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58" r:id="rId3"/>
    <p:sldId id="321" r:id="rId4"/>
    <p:sldId id="328" r:id="rId5"/>
    <p:sldId id="260" r:id="rId6"/>
    <p:sldId id="261" r:id="rId7"/>
    <p:sldId id="293" r:id="rId8"/>
    <p:sldId id="262" r:id="rId9"/>
    <p:sldId id="304" r:id="rId10"/>
    <p:sldId id="302" r:id="rId11"/>
    <p:sldId id="306" r:id="rId12"/>
    <p:sldId id="311" r:id="rId13"/>
    <p:sldId id="333" r:id="rId14"/>
    <p:sldId id="317" r:id="rId15"/>
    <p:sldId id="323" r:id="rId16"/>
    <p:sldId id="338" r:id="rId17"/>
    <p:sldId id="336" r:id="rId18"/>
    <p:sldId id="327" r:id="rId19"/>
    <p:sldId id="287" r:id="rId20"/>
    <p:sldId id="329" r:id="rId21"/>
    <p:sldId id="288" r:id="rId22"/>
    <p:sldId id="289" r:id="rId23"/>
    <p:sldId id="300" r:id="rId24"/>
    <p:sldId id="291" r:id="rId25"/>
    <p:sldId id="274" r:id="rId26"/>
    <p:sldId id="318" r:id="rId27"/>
    <p:sldId id="319" r:id="rId28"/>
    <p:sldId id="320" r:id="rId29"/>
    <p:sldId id="277" r:id="rId30"/>
    <p:sldId id="331" r:id="rId31"/>
    <p:sldId id="272" r:id="rId32"/>
    <p:sldId id="301" r:id="rId33"/>
    <p:sldId id="325" r:id="rId34"/>
    <p:sldId id="332" r:id="rId35"/>
    <p:sldId id="337" r:id="rId36"/>
    <p:sldId id="279" r:id="rId37"/>
    <p:sldId id="340" r:id="rId38"/>
    <p:sldId id="341" r:id="rId39"/>
    <p:sldId id="339" r:id="rId40"/>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780800"/>
    <a:srgbClr val="701000"/>
    <a:srgbClr val="92B54B"/>
    <a:srgbClr val="D1E0B2"/>
    <a:srgbClr val="B5CD85"/>
    <a:srgbClr val="93B64E"/>
    <a:srgbClr val="000000"/>
    <a:srgbClr val="425321"/>
    <a:srgbClr val="2E3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autoAdjust="0"/>
    <p:restoredTop sz="93810" autoAdjust="0"/>
  </p:normalViewPr>
  <p:slideViewPr>
    <p:cSldViewPr snapToObjects="1">
      <p:cViewPr varScale="1">
        <p:scale>
          <a:sx n="62" d="100"/>
          <a:sy n="62" d="100"/>
        </p:scale>
        <p:origin x="-84" y="-324"/>
      </p:cViewPr>
      <p:guideLst>
        <p:guide orient="horz" pos="2160"/>
        <p:guide pos="2880"/>
      </p:guideLst>
    </p:cSldViewPr>
  </p:slideViewPr>
  <p:notesTextViewPr>
    <p:cViewPr>
      <p:scale>
        <a:sx n="150" d="100"/>
        <a:sy n="150" d="100"/>
      </p:scale>
      <p:origin x="0" y="0"/>
    </p:cViewPr>
  </p:notesTextViewPr>
  <p:sorterViewPr>
    <p:cViewPr>
      <p:scale>
        <a:sx n="170" d="100"/>
        <a:sy n="170" d="100"/>
      </p:scale>
      <p:origin x="0" y="4116"/>
    </p:cViewPr>
  </p:sorter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E9787780-BBE2-4BFE-B0B1-EA4FEAD70FB1}" type="datetimeFigureOut">
              <a:rPr kumimoji="1" lang="ja-JP" altLang="en-US" smtClean="0"/>
              <a:t>2011/4/15</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D2A2013-6F90-4D1E-8611-BCE5ED10DFDA}" type="slidenum">
              <a:rPr kumimoji="1" lang="ja-JP" altLang="en-US" smtClean="0"/>
              <a:t>‹#›</a:t>
            </a:fld>
            <a:endParaRPr kumimoji="1" lang="ja-JP" altLang="en-US"/>
          </a:p>
        </p:txBody>
      </p:sp>
    </p:spTree>
    <p:extLst>
      <p:ext uri="{BB962C8B-B14F-4D97-AF65-F5344CB8AC3E}">
        <p14:creationId xmlns:p14="http://schemas.microsoft.com/office/powerpoint/2010/main" val="3673806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8961812-D781-462F-9D9E-B6502172BDEB}" type="datetimeFigureOut">
              <a:rPr kumimoji="1" lang="ja-JP" altLang="en-US" smtClean="0"/>
              <a:t>2011/4/15</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075E667-FC29-4540-8582-48407E34259D}" type="slidenum">
              <a:rPr kumimoji="1" lang="ja-JP" altLang="en-US" smtClean="0"/>
              <a:t>‹#›</a:t>
            </a:fld>
            <a:endParaRPr kumimoji="1" lang="ja-JP" altLang="en-US"/>
          </a:p>
        </p:txBody>
      </p:sp>
    </p:spTree>
    <p:extLst>
      <p:ext uri="{BB962C8B-B14F-4D97-AF65-F5344CB8AC3E}">
        <p14:creationId xmlns:p14="http://schemas.microsoft.com/office/powerpoint/2010/main" val="2435477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For</a:t>
            </a:r>
            <a:r>
              <a:rPr kumimoji="1" lang="en-US" altLang="ja-JP" baseline="0" dirty="0" smtClean="0"/>
              <a:t> images, cloning brush is a pretty common way of content reuse, and is available in many packages such as Adobe Photoshop.</a:t>
            </a:r>
          </a:p>
          <a:p>
            <a:r>
              <a:rPr kumimoji="1" lang="en-US" altLang="ja-JP" dirty="0" smtClean="0"/>
              <a:t>And the tool is used for</a:t>
            </a:r>
            <a:r>
              <a:rPr kumimoji="1" lang="en-US" altLang="ja-JP" baseline="0" dirty="0" smtClean="0"/>
              <a:t> various purposes such as composition, hole filling, and image repair.</a:t>
            </a:r>
          </a:p>
          <a:p>
            <a:endParaRPr kumimoji="1" lang="en-US" altLang="ja-JP" baseline="0" dirty="0" smtClean="0"/>
          </a:p>
          <a:p>
            <a:r>
              <a:rPr kumimoji="1" lang="en-US" altLang="ja-JP" baseline="0" dirty="0" smtClean="0"/>
              <a:t>Our goal in this work is to provide a similar tool for 3D surface meshes.</a:t>
            </a:r>
          </a:p>
          <a:p>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a:t>
            </a:fld>
            <a:endParaRPr kumimoji="1" lang="ja-JP" altLang="en-US"/>
          </a:p>
        </p:txBody>
      </p:sp>
    </p:spTree>
    <p:extLst>
      <p:ext uri="{BB962C8B-B14F-4D97-AF65-F5344CB8AC3E}">
        <p14:creationId xmlns:p14="http://schemas.microsoft.com/office/powerpoint/2010/main" val="357601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And the corresponding set of reversed faces are added</a:t>
            </a:r>
            <a:r>
              <a:rPr kumimoji="1" lang="en-US" altLang="ja-JP" baseline="0" dirty="0" smtClean="0"/>
              <a:t> back to the ROI, resulting in a valid ROI configuration.</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23</a:t>
            </a:fld>
            <a:endParaRPr kumimoji="1" lang="ja-JP" altLang="en-US"/>
          </a:p>
        </p:txBody>
      </p:sp>
    </p:spTree>
    <p:extLst>
      <p:ext uri="{BB962C8B-B14F-4D97-AF65-F5344CB8AC3E}">
        <p14:creationId xmlns:p14="http://schemas.microsoft.com/office/powerpoint/2010/main" val="60110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24</a:t>
            </a:fld>
            <a:endParaRPr kumimoji="1" lang="ja-JP" altLang="en-US"/>
          </a:p>
        </p:txBody>
      </p:sp>
    </p:spTree>
    <p:extLst>
      <p:ext uri="{BB962C8B-B14F-4D97-AF65-F5344CB8AC3E}">
        <p14:creationId xmlns:p14="http://schemas.microsoft.com/office/powerpoint/2010/main" val="118631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an example of copying details from other models.</a:t>
            </a:r>
          </a:p>
          <a:p>
            <a:r>
              <a:rPr kumimoji="1" lang="en-US" altLang="ja-JP" dirty="0" smtClean="0"/>
              <a:t>The original</a:t>
            </a:r>
            <a:r>
              <a:rPr kumimoji="1" lang="en-US" altLang="ja-JP" baseline="0" dirty="0" smtClean="0"/>
              <a:t> surface mesh was obtained from stereo acquisition, which was then completed with GeoBrush.</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25</a:t>
            </a:fld>
            <a:endParaRPr kumimoji="1" lang="ja-JP" altLang="en-US"/>
          </a:p>
        </p:txBody>
      </p:sp>
    </p:spTree>
    <p:extLst>
      <p:ext uri="{BB962C8B-B14F-4D97-AF65-F5344CB8AC3E}">
        <p14:creationId xmlns:p14="http://schemas.microsoft.com/office/powerpoint/2010/main" val="148510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an example of copying details from other models.</a:t>
            </a:r>
          </a:p>
          <a:p>
            <a:r>
              <a:rPr kumimoji="1" lang="en-US" altLang="ja-JP" dirty="0" smtClean="0"/>
              <a:t>The original</a:t>
            </a:r>
            <a:r>
              <a:rPr kumimoji="1" lang="en-US" altLang="ja-JP" baseline="0" dirty="0" smtClean="0"/>
              <a:t> surface mesh was obtained from stereo acquisition, which was then completed with GeoBrush.</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26</a:t>
            </a:fld>
            <a:endParaRPr kumimoji="1" lang="ja-JP" altLang="en-US"/>
          </a:p>
        </p:txBody>
      </p:sp>
    </p:spTree>
    <p:extLst>
      <p:ext uri="{BB962C8B-B14F-4D97-AF65-F5344CB8AC3E}">
        <p14:creationId xmlns:p14="http://schemas.microsoft.com/office/powerpoint/2010/main" val="148510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an example of copying details from other models.</a:t>
            </a:r>
          </a:p>
          <a:p>
            <a:r>
              <a:rPr kumimoji="1" lang="en-US" altLang="ja-JP" dirty="0" smtClean="0"/>
              <a:t>The original</a:t>
            </a:r>
            <a:r>
              <a:rPr kumimoji="1" lang="en-US" altLang="ja-JP" baseline="0" dirty="0" smtClean="0"/>
              <a:t> surface mesh was obtained from stereo acquisition, which was then completed with GeoBrush.</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27</a:t>
            </a:fld>
            <a:endParaRPr kumimoji="1" lang="ja-JP" altLang="en-US"/>
          </a:p>
        </p:txBody>
      </p:sp>
    </p:spTree>
    <p:extLst>
      <p:ext uri="{BB962C8B-B14F-4D97-AF65-F5344CB8AC3E}">
        <p14:creationId xmlns:p14="http://schemas.microsoft.com/office/powerpoint/2010/main" val="148510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example illustrates the automatic ROI correction feature in use.</a:t>
            </a:r>
          </a:p>
          <a:p>
            <a:endParaRPr kumimoji="1" lang="en-US" altLang="ja-JP" baseline="0" dirty="0" smtClean="0"/>
          </a:p>
          <a:p>
            <a:r>
              <a:rPr kumimoji="1" lang="en-US" altLang="ja-JP" baseline="0" dirty="0" smtClean="0"/>
              <a:t>The user can easily select and deselect individual scale-like features by just clicking.</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29</a:t>
            </a:fld>
            <a:endParaRPr kumimoji="1" lang="ja-JP" altLang="en-US"/>
          </a:p>
        </p:txBody>
      </p:sp>
    </p:spTree>
    <p:extLst>
      <p:ext uri="{BB962C8B-B14F-4D97-AF65-F5344CB8AC3E}">
        <p14:creationId xmlns:p14="http://schemas.microsoft.com/office/powerpoint/2010/main" val="237231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 are</a:t>
            </a:r>
            <a:r>
              <a:rPr kumimoji="1" lang="en-US" altLang="ja-JP" baseline="0" dirty="0" smtClean="0"/>
              <a:t> </a:t>
            </a:r>
            <a:r>
              <a:rPr kumimoji="1" lang="en-US" altLang="ja-JP" dirty="0" smtClean="0"/>
              <a:t>some limitations and</a:t>
            </a:r>
            <a:r>
              <a:rPr kumimoji="1" lang="en-US" altLang="ja-JP" baseline="0" dirty="0" smtClean="0"/>
              <a:t> future work.</a:t>
            </a:r>
          </a:p>
          <a:p>
            <a:endParaRPr kumimoji="1" lang="en-US" altLang="ja-JP" dirty="0" smtClean="0"/>
          </a:p>
          <a:p>
            <a:r>
              <a:rPr kumimoji="1" lang="en-US" altLang="ja-JP" dirty="0" smtClean="0"/>
              <a:t>We currently assume that the canvas domain is</a:t>
            </a:r>
            <a:r>
              <a:rPr kumimoji="1" lang="en-US" altLang="ja-JP" baseline="0" dirty="0" smtClean="0"/>
              <a:t> topologically a disk, but </a:t>
            </a:r>
            <a:r>
              <a:rPr kumimoji="1" lang="en-US" altLang="ja-JP" dirty="0" smtClean="0"/>
              <a:t>supporting other types of canvas</a:t>
            </a:r>
            <a:r>
              <a:rPr kumimoji="1" lang="en-US" altLang="ja-JP" baseline="0" dirty="0" smtClean="0"/>
              <a:t> topologies, such as cylindrical and spherical ones, would be useful in practice.</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31</a:t>
            </a:fld>
            <a:endParaRPr kumimoji="1" lang="ja-JP" altLang="en-US"/>
          </a:p>
        </p:txBody>
      </p:sp>
    </p:spTree>
    <p:extLst>
      <p:ext uri="{BB962C8B-B14F-4D97-AF65-F5344CB8AC3E}">
        <p14:creationId xmlns:p14="http://schemas.microsoft.com/office/powerpoint/2010/main" val="2795838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Another limitation is that our system</a:t>
            </a:r>
            <a:r>
              <a:rPr kumimoji="1" lang="en-US" altLang="ja-JP" baseline="0" dirty="0" smtClean="0"/>
              <a:t> currently does not support interactively changing the source canvas.</a:t>
            </a:r>
          </a:p>
          <a:p>
            <a:r>
              <a:rPr kumimoji="1" lang="en-US" altLang="ja-JP" dirty="0" smtClean="0"/>
              <a:t>Such</a:t>
            </a:r>
            <a:r>
              <a:rPr kumimoji="1" lang="en-US" altLang="ja-JP" baseline="0" dirty="0" smtClean="0"/>
              <a:t> a functionality would be very useful in practice, much like Adobe Photoshop’s “Patch Tool” depicted below.</a:t>
            </a:r>
          </a:p>
          <a:p>
            <a:r>
              <a:rPr kumimoji="1" lang="en-US" altLang="ja-JP" dirty="0" smtClean="0"/>
              <a:t>The bottleneck</a:t>
            </a:r>
            <a:r>
              <a:rPr kumimoji="1" lang="en-US" altLang="ja-JP" baseline="0" dirty="0" smtClean="0"/>
              <a:t> that prevents us from achieving that is the GC preprocessing which consists of cage construction and coordinate computation steps.</a:t>
            </a:r>
          </a:p>
          <a:p>
            <a:r>
              <a:rPr kumimoji="1" lang="en-US" altLang="ja-JP" baseline="0" dirty="0" smtClean="0"/>
              <a:t>In future we would like to explore other faster alternatives for computing intermediate deformations of the source canvas.</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32</a:t>
            </a:fld>
            <a:endParaRPr kumimoji="1" lang="ja-JP" altLang="en-US"/>
          </a:p>
        </p:txBody>
      </p:sp>
    </p:spTree>
    <p:extLst>
      <p:ext uri="{BB962C8B-B14F-4D97-AF65-F5344CB8AC3E}">
        <p14:creationId xmlns:p14="http://schemas.microsoft.com/office/powerpoint/2010/main" val="2795838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a:t>
            </a:r>
            <a:r>
              <a:rPr kumimoji="1" lang="en-US" altLang="ja-JP" baseline="0" dirty="0" smtClean="0"/>
              <a:t>e want to thank Scott Schaefer and Eric </a:t>
            </a:r>
            <a:r>
              <a:rPr kumimoji="1" lang="en-US" altLang="ja-JP" baseline="0" dirty="0" err="1" smtClean="0"/>
              <a:t>Landreneau</a:t>
            </a:r>
            <a:r>
              <a:rPr kumimoji="1" lang="en-US" altLang="ja-JP" baseline="0" dirty="0" smtClean="0"/>
              <a:t> for providing us with their beautiful 3D models of scale-like features.</a:t>
            </a:r>
          </a:p>
          <a:p>
            <a:r>
              <a:rPr kumimoji="1" lang="en-US" altLang="ja-JP" baseline="0" dirty="0" smtClean="0"/>
              <a:t>We also thank Alexander </a:t>
            </a:r>
            <a:r>
              <a:rPr kumimoji="1" lang="en-US" altLang="ja-JP" baseline="0" dirty="0" err="1" smtClean="0"/>
              <a:t>Hornung</a:t>
            </a:r>
            <a:r>
              <a:rPr kumimoji="1" lang="en-US" altLang="ja-JP" baseline="0" dirty="0" smtClean="0"/>
              <a:t> and anonymous reviewers for their valuable comments.</a:t>
            </a:r>
          </a:p>
          <a:p>
            <a:r>
              <a:rPr kumimoji="1" lang="en-US" altLang="ja-JP" dirty="0" smtClean="0"/>
              <a:t>This work</a:t>
            </a:r>
            <a:r>
              <a:rPr kumimoji="1" lang="en-US" altLang="ja-JP" baseline="0" dirty="0" smtClean="0"/>
              <a:t> </a:t>
            </a:r>
            <a:r>
              <a:rPr kumimoji="1" lang="en-US" altLang="ja-JP" dirty="0" smtClean="0"/>
              <a:t>was funded in part by the following agencies.</a:t>
            </a:r>
          </a:p>
          <a:p>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35</a:t>
            </a:fld>
            <a:endParaRPr kumimoji="1" lang="ja-JP" altLang="en-US"/>
          </a:p>
        </p:txBody>
      </p:sp>
    </p:spTree>
    <p:extLst>
      <p:ext uri="{BB962C8B-B14F-4D97-AF65-F5344CB8AC3E}">
        <p14:creationId xmlns:p14="http://schemas.microsoft.com/office/powerpoint/2010/main" val="38858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a:t>
            </a:r>
            <a:r>
              <a:rPr kumimoji="1" lang="en-US" altLang="ja-JP" baseline="0" dirty="0" smtClean="0"/>
              <a:t>demo app and the source code are publicly available at this URL.</a:t>
            </a:r>
          </a:p>
          <a:p>
            <a:r>
              <a:rPr kumimoji="1" lang="en-US" altLang="ja-JP" baseline="0" dirty="0" smtClean="0"/>
              <a:t>Please go download them and try for yourself!</a:t>
            </a:r>
          </a:p>
          <a:p>
            <a:r>
              <a:rPr kumimoji="1" lang="en-US" altLang="ja-JP" baseline="0" dirty="0" smtClean="0"/>
              <a:t>Thanks!</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36</a:t>
            </a:fld>
            <a:endParaRPr kumimoji="1" lang="ja-JP" altLang="en-US"/>
          </a:p>
        </p:txBody>
      </p:sp>
    </p:spTree>
    <p:extLst>
      <p:ext uri="{BB962C8B-B14F-4D97-AF65-F5344CB8AC3E}">
        <p14:creationId xmlns:p14="http://schemas.microsoft.com/office/powerpoint/2010/main" val="45906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One previous approach</a:t>
            </a:r>
            <a:r>
              <a:rPr kumimoji="1" lang="en-US" altLang="ja-JP" baseline="0" dirty="0" smtClean="0"/>
              <a:t> to cloning surface features is based on copying displacements.</a:t>
            </a:r>
          </a:p>
          <a:p>
            <a:r>
              <a:rPr kumimoji="1" lang="en-US" altLang="ja-JP" baseline="0" dirty="0" smtClean="0"/>
              <a:t>An early work was done by </a:t>
            </a:r>
            <a:r>
              <a:rPr kumimoji="1" lang="en-US" altLang="ja-JP" baseline="0" dirty="0" err="1" smtClean="0"/>
              <a:t>Biermann</a:t>
            </a:r>
            <a:r>
              <a:rPr kumimoji="1" lang="en-US" altLang="ja-JP" baseline="0" dirty="0" smtClean="0"/>
              <a:t> et al. in 2002, and the similar idea is implemented in several commercial packages such as </a:t>
            </a:r>
            <a:r>
              <a:rPr kumimoji="1" lang="en-US" altLang="ja-JP" baseline="0" dirty="0" err="1" smtClean="0"/>
              <a:t>MudBox</a:t>
            </a:r>
            <a:r>
              <a:rPr kumimoji="1" lang="en-US" altLang="ja-JP" baseline="0" dirty="0" smtClean="0"/>
              <a:t> and </a:t>
            </a:r>
            <a:r>
              <a:rPr kumimoji="1" lang="en-US" altLang="ja-JP" baseline="0" dirty="0" err="1" smtClean="0"/>
              <a:t>Zbrush</a:t>
            </a:r>
            <a:r>
              <a:rPr kumimoji="1" lang="en-US" altLang="ja-JP" baseline="0" dirty="0" smtClean="0"/>
              <a:t>.</a:t>
            </a:r>
          </a:p>
          <a:p>
            <a:endParaRPr kumimoji="1" lang="en-US" altLang="ja-JP" dirty="0" smtClean="0"/>
          </a:p>
          <a:p>
            <a:r>
              <a:rPr kumimoji="1" lang="en-US" altLang="ja-JP" dirty="0" smtClean="0"/>
              <a:t>The basic idea is to apply</a:t>
            </a:r>
            <a:r>
              <a:rPr kumimoji="1" lang="en-US" altLang="ja-JP" baseline="0" dirty="0" smtClean="0"/>
              <a:t> excessive smoothing to the source to extract surface displacements, and then copying them to the target.</a:t>
            </a:r>
          </a:p>
          <a:p>
            <a:endParaRPr kumimoji="1" lang="en-US" altLang="ja-JP" dirty="0" smtClean="0"/>
          </a:p>
          <a:p>
            <a:r>
              <a:rPr kumimoji="1" lang="en-US" altLang="ja-JP" baseline="0" dirty="0" smtClean="0"/>
              <a:t>However, this approach has several drawbacks.</a:t>
            </a:r>
          </a:p>
          <a:p>
            <a:r>
              <a:rPr kumimoji="1" lang="en-US" altLang="ja-JP" baseline="0" dirty="0" smtClean="0"/>
              <a:t>First, it cannot handle different topologies such as handles and holes.</a:t>
            </a:r>
          </a:p>
          <a:p>
            <a:r>
              <a:rPr kumimoji="1" lang="en-US" altLang="ja-JP" baseline="0" dirty="0" smtClean="0"/>
              <a:t>Second, applying excessive smoothing may result in degeneracy for some shapes, which is undesirable.</a:t>
            </a:r>
          </a:p>
          <a:p>
            <a:r>
              <a:rPr kumimoji="1" lang="en-US" altLang="ja-JP" baseline="0" dirty="0" smtClean="0"/>
              <a:t>And third, it is problematic for very curved target, causing spiky artifacts or even self intersections.</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5</a:t>
            </a:fld>
            <a:endParaRPr kumimoji="1" lang="ja-JP" altLang="en-US"/>
          </a:p>
        </p:txBody>
      </p:sp>
    </p:spTree>
    <p:extLst>
      <p:ext uri="{BB962C8B-B14F-4D97-AF65-F5344CB8AC3E}">
        <p14:creationId xmlns:p14="http://schemas.microsoft.com/office/powerpoint/2010/main" val="2300336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a:t>
            </a:r>
            <a:r>
              <a:rPr kumimoji="1" lang="en-US" altLang="ja-JP" baseline="0" dirty="0" smtClean="0"/>
              <a:t> goal here is to create a crude cage that encloses the canvas.</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38</a:t>
            </a:fld>
            <a:endParaRPr kumimoji="1" lang="ja-JP" altLang="en-US"/>
          </a:p>
        </p:txBody>
      </p:sp>
    </p:spTree>
    <p:extLst>
      <p:ext uri="{BB962C8B-B14F-4D97-AF65-F5344CB8AC3E}">
        <p14:creationId xmlns:p14="http://schemas.microsoft.com/office/powerpoint/2010/main" val="3222983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Given</a:t>
            </a:r>
            <a:r>
              <a:rPr kumimoji="1" lang="en-US" altLang="ja-JP" baseline="0" dirty="0" smtClean="0"/>
              <a:t> the canvas patch and its parameterization into 2D, </a:t>
            </a:r>
            <a:r>
              <a:rPr kumimoji="1" lang="en-US" altLang="ja-JP" dirty="0" smtClean="0"/>
              <a:t>we</a:t>
            </a:r>
            <a:r>
              <a:rPr kumimoji="1" lang="en-US" altLang="ja-JP" baseline="0" dirty="0" smtClean="0"/>
              <a:t> first coarsely triangulate the 2D domain, then map it back to 3D, then offset it along normal directions to obtain a shell-like mesh connectivity. This may result in badly shaped triangles and self-intersections, so we finally apply Laplacian mesh optimization algorithm proposed by </a:t>
            </a:r>
            <a:r>
              <a:rPr kumimoji="1" lang="en-US" altLang="ja-JP" baseline="0" dirty="0" err="1" smtClean="0"/>
              <a:t>Nealen</a:t>
            </a:r>
            <a:r>
              <a:rPr kumimoji="1" lang="en-US" altLang="ja-JP" baseline="0" dirty="0" smtClean="0"/>
              <a:t> et al. in 2006.</a:t>
            </a:r>
          </a:p>
          <a:p>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39</a:t>
            </a:fld>
            <a:endParaRPr kumimoji="1" lang="ja-JP" altLang="en-US"/>
          </a:p>
        </p:txBody>
      </p:sp>
    </p:spTree>
    <p:extLst>
      <p:ext uri="{BB962C8B-B14F-4D97-AF65-F5344CB8AC3E}">
        <p14:creationId xmlns:p14="http://schemas.microsoft.com/office/powerpoint/2010/main" val="88678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other more recent approach </a:t>
            </a:r>
            <a:r>
              <a:rPr kumimoji="1" lang="en-US" altLang="ja-JP" baseline="0" dirty="0" smtClean="0"/>
              <a:t>is based on variational optimization.</a:t>
            </a:r>
          </a:p>
          <a:p>
            <a:r>
              <a:rPr kumimoji="1" lang="en-US" altLang="ja-JP" baseline="0" dirty="0" smtClean="0"/>
              <a:t>Early work was done by </a:t>
            </a:r>
            <a:r>
              <a:rPr kumimoji="1" lang="en-US" altLang="ja-JP" baseline="0" dirty="0" err="1" smtClean="0"/>
              <a:t>Sorkine</a:t>
            </a:r>
            <a:r>
              <a:rPr kumimoji="1" lang="en-US" altLang="ja-JP" baseline="0" dirty="0" smtClean="0"/>
              <a:t> et al. and Yu et al. in 2004, and since then this approach has received much attention in the field.</a:t>
            </a:r>
          </a:p>
          <a:p>
            <a:endParaRPr kumimoji="1" lang="en-US" altLang="ja-JP" dirty="0" smtClean="0"/>
          </a:p>
          <a:p>
            <a:r>
              <a:rPr kumimoji="1" lang="en-US" altLang="ja-JP" dirty="0" smtClean="0"/>
              <a:t>It can transplant entire parts such as wings, arms,</a:t>
            </a:r>
            <a:r>
              <a:rPr kumimoji="1" lang="en-US" altLang="ja-JP" baseline="0" dirty="0" smtClean="0"/>
              <a:t> and legs, and its core idea is to solve a variational optimization problem such as Poisson equation and bi-Laplacian equation.</a:t>
            </a:r>
          </a:p>
          <a:p>
            <a:endParaRPr kumimoji="1" lang="en-US" altLang="ja-JP" dirty="0" smtClean="0"/>
          </a:p>
          <a:p>
            <a:r>
              <a:rPr kumimoji="1" lang="en-US" altLang="ja-JP" baseline="0" dirty="0" smtClean="0"/>
              <a:t>Although it can produce high quality results, the obvious drawback is that it’s computationally expensive, which only allows one-time cloning operations, and cannot achieve continuous cloning brush.</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6</a:t>
            </a:fld>
            <a:endParaRPr kumimoji="1" lang="ja-JP" altLang="en-US"/>
          </a:p>
        </p:txBody>
      </p:sp>
    </p:spTree>
    <p:extLst>
      <p:ext uri="{BB962C8B-B14F-4D97-AF65-F5344CB8AC3E}">
        <p14:creationId xmlns:p14="http://schemas.microsoft.com/office/powerpoint/2010/main" val="193965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Now</a:t>
            </a:r>
            <a:r>
              <a:rPr kumimoji="1" lang="en-US" altLang="ja-JP" baseline="0" dirty="0" smtClean="0"/>
              <a:t> we introduce </a:t>
            </a:r>
            <a:r>
              <a:rPr kumimoji="1" lang="en-US" altLang="ja-JP" dirty="0" smtClean="0"/>
              <a:t>our</a:t>
            </a:r>
            <a:r>
              <a:rPr kumimoji="1" lang="en-US" altLang="ja-JP" baseline="0" dirty="0" smtClean="0"/>
              <a:t> new tool called “GeoBrush”.</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7</a:t>
            </a:fld>
            <a:endParaRPr kumimoji="1" lang="ja-JP" altLang="en-US"/>
          </a:p>
        </p:txBody>
      </p:sp>
    </p:spTree>
    <p:extLst>
      <p:ext uri="{BB962C8B-B14F-4D97-AF65-F5344CB8AC3E}">
        <p14:creationId xmlns:p14="http://schemas.microsoft.com/office/powerpoint/2010/main" val="411152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 are</a:t>
            </a:r>
            <a:r>
              <a:rPr kumimoji="1" lang="en-US" altLang="ja-JP" baseline="0" dirty="0" smtClean="0"/>
              <a:t> features of our GeoBrush.</a:t>
            </a:r>
          </a:p>
          <a:p>
            <a:endParaRPr kumimoji="1" lang="en-US" altLang="ja-JP" baseline="0" dirty="0" smtClean="0"/>
          </a:p>
          <a:p>
            <a:r>
              <a:rPr kumimoji="1" lang="en-US" altLang="ja-JP" baseline="0" dirty="0" smtClean="0"/>
              <a:t>It can handle non-displacement features such as handles and extreme extrusions.</a:t>
            </a:r>
          </a:p>
          <a:p>
            <a:r>
              <a:rPr kumimoji="1" lang="en-US" altLang="ja-JP" baseline="0" dirty="0" smtClean="0"/>
              <a:t>It ensures C1 continuity across region of interest boundaries.</a:t>
            </a:r>
          </a:p>
          <a:p>
            <a:r>
              <a:rPr kumimoji="1" lang="en-US" altLang="ja-JP" dirty="0" smtClean="0"/>
              <a:t>No</a:t>
            </a:r>
            <a:r>
              <a:rPr kumimoji="1" lang="en-US" altLang="ja-JP" baseline="0" dirty="0" smtClean="0"/>
              <a:t> resampling is needed while cloning, which means all the geometric details are nicely preserved.</a:t>
            </a:r>
          </a:p>
          <a:p>
            <a:r>
              <a:rPr kumimoji="1" lang="en-US" altLang="ja-JP" baseline="0" dirty="0" smtClean="0"/>
              <a:t>And of course it works in real-time.</a:t>
            </a:r>
          </a:p>
          <a:p>
            <a:endParaRPr kumimoji="1" lang="en-US" altLang="ja-JP" baseline="0" dirty="0" smtClean="0"/>
          </a:p>
          <a:p>
            <a:r>
              <a:rPr kumimoji="1" lang="en-US" altLang="ja-JP" baseline="0" dirty="0" smtClean="0"/>
              <a:t>Here I’m going to show a quick demo.</a:t>
            </a:r>
          </a:p>
          <a:p>
            <a:endParaRPr kumimoji="1" lang="en-US" altLang="ja-JP" dirty="0" smtClean="0"/>
          </a:p>
          <a:p>
            <a:r>
              <a:rPr kumimoji="1" lang="en-US" altLang="ja-JP" dirty="0" smtClean="0"/>
              <a:t>===============(live demo)====================</a:t>
            </a:r>
          </a:p>
          <a:p>
            <a:r>
              <a:rPr kumimoji="1" lang="en-US" altLang="ja-JP" dirty="0" smtClean="0"/>
              <a:t>The source and</a:t>
            </a:r>
            <a:r>
              <a:rPr kumimoji="1" lang="en-US" altLang="ja-JP" baseline="0" dirty="0" smtClean="0"/>
              <a:t> target models are shown at the left and right, respectively.</a:t>
            </a:r>
            <a:endParaRPr kumimoji="1" lang="en-US" altLang="ja-JP" dirty="0" smtClean="0"/>
          </a:p>
          <a:p>
            <a:r>
              <a:rPr kumimoji="1" lang="en-US" altLang="ja-JP" dirty="0" smtClean="0"/>
              <a:t>First I need</a:t>
            </a:r>
            <a:r>
              <a:rPr kumimoji="1" lang="en-US" altLang="ja-JP" baseline="0" dirty="0" smtClean="0"/>
              <a:t> to parameterize the source model locally by scribbling.</a:t>
            </a:r>
            <a:endParaRPr kumimoji="1" lang="en-US" altLang="ja-JP" dirty="0" smtClean="0"/>
          </a:p>
          <a:p>
            <a:r>
              <a:rPr kumimoji="1" lang="en-US" altLang="ja-JP" dirty="0" smtClean="0"/>
              <a:t>Next, I click on the</a:t>
            </a:r>
            <a:r>
              <a:rPr kumimoji="1" lang="en-US" altLang="ja-JP" baseline="0" dirty="0" smtClean="0"/>
              <a:t> target model to specify the corresponding parameterization. I can interactively change the position, orientation, and scaling.</a:t>
            </a:r>
          </a:p>
          <a:p>
            <a:r>
              <a:rPr kumimoji="1" lang="en-US" altLang="ja-JP" dirty="0" smtClean="0"/>
              <a:t>Having</a:t>
            </a:r>
            <a:r>
              <a:rPr kumimoji="1" lang="en-US" altLang="ja-JP" baseline="0" dirty="0" smtClean="0"/>
              <a:t> completed these parameterization as a preprocess, now we can clone the source onto the target with a brush in real time.</a:t>
            </a:r>
          </a:p>
          <a:p>
            <a:r>
              <a:rPr kumimoji="1" lang="en-US" altLang="ja-JP" baseline="0" dirty="0" smtClean="0"/>
              <a:t>We can copy non-displacement features like handles and extreme extrusions.</a:t>
            </a:r>
            <a:endParaRPr kumimoji="1" lang="en-US" altLang="ja-JP" dirty="0" smtClean="0"/>
          </a:p>
          <a:p>
            <a:r>
              <a:rPr kumimoji="1" lang="en-US" altLang="ja-JP" dirty="0" smtClean="0"/>
              <a:t>Note the smoothness across</a:t>
            </a:r>
            <a:r>
              <a:rPr kumimoji="1" lang="en-US" altLang="ja-JP" baseline="0" dirty="0" smtClean="0"/>
              <a:t> the boundary of the cloned part.</a:t>
            </a:r>
          </a:p>
          <a:p>
            <a:r>
              <a:rPr kumimoji="1" lang="en-US" altLang="ja-JP" baseline="0" dirty="0" smtClean="0"/>
              <a:t>The original mesh connectivity is preserved and no resampling is needed.</a:t>
            </a:r>
          </a:p>
          <a:p>
            <a:r>
              <a:rPr kumimoji="1" lang="en-US" altLang="ja-JP" dirty="0" smtClean="0"/>
              <a:t>Also</a:t>
            </a:r>
            <a:r>
              <a:rPr kumimoji="1" lang="en-US" altLang="ja-JP" baseline="0" dirty="0" smtClean="0"/>
              <a:t> it is possible to change the target parameterization while retaining the cloned area.</a:t>
            </a:r>
          </a:p>
          <a:p>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8</a:t>
            </a:fld>
            <a:endParaRPr kumimoji="1" lang="ja-JP" altLang="en-US"/>
          </a:p>
        </p:txBody>
      </p:sp>
    </p:spTree>
    <p:extLst>
      <p:ext uri="{BB962C8B-B14F-4D97-AF65-F5344CB8AC3E}">
        <p14:creationId xmlns:p14="http://schemas.microsoft.com/office/powerpoint/2010/main" val="264609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Note</a:t>
            </a:r>
            <a:r>
              <a:rPr kumimoji="1" lang="en-US" altLang="ja-JP" baseline="0" dirty="0" smtClean="0"/>
              <a:t> that this parameterization for the source canvas is not a classical one-to-one mapping. Rather, it’s like a projection, and allows </a:t>
            </a:r>
            <a:r>
              <a:rPr kumimoji="1" lang="en-US" altLang="ja-JP" baseline="0" dirty="0" err="1" smtClean="0"/>
              <a:t>foldovers</a:t>
            </a:r>
            <a:r>
              <a:rPr kumimoji="1" lang="en-US" altLang="ja-JP" baseline="0" dirty="0" smtClean="0"/>
              <a:t> and holes.</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10</a:t>
            </a:fld>
            <a:endParaRPr kumimoji="1" lang="ja-JP" altLang="en-US"/>
          </a:p>
        </p:txBody>
      </p:sp>
    </p:spTree>
    <p:extLst>
      <p:ext uri="{BB962C8B-B14F-4D97-AF65-F5344CB8AC3E}">
        <p14:creationId xmlns:p14="http://schemas.microsoft.com/office/powerpoint/2010/main" val="219290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Because we use a projection-like parameterization, the user might paint an invalid ROI configuration</a:t>
            </a:r>
            <a:r>
              <a:rPr kumimoji="1" lang="en-US" altLang="ja-JP" baseline="0" dirty="0" smtClean="0"/>
              <a:t>, as shown below.</a:t>
            </a:r>
          </a:p>
          <a:p>
            <a:r>
              <a:rPr kumimoji="1" lang="en-US" altLang="ja-JP" dirty="0" smtClean="0"/>
              <a:t>Here, </a:t>
            </a:r>
            <a:r>
              <a:rPr kumimoji="1" lang="en-US" altLang="ja-JP" baseline="0" dirty="0" smtClean="0"/>
              <a:t>the cloned boundary of the source and target are topologically inconsistent.</a:t>
            </a:r>
          </a:p>
          <a:p>
            <a:endParaRPr kumimoji="1" lang="en-US" altLang="ja-JP" baseline="0" dirty="0" smtClean="0"/>
          </a:p>
          <a:p>
            <a:r>
              <a:rPr kumimoji="1" lang="en-US" altLang="ja-JP" baseline="0" dirty="0" smtClean="0"/>
              <a:t>Our goal is to detect and correct such invalid configurations.</a:t>
            </a:r>
          </a:p>
          <a:p>
            <a:r>
              <a:rPr kumimoji="1" lang="en-US" altLang="ja-JP" dirty="0" smtClean="0"/>
              <a:t>The algorithm is as follows.</a:t>
            </a:r>
          </a:p>
          <a:p>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19</a:t>
            </a:fld>
            <a:endParaRPr kumimoji="1" lang="ja-JP" altLang="en-US"/>
          </a:p>
        </p:txBody>
      </p:sp>
    </p:spTree>
    <p:extLst>
      <p:ext uri="{BB962C8B-B14F-4D97-AF65-F5344CB8AC3E}">
        <p14:creationId xmlns:p14="http://schemas.microsoft.com/office/powerpoint/2010/main" val="27219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After</a:t>
            </a:r>
            <a:r>
              <a:rPr kumimoji="1" lang="en-US" altLang="ja-JP" baseline="0" dirty="0" smtClean="0"/>
              <a:t> </a:t>
            </a:r>
            <a:r>
              <a:rPr kumimoji="1" lang="en-US" altLang="ja-JP" dirty="0" smtClean="0"/>
              <a:t>the parameterization</a:t>
            </a:r>
            <a:r>
              <a:rPr kumimoji="1" lang="en-US" altLang="ja-JP" baseline="0" dirty="0" smtClean="0"/>
              <a:t> of the source canvas, we collect reversed faces as shown in orange here. This is pretty easy to compute.</a:t>
            </a:r>
            <a:endParaRPr kumimoji="1" lang="ja-JP" altLang="en-US" dirty="0"/>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21</a:t>
            </a:fld>
            <a:endParaRPr kumimoji="1" lang="ja-JP" altLang="en-US"/>
          </a:p>
        </p:txBody>
      </p:sp>
    </p:spTree>
    <p:extLst>
      <p:ext uri="{BB962C8B-B14F-4D97-AF65-F5344CB8AC3E}">
        <p14:creationId xmlns:p14="http://schemas.microsoft.com/office/powerpoint/2010/main" val="401494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Then,</a:t>
            </a:r>
            <a:r>
              <a:rPr kumimoji="1" lang="en-US" altLang="ja-JP" baseline="0" dirty="0" smtClean="0"/>
              <a:t> while the user is painting the ROI in real time, the system first traces the ROI boundary, and if it crosses any reversed faces, the system detects it as an invalid configuration.</a:t>
            </a:r>
          </a:p>
        </p:txBody>
      </p:sp>
      <p:sp>
        <p:nvSpPr>
          <p:cNvPr id="4" name="スライド番号プレースホルダー 3"/>
          <p:cNvSpPr>
            <a:spLocks noGrp="1"/>
          </p:cNvSpPr>
          <p:nvPr>
            <p:ph type="sldNum" sz="quarter" idx="10"/>
          </p:nvPr>
        </p:nvSpPr>
        <p:spPr/>
        <p:txBody>
          <a:bodyPr/>
          <a:lstStyle/>
          <a:p>
            <a:fld id="{8075E667-FC29-4540-8582-48407E34259D}" type="slidenum">
              <a:rPr kumimoji="1" lang="ja-JP" altLang="en-US" smtClean="0"/>
              <a:t>22</a:t>
            </a:fld>
            <a:endParaRPr kumimoji="1" lang="ja-JP" altLang="en-US"/>
          </a:p>
        </p:txBody>
      </p:sp>
    </p:spTree>
    <p:extLst>
      <p:ext uri="{BB962C8B-B14F-4D97-AF65-F5344CB8AC3E}">
        <p14:creationId xmlns:p14="http://schemas.microsoft.com/office/powerpoint/2010/main" val="219050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86E8DB1-5196-4B41-82D5-65C9D55A29EA}" type="datetime1">
              <a:rPr kumimoji="1" lang="ja-JP" altLang="en-US" smtClean="0"/>
              <a:t>2011/4/15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35082155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0D6667C-4EE4-4E17-A6EE-2D8652AFC3B8}" type="datetime1">
              <a:rPr kumimoji="1" lang="ja-JP" altLang="en-US" smtClean="0"/>
              <a:t>2011/4/15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223527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2F79558-0B80-43D4-A550-FD9E3398DABC}" type="datetime1">
              <a:rPr kumimoji="1" lang="ja-JP" altLang="en-US" smtClean="0"/>
              <a:t>2011/4/15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149685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A0176BF-01A2-401D-B230-43C336E659F1}" type="datetime1">
              <a:rPr kumimoji="1" lang="ja-JP" altLang="en-US" smtClean="0"/>
              <a:t>2011/4/15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19431001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FC6F3CD-88C5-43B2-A0BA-CF7F9B710466}" type="datetime1">
              <a:rPr kumimoji="1" lang="ja-JP" altLang="en-US" smtClean="0"/>
              <a:t>2011/4/15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104406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2BC50B1-35B4-47EB-B15A-92A556A54E25}" type="datetime1">
              <a:rPr kumimoji="1" lang="ja-JP" altLang="en-US" smtClean="0"/>
              <a:t>2011/4/15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336253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C149C6E-7E00-43D6-84CB-507018001410}" type="datetime1">
              <a:rPr kumimoji="1" lang="ja-JP" altLang="en-US" smtClean="0"/>
              <a:t>2011/4/15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48031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DAE3107-F7BD-40DC-ADAE-87B7B4673902}" type="datetime1">
              <a:rPr kumimoji="1" lang="ja-JP" altLang="en-US" smtClean="0"/>
              <a:t>2011/4/15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2004473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6FBC56C-1DE1-42B3-9FF1-C0F6D58F86B6}" type="datetime1">
              <a:rPr kumimoji="1" lang="ja-JP" altLang="en-US" smtClean="0"/>
              <a:t>2011/4/15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3060472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DB746EB-1B7F-44C4-8C2E-DB274222697B}" type="datetime1">
              <a:rPr kumimoji="1" lang="ja-JP" altLang="en-US" smtClean="0"/>
              <a:t>2011/4/15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171408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6919DEB-E4D7-4306-A090-77B5FC157E8D}" type="datetime1">
              <a:rPr kumimoji="1" lang="ja-JP" altLang="en-US" smtClean="0"/>
              <a:t>2011/4/15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176919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B7BC7-1AB5-4658-A74C-918B64BCF4B2}" type="datetime1">
              <a:rPr kumimoji="1" lang="ja-JP" altLang="en-US" smtClean="0"/>
              <a:t>2011/4/15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956376" y="6356350"/>
            <a:ext cx="730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03935-103F-4824-944D-502CDD0975EB}" type="slidenum">
              <a:rPr kumimoji="1" lang="ja-JP" altLang="en-US" smtClean="0"/>
              <a:t>‹#›</a:t>
            </a:fld>
            <a:endParaRPr kumimoji="1" lang="ja-JP" altLang="en-US"/>
          </a:p>
        </p:txBody>
      </p:sp>
    </p:spTree>
    <p:extLst>
      <p:ext uri="{BB962C8B-B14F-4D97-AF65-F5344CB8AC3E}">
        <p14:creationId xmlns:p14="http://schemas.microsoft.com/office/powerpoint/2010/main" val="3964033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5.avi"/><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avi"/><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7.avi"/><Relationship Id="rId1" Type="http://schemas.openxmlformats.org/officeDocument/2006/relationships/video" Target="NULL" TargetMode="External"/><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8.avi"/><Relationship Id="rId1" Type="http://schemas.openxmlformats.org/officeDocument/2006/relationships/video" Target="NULL" TargetMode="Externa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11.wmv"/><Relationship Id="rId7" Type="http://schemas.openxmlformats.org/officeDocument/2006/relationships/image" Target="../media/image44.png"/><Relationship Id="rId2" Type="http://schemas.microsoft.com/office/2007/relationships/media" Target="../media/media10.wmv"/><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Layout" Target="../slideLayouts/slideLayout2.xml"/><Relationship Id="rId4" Type="http://schemas.microsoft.com/office/2007/relationships/media" Target="../media/media12.wm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ui.is.s.u-tokyo.ac.jp/~kenshi/GeoBrush"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8775"/>
            <a:ext cx="7772400" cy="1470025"/>
          </a:xfrm>
        </p:spPr>
        <p:txBody>
          <a:bodyPr/>
          <a:lstStyle/>
          <a:p>
            <a:pPr algn="ctr"/>
            <a:r>
              <a:rPr lang="en-GB" altLang="ja-JP" dirty="0" smtClean="0"/>
              <a:t>GeoBrush: Interactive Mesh Geometry Cloning</a:t>
            </a:r>
            <a:endParaRPr kumimoji="1" lang="ja-JP" altLang="en-US" dirty="0"/>
          </a:p>
        </p:txBody>
      </p:sp>
      <p:sp>
        <p:nvSpPr>
          <p:cNvPr id="3" name="サブタイトル 2"/>
          <p:cNvSpPr>
            <a:spLocks noGrp="1"/>
          </p:cNvSpPr>
          <p:nvPr>
            <p:ph type="subTitle" idx="1"/>
          </p:nvPr>
        </p:nvSpPr>
        <p:spPr>
          <a:xfrm>
            <a:off x="683568" y="3861048"/>
            <a:ext cx="3776464" cy="2736304"/>
          </a:xfrm>
        </p:spPr>
        <p:txBody>
          <a:bodyPr>
            <a:normAutofit fontScale="85000" lnSpcReduction="10000"/>
          </a:bodyPr>
          <a:lstStyle/>
          <a:p>
            <a:pPr algn="l"/>
            <a:r>
              <a:rPr lang="en-GB" altLang="ja-JP" dirty="0" smtClean="0">
                <a:solidFill>
                  <a:schemeClr val="tx1"/>
                </a:solidFill>
              </a:rPr>
              <a:t>Kenshi Takayama</a:t>
            </a:r>
            <a:r>
              <a:rPr lang="en-GB" altLang="ja-JP" baseline="30000" dirty="0" smtClean="0">
                <a:solidFill>
                  <a:schemeClr val="tx1"/>
                </a:solidFill>
              </a:rPr>
              <a:t>1, 2</a:t>
            </a:r>
          </a:p>
          <a:p>
            <a:pPr algn="l"/>
            <a:r>
              <a:rPr lang="en-GB" altLang="ja-JP" dirty="0" smtClean="0">
                <a:solidFill>
                  <a:schemeClr val="tx1"/>
                </a:solidFill>
              </a:rPr>
              <a:t>Ryan Schmidt</a:t>
            </a:r>
            <a:r>
              <a:rPr lang="en-GB" altLang="ja-JP" baseline="30000" dirty="0" smtClean="0">
                <a:solidFill>
                  <a:schemeClr val="tx1"/>
                </a:solidFill>
              </a:rPr>
              <a:t>3</a:t>
            </a:r>
            <a:endParaRPr lang="en-GB" altLang="ja-JP" dirty="0" smtClean="0">
              <a:solidFill>
                <a:schemeClr val="tx1"/>
              </a:solidFill>
            </a:endParaRPr>
          </a:p>
          <a:p>
            <a:pPr algn="l"/>
            <a:r>
              <a:rPr lang="en-GB" altLang="ja-JP" dirty="0" smtClean="0">
                <a:solidFill>
                  <a:schemeClr val="tx1"/>
                </a:solidFill>
              </a:rPr>
              <a:t>Karan Singh</a:t>
            </a:r>
            <a:r>
              <a:rPr lang="en-GB" altLang="ja-JP" baseline="30000" dirty="0" smtClean="0">
                <a:solidFill>
                  <a:schemeClr val="tx1"/>
                </a:solidFill>
              </a:rPr>
              <a:t>3</a:t>
            </a:r>
            <a:endParaRPr lang="en-GB" altLang="ja-JP" dirty="0" smtClean="0">
              <a:solidFill>
                <a:schemeClr val="tx1"/>
              </a:solidFill>
            </a:endParaRPr>
          </a:p>
          <a:p>
            <a:pPr algn="l"/>
            <a:r>
              <a:rPr lang="en-GB" altLang="ja-JP" dirty="0" smtClean="0">
                <a:solidFill>
                  <a:schemeClr val="tx1"/>
                </a:solidFill>
              </a:rPr>
              <a:t>Takeo Igarashi</a:t>
            </a:r>
            <a:r>
              <a:rPr lang="en-GB" altLang="ja-JP" baseline="30000" dirty="0" smtClean="0">
                <a:solidFill>
                  <a:schemeClr val="tx1"/>
                </a:solidFill>
              </a:rPr>
              <a:t>1</a:t>
            </a:r>
            <a:endParaRPr lang="en-GB" altLang="ja-JP" dirty="0" smtClean="0">
              <a:solidFill>
                <a:schemeClr val="tx1"/>
              </a:solidFill>
            </a:endParaRPr>
          </a:p>
          <a:p>
            <a:pPr algn="l"/>
            <a:r>
              <a:rPr lang="en-GB" altLang="ja-JP" dirty="0" smtClean="0">
                <a:solidFill>
                  <a:schemeClr val="tx1"/>
                </a:solidFill>
              </a:rPr>
              <a:t>Tamy Boubekeur</a:t>
            </a:r>
            <a:r>
              <a:rPr lang="en-GB" altLang="ja-JP" baseline="30000" dirty="0" smtClean="0">
                <a:solidFill>
                  <a:schemeClr val="tx1"/>
                </a:solidFill>
              </a:rPr>
              <a:t>4</a:t>
            </a:r>
            <a:endParaRPr lang="en-GB" altLang="ja-JP" dirty="0" smtClean="0">
              <a:solidFill>
                <a:schemeClr val="tx1"/>
              </a:solidFill>
            </a:endParaRPr>
          </a:p>
          <a:p>
            <a:pPr algn="l"/>
            <a:r>
              <a:rPr lang="en-GB" altLang="ja-JP" dirty="0" smtClean="0">
                <a:solidFill>
                  <a:schemeClr val="tx1"/>
                </a:solidFill>
              </a:rPr>
              <a:t>Olga Sorkine</a:t>
            </a:r>
            <a:r>
              <a:rPr lang="en-GB" altLang="ja-JP" baseline="30000" dirty="0" smtClean="0">
                <a:solidFill>
                  <a:schemeClr val="tx1"/>
                </a:solidFill>
              </a:rPr>
              <a:t>2, 5</a:t>
            </a:r>
            <a:endParaRPr lang="en-GB" altLang="ja-JP" dirty="0" smtClean="0">
              <a:solidFill>
                <a:schemeClr val="tx1"/>
              </a:solidFill>
            </a:endParaRPr>
          </a:p>
        </p:txBody>
      </p:sp>
      <p:sp>
        <p:nvSpPr>
          <p:cNvPr id="4" name="サブタイトル 2"/>
          <p:cNvSpPr txBox="1">
            <a:spLocks/>
          </p:cNvSpPr>
          <p:nvPr/>
        </p:nvSpPr>
        <p:spPr>
          <a:xfrm>
            <a:off x="4139952" y="4365130"/>
            <a:ext cx="4504928" cy="2135262"/>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r"/>
            <a:r>
              <a:rPr lang="en-GB" altLang="ja-JP" baseline="30000" dirty="0" smtClean="0">
                <a:solidFill>
                  <a:schemeClr val="tx1"/>
                </a:solidFill>
              </a:rPr>
              <a:t>1</a:t>
            </a:r>
            <a:r>
              <a:rPr lang="en-GB" altLang="ja-JP" dirty="0" smtClean="0">
                <a:solidFill>
                  <a:schemeClr val="tx1"/>
                </a:solidFill>
              </a:rPr>
              <a:t>University of Tokyo</a:t>
            </a:r>
          </a:p>
          <a:p>
            <a:pPr algn="r"/>
            <a:r>
              <a:rPr lang="en-GB" altLang="ja-JP" baseline="30000" dirty="0" smtClean="0">
                <a:solidFill>
                  <a:schemeClr val="tx1"/>
                </a:solidFill>
              </a:rPr>
              <a:t>2</a:t>
            </a:r>
            <a:r>
              <a:rPr lang="en-GB" altLang="ja-JP" dirty="0" smtClean="0">
                <a:solidFill>
                  <a:schemeClr val="tx1"/>
                </a:solidFill>
              </a:rPr>
              <a:t>New York University</a:t>
            </a:r>
          </a:p>
          <a:p>
            <a:pPr algn="r"/>
            <a:r>
              <a:rPr lang="en-GB" altLang="ja-JP" baseline="30000" dirty="0" smtClean="0">
                <a:solidFill>
                  <a:schemeClr val="tx1"/>
                </a:solidFill>
              </a:rPr>
              <a:t>3</a:t>
            </a:r>
            <a:r>
              <a:rPr lang="en-GB" altLang="ja-JP" dirty="0" smtClean="0">
                <a:solidFill>
                  <a:schemeClr val="tx1"/>
                </a:solidFill>
              </a:rPr>
              <a:t>University of Toronto</a:t>
            </a:r>
          </a:p>
          <a:p>
            <a:pPr algn="r"/>
            <a:r>
              <a:rPr lang="en-GB" altLang="ja-JP" baseline="30000" dirty="0" smtClean="0">
                <a:solidFill>
                  <a:schemeClr val="tx1"/>
                </a:solidFill>
              </a:rPr>
              <a:t>4</a:t>
            </a:r>
            <a:r>
              <a:rPr lang="en-GB" altLang="ja-JP" dirty="0" smtClean="0">
                <a:solidFill>
                  <a:schemeClr val="tx1"/>
                </a:solidFill>
              </a:rPr>
              <a:t>Telecom </a:t>
            </a:r>
            <a:r>
              <a:rPr lang="en-GB" altLang="ja-JP" dirty="0" err="1" smtClean="0">
                <a:solidFill>
                  <a:schemeClr val="tx1"/>
                </a:solidFill>
              </a:rPr>
              <a:t>ParisTech</a:t>
            </a:r>
            <a:r>
              <a:rPr lang="en-GB" altLang="ja-JP" dirty="0" smtClean="0">
                <a:solidFill>
                  <a:schemeClr val="tx1"/>
                </a:solidFill>
              </a:rPr>
              <a:t> – CNRS</a:t>
            </a:r>
          </a:p>
          <a:p>
            <a:pPr algn="r"/>
            <a:r>
              <a:rPr lang="en-GB" altLang="ja-JP" baseline="30000" dirty="0" smtClean="0">
                <a:solidFill>
                  <a:schemeClr val="tx1"/>
                </a:solidFill>
              </a:rPr>
              <a:t>5</a:t>
            </a:r>
            <a:r>
              <a:rPr lang="en-GB" altLang="ja-JP" dirty="0" smtClean="0">
                <a:solidFill>
                  <a:schemeClr val="tx1"/>
                </a:solidFill>
              </a:rPr>
              <a:t>ETH Zurich</a:t>
            </a:r>
            <a:endParaRPr lang="en-GB" altLang="ja-JP" dirty="0">
              <a:solidFill>
                <a:schemeClr val="tx1"/>
              </a:solidFill>
            </a:endParaRPr>
          </a:p>
        </p:txBody>
      </p:sp>
      <p:sp>
        <p:nvSpPr>
          <p:cNvPr id="5" name="スライド番号プレースホルダー 4"/>
          <p:cNvSpPr>
            <a:spLocks noGrp="1"/>
          </p:cNvSpPr>
          <p:nvPr>
            <p:ph type="sldNum" sz="quarter" idx="12"/>
          </p:nvPr>
        </p:nvSpPr>
        <p:spPr/>
        <p:txBody>
          <a:bodyPr/>
          <a:lstStyle/>
          <a:p>
            <a:fld id="{0EE03935-103F-4824-944D-502CDD0975EB}" type="slidenum">
              <a:rPr kumimoji="1" lang="ja-JP" altLang="en-US" smtClean="0"/>
              <a:t>1</a:t>
            </a:fld>
            <a:endParaRPr kumimoji="1" lang="ja-JP" altLang="en-US"/>
          </a:p>
        </p:txBody>
      </p:sp>
      <p:pic>
        <p:nvPicPr>
          <p:cNvPr id="512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0045" y="1588765"/>
            <a:ext cx="4820227" cy="26323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869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Canvas setup</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10</a:t>
            </a:fld>
            <a:endParaRPr kumimoji="1" lang="ja-JP" altLang="en-US"/>
          </a:p>
        </p:txBody>
      </p:sp>
      <p:grpSp>
        <p:nvGrpSpPr>
          <p:cNvPr id="3" name="screen"/>
          <p:cNvGrpSpPr/>
          <p:nvPr/>
        </p:nvGrpSpPr>
        <p:grpSpPr>
          <a:xfrm>
            <a:off x="182473" y="1516680"/>
            <a:ext cx="8710007" cy="400152"/>
            <a:chOff x="182473" y="1516680"/>
            <a:chExt cx="8710007" cy="400152"/>
          </a:xfrm>
        </p:grpSpPr>
        <p:cxnSp>
          <p:nvCxnSpPr>
            <p:cNvPr id="10" name="直線コネクタ 9"/>
            <p:cNvCxnSpPr/>
            <p:nvPr/>
          </p:nvCxnSpPr>
          <p:spPr>
            <a:xfrm>
              <a:off x="259242" y="1916832"/>
              <a:ext cx="86332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182473" y="1516680"/>
              <a:ext cx="1077067" cy="400110"/>
            </a:xfrm>
            <a:prstGeom prst="rect">
              <a:avLst/>
            </a:prstGeom>
            <a:noFill/>
          </p:spPr>
          <p:txBody>
            <a:bodyPr wrap="square" rtlCol="0">
              <a:spAutoFit/>
            </a:bodyPr>
            <a:lstStyle/>
            <a:p>
              <a:r>
                <a:rPr lang="en-US" altLang="ja-JP" sz="2000" dirty="0"/>
                <a:t>S</a:t>
              </a:r>
              <a:r>
                <a:rPr kumimoji="1" lang="en-US" altLang="ja-JP" sz="2000" dirty="0" smtClean="0"/>
                <a:t>creen</a:t>
              </a:r>
              <a:endParaRPr kumimoji="1" lang="ja-JP" altLang="en-US" sz="2000" dirty="0"/>
            </a:p>
          </p:txBody>
        </p:sp>
      </p:grpSp>
      <p:sp>
        <p:nvSpPr>
          <p:cNvPr id="11" name="テキスト ボックス 10"/>
          <p:cNvSpPr txBox="1"/>
          <p:nvPr/>
        </p:nvSpPr>
        <p:spPr>
          <a:xfrm>
            <a:off x="1547664" y="5095062"/>
            <a:ext cx="1944216" cy="400110"/>
          </a:xfrm>
          <a:prstGeom prst="rect">
            <a:avLst/>
          </a:prstGeom>
          <a:noFill/>
        </p:spPr>
        <p:txBody>
          <a:bodyPr wrap="square" rtlCol="0">
            <a:spAutoFit/>
          </a:bodyPr>
          <a:lstStyle/>
          <a:p>
            <a:pPr algn="ctr"/>
            <a:r>
              <a:rPr kumimoji="1" lang="en-US" altLang="ja-JP" sz="2000" dirty="0" smtClean="0"/>
              <a:t>Source mesh</a:t>
            </a:r>
            <a:endParaRPr kumimoji="1" lang="ja-JP" altLang="en-US" sz="2000" dirty="0"/>
          </a:p>
        </p:txBody>
      </p:sp>
      <p:sp>
        <p:nvSpPr>
          <p:cNvPr id="30" name="テキスト ボックス 29"/>
          <p:cNvSpPr txBox="1"/>
          <p:nvPr/>
        </p:nvSpPr>
        <p:spPr>
          <a:xfrm>
            <a:off x="5893261" y="5098126"/>
            <a:ext cx="1631067" cy="400110"/>
          </a:xfrm>
          <a:prstGeom prst="rect">
            <a:avLst/>
          </a:prstGeom>
          <a:noFill/>
        </p:spPr>
        <p:txBody>
          <a:bodyPr wrap="square" rtlCol="0">
            <a:spAutoFit/>
          </a:bodyPr>
          <a:lstStyle/>
          <a:p>
            <a:pPr algn="ctr"/>
            <a:r>
              <a:rPr kumimoji="1" lang="en-US" altLang="ja-JP" sz="2000" dirty="0" smtClean="0"/>
              <a:t>Target mesh</a:t>
            </a:r>
            <a:endParaRPr kumimoji="1" lang="ja-JP" altLang="en-US" sz="2000" dirty="0"/>
          </a:p>
        </p:txBody>
      </p:sp>
      <p:sp>
        <p:nvSpPr>
          <p:cNvPr id="51" name="フリーフォーム 50"/>
          <p:cNvSpPr/>
          <p:nvPr/>
        </p:nvSpPr>
        <p:spPr>
          <a:xfrm rot="14068403">
            <a:off x="6430872" y="1400031"/>
            <a:ext cx="264318" cy="457200"/>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cxnSp>
        <p:nvCxnSpPr>
          <p:cNvPr id="52" name="直線コネクタ 51"/>
          <p:cNvCxnSpPr/>
          <p:nvPr/>
        </p:nvCxnSpPr>
        <p:spPr>
          <a:xfrm>
            <a:off x="1222549" y="1723033"/>
            <a:ext cx="1" cy="1646892"/>
          </a:xfrm>
          <a:prstGeom prst="line">
            <a:avLst/>
          </a:prstGeom>
          <a:ln w="381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073026" y="1723033"/>
            <a:ext cx="0" cy="1768683"/>
          </a:xfrm>
          <a:prstGeom prst="line">
            <a:avLst/>
          </a:prstGeom>
          <a:ln w="381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6444208" y="2004080"/>
            <a:ext cx="0" cy="1368152"/>
          </a:xfrm>
          <a:prstGeom prst="line">
            <a:avLst/>
          </a:prstGeom>
          <a:ln w="381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src_all"/>
          <p:cNvSpPr/>
          <p:nvPr/>
        </p:nvSpPr>
        <p:spPr>
          <a:xfrm>
            <a:off x="865467" y="2616200"/>
            <a:ext cx="3523262" cy="248656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3262" h="2486560">
                <a:moveTo>
                  <a:pt x="518833" y="710407"/>
                </a:moveTo>
                <a:cubicBezTo>
                  <a:pt x="456391" y="754857"/>
                  <a:pt x="315633" y="786210"/>
                  <a:pt x="239433" y="863600"/>
                </a:cubicBezTo>
                <a:cubicBezTo>
                  <a:pt x="163233" y="940990"/>
                  <a:pt x="99733" y="1071033"/>
                  <a:pt x="61633" y="1174750"/>
                </a:cubicBezTo>
                <a:cubicBezTo>
                  <a:pt x="23533" y="1278467"/>
                  <a:pt x="-20917" y="1357842"/>
                  <a:pt x="10833" y="1485900"/>
                </a:cubicBezTo>
                <a:cubicBezTo>
                  <a:pt x="42583" y="1613958"/>
                  <a:pt x="111375" y="1798108"/>
                  <a:pt x="252133" y="1943100"/>
                </a:cubicBezTo>
                <a:cubicBezTo>
                  <a:pt x="392891" y="2088092"/>
                  <a:pt x="584450" y="2265892"/>
                  <a:pt x="855383" y="2355850"/>
                </a:cubicBezTo>
                <a:cubicBezTo>
                  <a:pt x="1126316" y="2445808"/>
                  <a:pt x="1528483" y="2501900"/>
                  <a:pt x="1877733" y="2482850"/>
                </a:cubicBezTo>
                <a:cubicBezTo>
                  <a:pt x="2226983" y="2463800"/>
                  <a:pt x="2697941" y="2337858"/>
                  <a:pt x="2950883" y="2241550"/>
                </a:cubicBezTo>
                <a:cubicBezTo>
                  <a:pt x="3203825" y="2145242"/>
                  <a:pt x="3300133" y="2057400"/>
                  <a:pt x="3395383" y="1905000"/>
                </a:cubicBezTo>
                <a:cubicBezTo>
                  <a:pt x="3490633" y="1752600"/>
                  <a:pt x="3529791" y="1484842"/>
                  <a:pt x="3522383" y="1327150"/>
                </a:cubicBezTo>
                <a:cubicBezTo>
                  <a:pt x="3514975" y="1169458"/>
                  <a:pt x="3429250" y="1041400"/>
                  <a:pt x="3350933" y="958850"/>
                </a:cubicBezTo>
                <a:cubicBezTo>
                  <a:pt x="3272616" y="876300"/>
                  <a:pt x="3125508" y="857250"/>
                  <a:pt x="3052483" y="831850"/>
                </a:cubicBezTo>
                <a:cubicBezTo>
                  <a:pt x="2979458" y="806450"/>
                  <a:pt x="2966758" y="850900"/>
                  <a:pt x="2912783" y="806450"/>
                </a:cubicBezTo>
                <a:cubicBezTo>
                  <a:pt x="2858808" y="762000"/>
                  <a:pt x="2782608" y="596900"/>
                  <a:pt x="2728633" y="565150"/>
                </a:cubicBezTo>
                <a:cubicBezTo>
                  <a:pt x="2674658" y="533400"/>
                  <a:pt x="2629150" y="604308"/>
                  <a:pt x="2588933" y="615950"/>
                </a:cubicBezTo>
                <a:cubicBezTo>
                  <a:pt x="2548716" y="627592"/>
                  <a:pt x="2527550" y="654050"/>
                  <a:pt x="2487333" y="635000"/>
                </a:cubicBezTo>
                <a:cubicBezTo>
                  <a:pt x="2447116" y="615950"/>
                  <a:pt x="2414308" y="506942"/>
                  <a:pt x="2347633" y="501650"/>
                </a:cubicBezTo>
                <a:cubicBezTo>
                  <a:pt x="2280958" y="496358"/>
                  <a:pt x="2155016" y="609600"/>
                  <a:pt x="2087283" y="603250"/>
                </a:cubicBezTo>
                <a:cubicBezTo>
                  <a:pt x="2019550" y="596900"/>
                  <a:pt x="1982508" y="531283"/>
                  <a:pt x="1941233" y="463550"/>
                </a:cubicBezTo>
                <a:cubicBezTo>
                  <a:pt x="1899958" y="395817"/>
                  <a:pt x="1896783" y="265642"/>
                  <a:pt x="1839633" y="196850"/>
                </a:cubicBezTo>
                <a:cubicBezTo>
                  <a:pt x="1782483" y="128058"/>
                  <a:pt x="1681941" y="83608"/>
                  <a:pt x="1598333" y="50800"/>
                </a:cubicBezTo>
                <a:cubicBezTo>
                  <a:pt x="1514725" y="17992"/>
                  <a:pt x="1406775" y="0"/>
                  <a:pt x="1337983" y="0"/>
                </a:cubicBezTo>
                <a:cubicBezTo>
                  <a:pt x="1269191" y="0"/>
                  <a:pt x="1220508" y="15875"/>
                  <a:pt x="1185583" y="50800"/>
                </a:cubicBezTo>
                <a:cubicBezTo>
                  <a:pt x="1150658" y="85725"/>
                  <a:pt x="1081866" y="180975"/>
                  <a:pt x="1128433" y="209550"/>
                </a:cubicBezTo>
                <a:cubicBezTo>
                  <a:pt x="1175000" y="238125"/>
                  <a:pt x="1380316" y="194733"/>
                  <a:pt x="1464983" y="222250"/>
                </a:cubicBezTo>
                <a:cubicBezTo>
                  <a:pt x="1549650" y="249767"/>
                  <a:pt x="1618441" y="318558"/>
                  <a:pt x="1636433" y="374650"/>
                </a:cubicBezTo>
                <a:cubicBezTo>
                  <a:pt x="1654425" y="430742"/>
                  <a:pt x="1614208" y="525992"/>
                  <a:pt x="1572933" y="558800"/>
                </a:cubicBezTo>
                <a:cubicBezTo>
                  <a:pt x="1531658" y="591608"/>
                  <a:pt x="1441700" y="591608"/>
                  <a:pt x="1388783" y="571500"/>
                </a:cubicBezTo>
                <a:cubicBezTo>
                  <a:pt x="1335866" y="551392"/>
                  <a:pt x="1307291" y="445558"/>
                  <a:pt x="1255433" y="438150"/>
                </a:cubicBezTo>
                <a:cubicBezTo>
                  <a:pt x="1203575" y="430742"/>
                  <a:pt x="1137958" y="529167"/>
                  <a:pt x="1077633" y="527050"/>
                </a:cubicBezTo>
                <a:cubicBezTo>
                  <a:pt x="1017308" y="524933"/>
                  <a:pt x="951691" y="437092"/>
                  <a:pt x="893483" y="425450"/>
                </a:cubicBezTo>
                <a:cubicBezTo>
                  <a:pt x="835275" y="413808"/>
                  <a:pt x="774950" y="428625"/>
                  <a:pt x="728383" y="457200"/>
                </a:cubicBezTo>
                <a:cubicBezTo>
                  <a:pt x="681816" y="485775"/>
                  <a:pt x="649008" y="554699"/>
                  <a:pt x="614083" y="596900"/>
                </a:cubicBezTo>
                <a:cubicBezTo>
                  <a:pt x="579158" y="639101"/>
                  <a:pt x="581275" y="665957"/>
                  <a:pt x="518833" y="710407"/>
                </a:cubicBezTo>
                <a:close/>
              </a:path>
            </a:pathLst>
          </a:cu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3" name="src_all_black"/>
          <p:cNvSpPr/>
          <p:nvPr/>
        </p:nvSpPr>
        <p:spPr>
          <a:xfrm>
            <a:off x="865467" y="2616200"/>
            <a:ext cx="3523262" cy="248656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3262" h="2486560">
                <a:moveTo>
                  <a:pt x="518833" y="710407"/>
                </a:moveTo>
                <a:cubicBezTo>
                  <a:pt x="456391" y="754857"/>
                  <a:pt x="315633" y="786210"/>
                  <a:pt x="239433" y="863600"/>
                </a:cubicBezTo>
                <a:cubicBezTo>
                  <a:pt x="163233" y="940990"/>
                  <a:pt x="99733" y="1071033"/>
                  <a:pt x="61633" y="1174750"/>
                </a:cubicBezTo>
                <a:cubicBezTo>
                  <a:pt x="23533" y="1278467"/>
                  <a:pt x="-20917" y="1357842"/>
                  <a:pt x="10833" y="1485900"/>
                </a:cubicBezTo>
                <a:cubicBezTo>
                  <a:pt x="42583" y="1613958"/>
                  <a:pt x="111375" y="1798108"/>
                  <a:pt x="252133" y="1943100"/>
                </a:cubicBezTo>
                <a:cubicBezTo>
                  <a:pt x="392891" y="2088092"/>
                  <a:pt x="584450" y="2265892"/>
                  <a:pt x="855383" y="2355850"/>
                </a:cubicBezTo>
                <a:cubicBezTo>
                  <a:pt x="1126316" y="2445808"/>
                  <a:pt x="1528483" y="2501900"/>
                  <a:pt x="1877733" y="2482850"/>
                </a:cubicBezTo>
                <a:cubicBezTo>
                  <a:pt x="2226983" y="2463800"/>
                  <a:pt x="2697941" y="2337858"/>
                  <a:pt x="2950883" y="2241550"/>
                </a:cubicBezTo>
                <a:cubicBezTo>
                  <a:pt x="3203825" y="2145242"/>
                  <a:pt x="3300133" y="2057400"/>
                  <a:pt x="3395383" y="1905000"/>
                </a:cubicBezTo>
                <a:cubicBezTo>
                  <a:pt x="3490633" y="1752600"/>
                  <a:pt x="3529791" y="1484842"/>
                  <a:pt x="3522383" y="1327150"/>
                </a:cubicBezTo>
                <a:cubicBezTo>
                  <a:pt x="3514975" y="1169458"/>
                  <a:pt x="3429250" y="1041400"/>
                  <a:pt x="3350933" y="958850"/>
                </a:cubicBezTo>
                <a:cubicBezTo>
                  <a:pt x="3272616" y="876300"/>
                  <a:pt x="3125508" y="857250"/>
                  <a:pt x="3052483" y="831850"/>
                </a:cubicBezTo>
                <a:cubicBezTo>
                  <a:pt x="2979458" y="806450"/>
                  <a:pt x="2966758" y="850900"/>
                  <a:pt x="2912783" y="806450"/>
                </a:cubicBezTo>
                <a:cubicBezTo>
                  <a:pt x="2858808" y="762000"/>
                  <a:pt x="2782608" y="596900"/>
                  <a:pt x="2728633" y="565150"/>
                </a:cubicBezTo>
                <a:cubicBezTo>
                  <a:pt x="2674658" y="533400"/>
                  <a:pt x="2629150" y="604308"/>
                  <a:pt x="2588933" y="615950"/>
                </a:cubicBezTo>
                <a:cubicBezTo>
                  <a:pt x="2548716" y="627592"/>
                  <a:pt x="2527550" y="654050"/>
                  <a:pt x="2487333" y="635000"/>
                </a:cubicBezTo>
                <a:cubicBezTo>
                  <a:pt x="2447116" y="615950"/>
                  <a:pt x="2414308" y="506942"/>
                  <a:pt x="2347633" y="501650"/>
                </a:cubicBezTo>
                <a:cubicBezTo>
                  <a:pt x="2280958" y="496358"/>
                  <a:pt x="2155016" y="609600"/>
                  <a:pt x="2087283" y="603250"/>
                </a:cubicBezTo>
                <a:cubicBezTo>
                  <a:pt x="2019550" y="596900"/>
                  <a:pt x="1982508" y="531283"/>
                  <a:pt x="1941233" y="463550"/>
                </a:cubicBezTo>
                <a:cubicBezTo>
                  <a:pt x="1899958" y="395817"/>
                  <a:pt x="1896783" y="265642"/>
                  <a:pt x="1839633" y="196850"/>
                </a:cubicBezTo>
                <a:cubicBezTo>
                  <a:pt x="1782483" y="128058"/>
                  <a:pt x="1681941" y="83608"/>
                  <a:pt x="1598333" y="50800"/>
                </a:cubicBezTo>
                <a:cubicBezTo>
                  <a:pt x="1514725" y="17992"/>
                  <a:pt x="1406775" y="0"/>
                  <a:pt x="1337983" y="0"/>
                </a:cubicBezTo>
                <a:cubicBezTo>
                  <a:pt x="1269191" y="0"/>
                  <a:pt x="1220508" y="15875"/>
                  <a:pt x="1185583" y="50800"/>
                </a:cubicBezTo>
                <a:cubicBezTo>
                  <a:pt x="1150658" y="85725"/>
                  <a:pt x="1081866" y="180975"/>
                  <a:pt x="1128433" y="209550"/>
                </a:cubicBezTo>
                <a:cubicBezTo>
                  <a:pt x="1175000" y="238125"/>
                  <a:pt x="1380316" y="194733"/>
                  <a:pt x="1464983" y="222250"/>
                </a:cubicBezTo>
                <a:cubicBezTo>
                  <a:pt x="1549650" y="249767"/>
                  <a:pt x="1618441" y="318558"/>
                  <a:pt x="1636433" y="374650"/>
                </a:cubicBezTo>
                <a:cubicBezTo>
                  <a:pt x="1654425" y="430742"/>
                  <a:pt x="1614208" y="525992"/>
                  <a:pt x="1572933" y="558800"/>
                </a:cubicBezTo>
                <a:cubicBezTo>
                  <a:pt x="1531658" y="591608"/>
                  <a:pt x="1441700" y="591608"/>
                  <a:pt x="1388783" y="571500"/>
                </a:cubicBezTo>
                <a:cubicBezTo>
                  <a:pt x="1335866" y="551392"/>
                  <a:pt x="1307291" y="445558"/>
                  <a:pt x="1255433" y="438150"/>
                </a:cubicBezTo>
                <a:cubicBezTo>
                  <a:pt x="1203575" y="430742"/>
                  <a:pt x="1137958" y="529167"/>
                  <a:pt x="1077633" y="527050"/>
                </a:cubicBezTo>
                <a:cubicBezTo>
                  <a:pt x="1017308" y="524933"/>
                  <a:pt x="951691" y="437092"/>
                  <a:pt x="893483" y="425450"/>
                </a:cubicBezTo>
                <a:cubicBezTo>
                  <a:pt x="835275" y="413808"/>
                  <a:pt x="774950" y="428625"/>
                  <a:pt x="728383" y="457200"/>
                </a:cubicBezTo>
                <a:cubicBezTo>
                  <a:pt x="681816" y="485775"/>
                  <a:pt x="649008" y="554699"/>
                  <a:pt x="614083" y="596900"/>
                </a:cubicBezTo>
                <a:cubicBezTo>
                  <a:pt x="579158" y="639101"/>
                  <a:pt x="581275" y="665957"/>
                  <a:pt x="518833" y="710407"/>
                </a:cubicBezTo>
                <a:close/>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src_canvas"/>
          <p:cNvSpPr/>
          <p:nvPr/>
        </p:nvSpPr>
        <p:spPr>
          <a:xfrm>
            <a:off x="1238590" y="2616200"/>
            <a:ext cx="2825750" cy="86995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198533 w 3523262"/>
              <a:gd name="connsiteY5" fmla="*/ 869950 h 2574290"/>
              <a:gd name="connsiteX6" fmla="*/ 3052483 w 3523262"/>
              <a:gd name="connsiteY6" fmla="*/ 831850 h 2574290"/>
              <a:gd name="connsiteX7" fmla="*/ 2912783 w 3523262"/>
              <a:gd name="connsiteY7" fmla="*/ 806450 h 2574290"/>
              <a:gd name="connsiteX8" fmla="*/ 2728633 w 3523262"/>
              <a:gd name="connsiteY8" fmla="*/ 565150 h 2574290"/>
              <a:gd name="connsiteX9" fmla="*/ 2588933 w 3523262"/>
              <a:gd name="connsiteY9" fmla="*/ 615950 h 2574290"/>
              <a:gd name="connsiteX10" fmla="*/ 2487333 w 3523262"/>
              <a:gd name="connsiteY10" fmla="*/ 635000 h 2574290"/>
              <a:gd name="connsiteX11" fmla="*/ 2347633 w 3523262"/>
              <a:gd name="connsiteY11" fmla="*/ 501650 h 2574290"/>
              <a:gd name="connsiteX12" fmla="*/ 2087283 w 3523262"/>
              <a:gd name="connsiteY12" fmla="*/ 603250 h 2574290"/>
              <a:gd name="connsiteX13" fmla="*/ 1941233 w 3523262"/>
              <a:gd name="connsiteY13" fmla="*/ 463550 h 2574290"/>
              <a:gd name="connsiteX14" fmla="*/ 1839633 w 3523262"/>
              <a:gd name="connsiteY14" fmla="*/ 196850 h 2574290"/>
              <a:gd name="connsiteX15" fmla="*/ 1598333 w 3523262"/>
              <a:gd name="connsiteY15" fmla="*/ 50800 h 2574290"/>
              <a:gd name="connsiteX16" fmla="*/ 1337983 w 3523262"/>
              <a:gd name="connsiteY16" fmla="*/ 0 h 2574290"/>
              <a:gd name="connsiteX17" fmla="*/ 1185583 w 3523262"/>
              <a:gd name="connsiteY17" fmla="*/ 50800 h 2574290"/>
              <a:gd name="connsiteX18" fmla="*/ 1128433 w 3523262"/>
              <a:gd name="connsiteY18" fmla="*/ 209550 h 2574290"/>
              <a:gd name="connsiteX19" fmla="*/ 1464983 w 3523262"/>
              <a:gd name="connsiteY19" fmla="*/ 222250 h 2574290"/>
              <a:gd name="connsiteX20" fmla="*/ 1636433 w 3523262"/>
              <a:gd name="connsiteY20" fmla="*/ 374650 h 2574290"/>
              <a:gd name="connsiteX21" fmla="*/ 1572933 w 3523262"/>
              <a:gd name="connsiteY21" fmla="*/ 558800 h 2574290"/>
              <a:gd name="connsiteX22" fmla="*/ 1388783 w 3523262"/>
              <a:gd name="connsiteY22" fmla="*/ 571500 h 2574290"/>
              <a:gd name="connsiteX23" fmla="*/ 1255433 w 3523262"/>
              <a:gd name="connsiteY23" fmla="*/ 438150 h 2574290"/>
              <a:gd name="connsiteX24" fmla="*/ 1077633 w 3523262"/>
              <a:gd name="connsiteY24" fmla="*/ 527050 h 2574290"/>
              <a:gd name="connsiteX25" fmla="*/ 893483 w 3523262"/>
              <a:gd name="connsiteY25" fmla="*/ 425450 h 2574290"/>
              <a:gd name="connsiteX26" fmla="*/ 728383 w 3523262"/>
              <a:gd name="connsiteY26" fmla="*/ 457200 h 2574290"/>
              <a:gd name="connsiteX27" fmla="*/ 614083 w 3523262"/>
              <a:gd name="connsiteY27" fmla="*/ 596900 h 2574290"/>
              <a:gd name="connsiteX28" fmla="*/ 518833 w 3523262"/>
              <a:gd name="connsiteY28" fmla="*/ 710407 h 2574290"/>
              <a:gd name="connsiteX29" fmla="*/ 372783 w 3523262"/>
              <a:gd name="connsiteY29" fmla="*/ 781050 h 2574290"/>
              <a:gd name="connsiteX30" fmla="*/ 239433 w 3523262"/>
              <a:gd name="connsiteY30" fmla="*/ 863600 h 2574290"/>
              <a:gd name="connsiteX31" fmla="*/ 61633 w 3523262"/>
              <a:gd name="connsiteY31" fmla="*/ 1174750 h 2574290"/>
              <a:gd name="connsiteX32" fmla="*/ 10833 w 3523262"/>
              <a:gd name="connsiteY32" fmla="*/ 1485900 h 2574290"/>
              <a:gd name="connsiteX33" fmla="*/ 252133 w 3523262"/>
              <a:gd name="connsiteY33" fmla="*/ 1943100 h 2574290"/>
              <a:gd name="connsiteX34" fmla="*/ 855383 w 3523262"/>
              <a:gd name="connsiteY34" fmla="*/ 2355850 h 2574290"/>
              <a:gd name="connsiteX35" fmla="*/ 1969173 w 3523262"/>
              <a:gd name="connsiteY35" fmla="*/ 2574290 h 2574290"/>
              <a:gd name="connsiteX0" fmla="*/ 2950883 w 3523262"/>
              <a:gd name="connsiteY0" fmla="*/ 2241550 h 2574290"/>
              <a:gd name="connsiteX1" fmla="*/ 3395383 w 3523262"/>
              <a:gd name="connsiteY1" fmla="*/ 1905000 h 2574290"/>
              <a:gd name="connsiteX2" fmla="*/ 3522383 w 3523262"/>
              <a:gd name="connsiteY2" fmla="*/ 1327150 h 2574290"/>
              <a:gd name="connsiteX3" fmla="*/ 3350933 w 3523262"/>
              <a:gd name="connsiteY3" fmla="*/ 958850 h 2574290"/>
              <a:gd name="connsiteX4" fmla="*/ 3198533 w 3523262"/>
              <a:gd name="connsiteY4" fmla="*/ 8699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3395383 w 3523262"/>
              <a:gd name="connsiteY0" fmla="*/ 1905000 h 2574290"/>
              <a:gd name="connsiteX1" fmla="*/ 3522383 w 3523262"/>
              <a:gd name="connsiteY1" fmla="*/ 1327150 h 2574290"/>
              <a:gd name="connsiteX2" fmla="*/ 3350933 w 3523262"/>
              <a:gd name="connsiteY2" fmla="*/ 958850 h 2574290"/>
              <a:gd name="connsiteX3" fmla="*/ 3198533 w 3523262"/>
              <a:gd name="connsiteY3" fmla="*/ 869950 h 2574290"/>
              <a:gd name="connsiteX4" fmla="*/ 3052483 w 3523262"/>
              <a:gd name="connsiteY4" fmla="*/ 831850 h 2574290"/>
              <a:gd name="connsiteX5" fmla="*/ 2912783 w 3523262"/>
              <a:gd name="connsiteY5" fmla="*/ 806450 h 2574290"/>
              <a:gd name="connsiteX6" fmla="*/ 2728633 w 3523262"/>
              <a:gd name="connsiteY6" fmla="*/ 565150 h 2574290"/>
              <a:gd name="connsiteX7" fmla="*/ 2588933 w 3523262"/>
              <a:gd name="connsiteY7" fmla="*/ 615950 h 2574290"/>
              <a:gd name="connsiteX8" fmla="*/ 2487333 w 3523262"/>
              <a:gd name="connsiteY8" fmla="*/ 635000 h 2574290"/>
              <a:gd name="connsiteX9" fmla="*/ 2347633 w 3523262"/>
              <a:gd name="connsiteY9" fmla="*/ 501650 h 2574290"/>
              <a:gd name="connsiteX10" fmla="*/ 2087283 w 3523262"/>
              <a:gd name="connsiteY10" fmla="*/ 603250 h 2574290"/>
              <a:gd name="connsiteX11" fmla="*/ 1941233 w 3523262"/>
              <a:gd name="connsiteY11" fmla="*/ 463550 h 2574290"/>
              <a:gd name="connsiteX12" fmla="*/ 1839633 w 3523262"/>
              <a:gd name="connsiteY12" fmla="*/ 196850 h 2574290"/>
              <a:gd name="connsiteX13" fmla="*/ 1598333 w 3523262"/>
              <a:gd name="connsiteY13" fmla="*/ 50800 h 2574290"/>
              <a:gd name="connsiteX14" fmla="*/ 1337983 w 3523262"/>
              <a:gd name="connsiteY14" fmla="*/ 0 h 2574290"/>
              <a:gd name="connsiteX15" fmla="*/ 1185583 w 3523262"/>
              <a:gd name="connsiteY15" fmla="*/ 50800 h 2574290"/>
              <a:gd name="connsiteX16" fmla="*/ 1128433 w 3523262"/>
              <a:gd name="connsiteY16" fmla="*/ 209550 h 2574290"/>
              <a:gd name="connsiteX17" fmla="*/ 1464983 w 3523262"/>
              <a:gd name="connsiteY17" fmla="*/ 222250 h 2574290"/>
              <a:gd name="connsiteX18" fmla="*/ 1636433 w 3523262"/>
              <a:gd name="connsiteY18" fmla="*/ 374650 h 2574290"/>
              <a:gd name="connsiteX19" fmla="*/ 1572933 w 3523262"/>
              <a:gd name="connsiteY19" fmla="*/ 558800 h 2574290"/>
              <a:gd name="connsiteX20" fmla="*/ 1388783 w 3523262"/>
              <a:gd name="connsiteY20" fmla="*/ 571500 h 2574290"/>
              <a:gd name="connsiteX21" fmla="*/ 1255433 w 3523262"/>
              <a:gd name="connsiteY21" fmla="*/ 438150 h 2574290"/>
              <a:gd name="connsiteX22" fmla="*/ 1077633 w 3523262"/>
              <a:gd name="connsiteY22" fmla="*/ 527050 h 2574290"/>
              <a:gd name="connsiteX23" fmla="*/ 893483 w 3523262"/>
              <a:gd name="connsiteY23" fmla="*/ 425450 h 2574290"/>
              <a:gd name="connsiteX24" fmla="*/ 728383 w 3523262"/>
              <a:gd name="connsiteY24" fmla="*/ 457200 h 2574290"/>
              <a:gd name="connsiteX25" fmla="*/ 614083 w 3523262"/>
              <a:gd name="connsiteY25" fmla="*/ 596900 h 2574290"/>
              <a:gd name="connsiteX26" fmla="*/ 518833 w 3523262"/>
              <a:gd name="connsiteY26" fmla="*/ 710407 h 2574290"/>
              <a:gd name="connsiteX27" fmla="*/ 372783 w 3523262"/>
              <a:gd name="connsiteY27" fmla="*/ 781050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3522383 w 3522383"/>
              <a:gd name="connsiteY0" fmla="*/ 1327150 h 2574290"/>
              <a:gd name="connsiteX1" fmla="*/ 3350933 w 3522383"/>
              <a:gd name="connsiteY1" fmla="*/ 958850 h 2574290"/>
              <a:gd name="connsiteX2" fmla="*/ 3198533 w 3522383"/>
              <a:gd name="connsiteY2" fmla="*/ 869950 h 2574290"/>
              <a:gd name="connsiteX3" fmla="*/ 3052483 w 3522383"/>
              <a:gd name="connsiteY3" fmla="*/ 831850 h 2574290"/>
              <a:gd name="connsiteX4" fmla="*/ 2912783 w 3522383"/>
              <a:gd name="connsiteY4" fmla="*/ 806450 h 2574290"/>
              <a:gd name="connsiteX5" fmla="*/ 2728633 w 3522383"/>
              <a:gd name="connsiteY5" fmla="*/ 565150 h 2574290"/>
              <a:gd name="connsiteX6" fmla="*/ 2588933 w 3522383"/>
              <a:gd name="connsiteY6" fmla="*/ 615950 h 2574290"/>
              <a:gd name="connsiteX7" fmla="*/ 2487333 w 3522383"/>
              <a:gd name="connsiteY7" fmla="*/ 635000 h 2574290"/>
              <a:gd name="connsiteX8" fmla="*/ 2347633 w 3522383"/>
              <a:gd name="connsiteY8" fmla="*/ 501650 h 2574290"/>
              <a:gd name="connsiteX9" fmla="*/ 2087283 w 3522383"/>
              <a:gd name="connsiteY9" fmla="*/ 603250 h 2574290"/>
              <a:gd name="connsiteX10" fmla="*/ 1941233 w 3522383"/>
              <a:gd name="connsiteY10" fmla="*/ 463550 h 2574290"/>
              <a:gd name="connsiteX11" fmla="*/ 1839633 w 3522383"/>
              <a:gd name="connsiteY11" fmla="*/ 196850 h 2574290"/>
              <a:gd name="connsiteX12" fmla="*/ 1598333 w 3522383"/>
              <a:gd name="connsiteY12" fmla="*/ 50800 h 2574290"/>
              <a:gd name="connsiteX13" fmla="*/ 1337983 w 3522383"/>
              <a:gd name="connsiteY13" fmla="*/ 0 h 2574290"/>
              <a:gd name="connsiteX14" fmla="*/ 1185583 w 3522383"/>
              <a:gd name="connsiteY14" fmla="*/ 50800 h 2574290"/>
              <a:gd name="connsiteX15" fmla="*/ 1128433 w 3522383"/>
              <a:gd name="connsiteY15" fmla="*/ 209550 h 2574290"/>
              <a:gd name="connsiteX16" fmla="*/ 1464983 w 3522383"/>
              <a:gd name="connsiteY16" fmla="*/ 222250 h 2574290"/>
              <a:gd name="connsiteX17" fmla="*/ 1636433 w 3522383"/>
              <a:gd name="connsiteY17" fmla="*/ 374650 h 2574290"/>
              <a:gd name="connsiteX18" fmla="*/ 1572933 w 3522383"/>
              <a:gd name="connsiteY18" fmla="*/ 558800 h 2574290"/>
              <a:gd name="connsiteX19" fmla="*/ 1388783 w 3522383"/>
              <a:gd name="connsiteY19" fmla="*/ 571500 h 2574290"/>
              <a:gd name="connsiteX20" fmla="*/ 1255433 w 3522383"/>
              <a:gd name="connsiteY20" fmla="*/ 438150 h 2574290"/>
              <a:gd name="connsiteX21" fmla="*/ 1077633 w 3522383"/>
              <a:gd name="connsiteY21" fmla="*/ 527050 h 2574290"/>
              <a:gd name="connsiteX22" fmla="*/ 893483 w 3522383"/>
              <a:gd name="connsiteY22" fmla="*/ 425450 h 2574290"/>
              <a:gd name="connsiteX23" fmla="*/ 728383 w 3522383"/>
              <a:gd name="connsiteY23" fmla="*/ 457200 h 2574290"/>
              <a:gd name="connsiteX24" fmla="*/ 614083 w 3522383"/>
              <a:gd name="connsiteY24" fmla="*/ 596900 h 2574290"/>
              <a:gd name="connsiteX25" fmla="*/ 518833 w 3522383"/>
              <a:gd name="connsiteY25" fmla="*/ 710407 h 2574290"/>
              <a:gd name="connsiteX26" fmla="*/ 372783 w 3522383"/>
              <a:gd name="connsiteY26" fmla="*/ 781050 h 2574290"/>
              <a:gd name="connsiteX27" fmla="*/ 239433 w 3522383"/>
              <a:gd name="connsiteY27" fmla="*/ 863600 h 2574290"/>
              <a:gd name="connsiteX28" fmla="*/ 61633 w 3522383"/>
              <a:gd name="connsiteY28" fmla="*/ 1174750 h 2574290"/>
              <a:gd name="connsiteX29" fmla="*/ 10833 w 3522383"/>
              <a:gd name="connsiteY29" fmla="*/ 1485900 h 2574290"/>
              <a:gd name="connsiteX30" fmla="*/ 252133 w 3522383"/>
              <a:gd name="connsiteY30" fmla="*/ 1943100 h 2574290"/>
              <a:gd name="connsiteX31" fmla="*/ 855383 w 3522383"/>
              <a:gd name="connsiteY31" fmla="*/ 2355850 h 2574290"/>
              <a:gd name="connsiteX32" fmla="*/ 1969173 w 3522383"/>
              <a:gd name="connsiteY32" fmla="*/ 2574290 h 2574290"/>
              <a:gd name="connsiteX0" fmla="*/ 3350933 w 3350933"/>
              <a:gd name="connsiteY0" fmla="*/ 958850 h 2574290"/>
              <a:gd name="connsiteX1" fmla="*/ 3198533 w 3350933"/>
              <a:gd name="connsiteY1" fmla="*/ 869950 h 2574290"/>
              <a:gd name="connsiteX2" fmla="*/ 3052483 w 3350933"/>
              <a:gd name="connsiteY2" fmla="*/ 831850 h 2574290"/>
              <a:gd name="connsiteX3" fmla="*/ 2912783 w 3350933"/>
              <a:gd name="connsiteY3" fmla="*/ 806450 h 2574290"/>
              <a:gd name="connsiteX4" fmla="*/ 2728633 w 3350933"/>
              <a:gd name="connsiteY4" fmla="*/ 565150 h 2574290"/>
              <a:gd name="connsiteX5" fmla="*/ 2588933 w 3350933"/>
              <a:gd name="connsiteY5" fmla="*/ 615950 h 2574290"/>
              <a:gd name="connsiteX6" fmla="*/ 2487333 w 3350933"/>
              <a:gd name="connsiteY6" fmla="*/ 635000 h 2574290"/>
              <a:gd name="connsiteX7" fmla="*/ 2347633 w 3350933"/>
              <a:gd name="connsiteY7" fmla="*/ 501650 h 2574290"/>
              <a:gd name="connsiteX8" fmla="*/ 2087283 w 3350933"/>
              <a:gd name="connsiteY8" fmla="*/ 603250 h 2574290"/>
              <a:gd name="connsiteX9" fmla="*/ 1941233 w 3350933"/>
              <a:gd name="connsiteY9" fmla="*/ 463550 h 2574290"/>
              <a:gd name="connsiteX10" fmla="*/ 1839633 w 3350933"/>
              <a:gd name="connsiteY10" fmla="*/ 196850 h 2574290"/>
              <a:gd name="connsiteX11" fmla="*/ 1598333 w 3350933"/>
              <a:gd name="connsiteY11" fmla="*/ 50800 h 2574290"/>
              <a:gd name="connsiteX12" fmla="*/ 1337983 w 3350933"/>
              <a:gd name="connsiteY12" fmla="*/ 0 h 2574290"/>
              <a:gd name="connsiteX13" fmla="*/ 1185583 w 3350933"/>
              <a:gd name="connsiteY13" fmla="*/ 50800 h 2574290"/>
              <a:gd name="connsiteX14" fmla="*/ 1128433 w 3350933"/>
              <a:gd name="connsiteY14" fmla="*/ 209550 h 2574290"/>
              <a:gd name="connsiteX15" fmla="*/ 1464983 w 3350933"/>
              <a:gd name="connsiteY15" fmla="*/ 222250 h 2574290"/>
              <a:gd name="connsiteX16" fmla="*/ 1636433 w 3350933"/>
              <a:gd name="connsiteY16" fmla="*/ 374650 h 2574290"/>
              <a:gd name="connsiteX17" fmla="*/ 1572933 w 3350933"/>
              <a:gd name="connsiteY17" fmla="*/ 558800 h 2574290"/>
              <a:gd name="connsiteX18" fmla="*/ 1388783 w 3350933"/>
              <a:gd name="connsiteY18" fmla="*/ 571500 h 2574290"/>
              <a:gd name="connsiteX19" fmla="*/ 1255433 w 3350933"/>
              <a:gd name="connsiteY19" fmla="*/ 438150 h 2574290"/>
              <a:gd name="connsiteX20" fmla="*/ 1077633 w 3350933"/>
              <a:gd name="connsiteY20" fmla="*/ 527050 h 2574290"/>
              <a:gd name="connsiteX21" fmla="*/ 893483 w 3350933"/>
              <a:gd name="connsiteY21" fmla="*/ 425450 h 2574290"/>
              <a:gd name="connsiteX22" fmla="*/ 728383 w 3350933"/>
              <a:gd name="connsiteY22" fmla="*/ 457200 h 2574290"/>
              <a:gd name="connsiteX23" fmla="*/ 614083 w 3350933"/>
              <a:gd name="connsiteY23" fmla="*/ 596900 h 2574290"/>
              <a:gd name="connsiteX24" fmla="*/ 518833 w 3350933"/>
              <a:gd name="connsiteY24" fmla="*/ 710407 h 2574290"/>
              <a:gd name="connsiteX25" fmla="*/ 372783 w 3350933"/>
              <a:gd name="connsiteY25" fmla="*/ 781050 h 2574290"/>
              <a:gd name="connsiteX26" fmla="*/ 239433 w 3350933"/>
              <a:gd name="connsiteY26" fmla="*/ 863600 h 2574290"/>
              <a:gd name="connsiteX27" fmla="*/ 61633 w 3350933"/>
              <a:gd name="connsiteY27" fmla="*/ 1174750 h 2574290"/>
              <a:gd name="connsiteX28" fmla="*/ 10833 w 3350933"/>
              <a:gd name="connsiteY28" fmla="*/ 1485900 h 2574290"/>
              <a:gd name="connsiteX29" fmla="*/ 252133 w 3350933"/>
              <a:gd name="connsiteY29" fmla="*/ 1943100 h 2574290"/>
              <a:gd name="connsiteX30" fmla="*/ 855383 w 3350933"/>
              <a:gd name="connsiteY30" fmla="*/ 2355850 h 2574290"/>
              <a:gd name="connsiteX31" fmla="*/ 1969173 w 3350933"/>
              <a:gd name="connsiteY31" fmla="*/ 2574290 h 2574290"/>
              <a:gd name="connsiteX0" fmla="*/ 3198533 w 3198533"/>
              <a:gd name="connsiteY0" fmla="*/ 869950 h 2574290"/>
              <a:gd name="connsiteX1" fmla="*/ 3052483 w 3198533"/>
              <a:gd name="connsiteY1" fmla="*/ 831850 h 2574290"/>
              <a:gd name="connsiteX2" fmla="*/ 2912783 w 3198533"/>
              <a:gd name="connsiteY2" fmla="*/ 806450 h 2574290"/>
              <a:gd name="connsiteX3" fmla="*/ 2728633 w 3198533"/>
              <a:gd name="connsiteY3" fmla="*/ 565150 h 2574290"/>
              <a:gd name="connsiteX4" fmla="*/ 2588933 w 3198533"/>
              <a:gd name="connsiteY4" fmla="*/ 615950 h 2574290"/>
              <a:gd name="connsiteX5" fmla="*/ 2487333 w 3198533"/>
              <a:gd name="connsiteY5" fmla="*/ 635000 h 2574290"/>
              <a:gd name="connsiteX6" fmla="*/ 2347633 w 3198533"/>
              <a:gd name="connsiteY6" fmla="*/ 501650 h 2574290"/>
              <a:gd name="connsiteX7" fmla="*/ 2087283 w 3198533"/>
              <a:gd name="connsiteY7" fmla="*/ 603250 h 2574290"/>
              <a:gd name="connsiteX8" fmla="*/ 1941233 w 3198533"/>
              <a:gd name="connsiteY8" fmla="*/ 463550 h 2574290"/>
              <a:gd name="connsiteX9" fmla="*/ 1839633 w 3198533"/>
              <a:gd name="connsiteY9" fmla="*/ 196850 h 2574290"/>
              <a:gd name="connsiteX10" fmla="*/ 1598333 w 3198533"/>
              <a:gd name="connsiteY10" fmla="*/ 50800 h 2574290"/>
              <a:gd name="connsiteX11" fmla="*/ 1337983 w 3198533"/>
              <a:gd name="connsiteY11" fmla="*/ 0 h 2574290"/>
              <a:gd name="connsiteX12" fmla="*/ 1185583 w 3198533"/>
              <a:gd name="connsiteY12" fmla="*/ 50800 h 2574290"/>
              <a:gd name="connsiteX13" fmla="*/ 1128433 w 3198533"/>
              <a:gd name="connsiteY13" fmla="*/ 209550 h 2574290"/>
              <a:gd name="connsiteX14" fmla="*/ 1464983 w 3198533"/>
              <a:gd name="connsiteY14" fmla="*/ 222250 h 2574290"/>
              <a:gd name="connsiteX15" fmla="*/ 1636433 w 3198533"/>
              <a:gd name="connsiteY15" fmla="*/ 374650 h 2574290"/>
              <a:gd name="connsiteX16" fmla="*/ 1572933 w 3198533"/>
              <a:gd name="connsiteY16" fmla="*/ 558800 h 2574290"/>
              <a:gd name="connsiteX17" fmla="*/ 1388783 w 3198533"/>
              <a:gd name="connsiteY17" fmla="*/ 571500 h 2574290"/>
              <a:gd name="connsiteX18" fmla="*/ 1255433 w 3198533"/>
              <a:gd name="connsiteY18" fmla="*/ 438150 h 2574290"/>
              <a:gd name="connsiteX19" fmla="*/ 1077633 w 3198533"/>
              <a:gd name="connsiteY19" fmla="*/ 527050 h 2574290"/>
              <a:gd name="connsiteX20" fmla="*/ 893483 w 3198533"/>
              <a:gd name="connsiteY20" fmla="*/ 425450 h 2574290"/>
              <a:gd name="connsiteX21" fmla="*/ 728383 w 3198533"/>
              <a:gd name="connsiteY21" fmla="*/ 457200 h 2574290"/>
              <a:gd name="connsiteX22" fmla="*/ 614083 w 3198533"/>
              <a:gd name="connsiteY22" fmla="*/ 596900 h 2574290"/>
              <a:gd name="connsiteX23" fmla="*/ 518833 w 3198533"/>
              <a:gd name="connsiteY23" fmla="*/ 710407 h 2574290"/>
              <a:gd name="connsiteX24" fmla="*/ 372783 w 3198533"/>
              <a:gd name="connsiteY24" fmla="*/ 781050 h 2574290"/>
              <a:gd name="connsiteX25" fmla="*/ 239433 w 3198533"/>
              <a:gd name="connsiteY25" fmla="*/ 863600 h 2574290"/>
              <a:gd name="connsiteX26" fmla="*/ 61633 w 3198533"/>
              <a:gd name="connsiteY26" fmla="*/ 1174750 h 2574290"/>
              <a:gd name="connsiteX27" fmla="*/ 10833 w 3198533"/>
              <a:gd name="connsiteY27" fmla="*/ 1485900 h 2574290"/>
              <a:gd name="connsiteX28" fmla="*/ 252133 w 3198533"/>
              <a:gd name="connsiteY28" fmla="*/ 1943100 h 2574290"/>
              <a:gd name="connsiteX29" fmla="*/ 855383 w 3198533"/>
              <a:gd name="connsiteY29" fmla="*/ 2355850 h 2574290"/>
              <a:gd name="connsiteX30" fmla="*/ 1969173 w 3198533"/>
              <a:gd name="connsiteY30" fmla="*/ 2574290 h 2574290"/>
              <a:gd name="connsiteX0" fmla="*/ 3198533 w 3198533"/>
              <a:gd name="connsiteY0" fmla="*/ 869950 h 2355850"/>
              <a:gd name="connsiteX1" fmla="*/ 3052483 w 3198533"/>
              <a:gd name="connsiteY1" fmla="*/ 831850 h 2355850"/>
              <a:gd name="connsiteX2" fmla="*/ 2912783 w 3198533"/>
              <a:gd name="connsiteY2" fmla="*/ 806450 h 2355850"/>
              <a:gd name="connsiteX3" fmla="*/ 2728633 w 3198533"/>
              <a:gd name="connsiteY3" fmla="*/ 565150 h 2355850"/>
              <a:gd name="connsiteX4" fmla="*/ 2588933 w 3198533"/>
              <a:gd name="connsiteY4" fmla="*/ 615950 h 2355850"/>
              <a:gd name="connsiteX5" fmla="*/ 2487333 w 3198533"/>
              <a:gd name="connsiteY5" fmla="*/ 635000 h 2355850"/>
              <a:gd name="connsiteX6" fmla="*/ 2347633 w 3198533"/>
              <a:gd name="connsiteY6" fmla="*/ 501650 h 2355850"/>
              <a:gd name="connsiteX7" fmla="*/ 2087283 w 3198533"/>
              <a:gd name="connsiteY7" fmla="*/ 603250 h 2355850"/>
              <a:gd name="connsiteX8" fmla="*/ 1941233 w 3198533"/>
              <a:gd name="connsiteY8" fmla="*/ 463550 h 2355850"/>
              <a:gd name="connsiteX9" fmla="*/ 1839633 w 3198533"/>
              <a:gd name="connsiteY9" fmla="*/ 196850 h 2355850"/>
              <a:gd name="connsiteX10" fmla="*/ 1598333 w 3198533"/>
              <a:gd name="connsiteY10" fmla="*/ 50800 h 2355850"/>
              <a:gd name="connsiteX11" fmla="*/ 1337983 w 3198533"/>
              <a:gd name="connsiteY11" fmla="*/ 0 h 2355850"/>
              <a:gd name="connsiteX12" fmla="*/ 1185583 w 3198533"/>
              <a:gd name="connsiteY12" fmla="*/ 50800 h 2355850"/>
              <a:gd name="connsiteX13" fmla="*/ 1128433 w 3198533"/>
              <a:gd name="connsiteY13" fmla="*/ 209550 h 2355850"/>
              <a:gd name="connsiteX14" fmla="*/ 1464983 w 3198533"/>
              <a:gd name="connsiteY14" fmla="*/ 222250 h 2355850"/>
              <a:gd name="connsiteX15" fmla="*/ 1636433 w 3198533"/>
              <a:gd name="connsiteY15" fmla="*/ 374650 h 2355850"/>
              <a:gd name="connsiteX16" fmla="*/ 1572933 w 3198533"/>
              <a:gd name="connsiteY16" fmla="*/ 558800 h 2355850"/>
              <a:gd name="connsiteX17" fmla="*/ 1388783 w 3198533"/>
              <a:gd name="connsiteY17" fmla="*/ 571500 h 2355850"/>
              <a:gd name="connsiteX18" fmla="*/ 1255433 w 3198533"/>
              <a:gd name="connsiteY18" fmla="*/ 438150 h 2355850"/>
              <a:gd name="connsiteX19" fmla="*/ 1077633 w 3198533"/>
              <a:gd name="connsiteY19" fmla="*/ 527050 h 2355850"/>
              <a:gd name="connsiteX20" fmla="*/ 893483 w 3198533"/>
              <a:gd name="connsiteY20" fmla="*/ 425450 h 2355850"/>
              <a:gd name="connsiteX21" fmla="*/ 728383 w 3198533"/>
              <a:gd name="connsiteY21" fmla="*/ 457200 h 2355850"/>
              <a:gd name="connsiteX22" fmla="*/ 614083 w 3198533"/>
              <a:gd name="connsiteY22" fmla="*/ 596900 h 2355850"/>
              <a:gd name="connsiteX23" fmla="*/ 518833 w 3198533"/>
              <a:gd name="connsiteY23" fmla="*/ 710407 h 2355850"/>
              <a:gd name="connsiteX24" fmla="*/ 372783 w 3198533"/>
              <a:gd name="connsiteY24" fmla="*/ 781050 h 2355850"/>
              <a:gd name="connsiteX25" fmla="*/ 239433 w 3198533"/>
              <a:gd name="connsiteY25" fmla="*/ 863600 h 2355850"/>
              <a:gd name="connsiteX26" fmla="*/ 61633 w 3198533"/>
              <a:gd name="connsiteY26" fmla="*/ 1174750 h 2355850"/>
              <a:gd name="connsiteX27" fmla="*/ 10833 w 3198533"/>
              <a:gd name="connsiteY27" fmla="*/ 1485900 h 2355850"/>
              <a:gd name="connsiteX28" fmla="*/ 252133 w 3198533"/>
              <a:gd name="connsiteY28" fmla="*/ 1943100 h 2355850"/>
              <a:gd name="connsiteX29" fmla="*/ 855383 w 3198533"/>
              <a:gd name="connsiteY29" fmla="*/ 2355850 h 2355850"/>
              <a:gd name="connsiteX0" fmla="*/ 3198533 w 3198533"/>
              <a:gd name="connsiteY0" fmla="*/ 869950 h 1943100"/>
              <a:gd name="connsiteX1" fmla="*/ 3052483 w 3198533"/>
              <a:gd name="connsiteY1" fmla="*/ 831850 h 1943100"/>
              <a:gd name="connsiteX2" fmla="*/ 2912783 w 3198533"/>
              <a:gd name="connsiteY2" fmla="*/ 806450 h 1943100"/>
              <a:gd name="connsiteX3" fmla="*/ 2728633 w 3198533"/>
              <a:gd name="connsiteY3" fmla="*/ 565150 h 1943100"/>
              <a:gd name="connsiteX4" fmla="*/ 2588933 w 3198533"/>
              <a:gd name="connsiteY4" fmla="*/ 615950 h 1943100"/>
              <a:gd name="connsiteX5" fmla="*/ 2487333 w 3198533"/>
              <a:gd name="connsiteY5" fmla="*/ 635000 h 1943100"/>
              <a:gd name="connsiteX6" fmla="*/ 2347633 w 3198533"/>
              <a:gd name="connsiteY6" fmla="*/ 501650 h 1943100"/>
              <a:gd name="connsiteX7" fmla="*/ 2087283 w 3198533"/>
              <a:gd name="connsiteY7" fmla="*/ 603250 h 1943100"/>
              <a:gd name="connsiteX8" fmla="*/ 1941233 w 3198533"/>
              <a:gd name="connsiteY8" fmla="*/ 463550 h 1943100"/>
              <a:gd name="connsiteX9" fmla="*/ 1839633 w 3198533"/>
              <a:gd name="connsiteY9" fmla="*/ 196850 h 1943100"/>
              <a:gd name="connsiteX10" fmla="*/ 1598333 w 3198533"/>
              <a:gd name="connsiteY10" fmla="*/ 50800 h 1943100"/>
              <a:gd name="connsiteX11" fmla="*/ 1337983 w 3198533"/>
              <a:gd name="connsiteY11" fmla="*/ 0 h 1943100"/>
              <a:gd name="connsiteX12" fmla="*/ 1185583 w 3198533"/>
              <a:gd name="connsiteY12" fmla="*/ 50800 h 1943100"/>
              <a:gd name="connsiteX13" fmla="*/ 1128433 w 3198533"/>
              <a:gd name="connsiteY13" fmla="*/ 209550 h 1943100"/>
              <a:gd name="connsiteX14" fmla="*/ 1464983 w 3198533"/>
              <a:gd name="connsiteY14" fmla="*/ 222250 h 1943100"/>
              <a:gd name="connsiteX15" fmla="*/ 1636433 w 3198533"/>
              <a:gd name="connsiteY15" fmla="*/ 374650 h 1943100"/>
              <a:gd name="connsiteX16" fmla="*/ 1572933 w 3198533"/>
              <a:gd name="connsiteY16" fmla="*/ 558800 h 1943100"/>
              <a:gd name="connsiteX17" fmla="*/ 1388783 w 3198533"/>
              <a:gd name="connsiteY17" fmla="*/ 571500 h 1943100"/>
              <a:gd name="connsiteX18" fmla="*/ 1255433 w 3198533"/>
              <a:gd name="connsiteY18" fmla="*/ 438150 h 1943100"/>
              <a:gd name="connsiteX19" fmla="*/ 1077633 w 3198533"/>
              <a:gd name="connsiteY19" fmla="*/ 527050 h 1943100"/>
              <a:gd name="connsiteX20" fmla="*/ 893483 w 3198533"/>
              <a:gd name="connsiteY20" fmla="*/ 425450 h 1943100"/>
              <a:gd name="connsiteX21" fmla="*/ 728383 w 3198533"/>
              <a:gd name="connsiteY21" fmla="*/ 457200 h 1943100"/>
              <a:gd name="connsiteX22" fmla="*/ 614083 w 3198533"/>
              <a:gd name="connsiteY22" fmla="*/ 596900 h 1943100"/>
              <a:gd name="connsiteX23" fmla="*/ 518833 w 3198533"/>
              <a:gd name="connsiteY23" fmla="*/ 710407 h 1943100"/>
              <a:gd name="connsiteX24" fmla="*/ 372783 w 3198533"/>
              <a:gd name="connsiteY24" fmla="*/ 781050 h 1943100"/>
              <a:gd name="connsiteX25" fmla="*/ 239433 w 3198533"/>
              <a:gd name="connsiteY25" fmla="*/ 863600 h 1943100"/>
              <a:gd name="connsiteX26" fmla="*/ 61633 w 3198533"/>
              <a:gd name="connsiteY26" fmla="*/ 1174750 h 1943100"/>
              <a:gd name="connsiteX27" fmla="*/ 10833 w 3198533"/>
              <a:gd name="connsiteY27" fmla="*/ 1485900 h 1943100"/>
              <a:gd name="connsiteX28" fmla="*/ 252133 w 3198533"/>
              <a:gd name="connsiteY28" fmla="*/ 1943100 h 1943100"/>
              <a:gd name="connsiteX0" fmla="*/ 3198533 w 3198533"/>
              <a:gd name="connsiteY0" fmla="*/ 869950 h 1485900"/>
              <a:gd name="connsiteX1" fmla="*/ 3052483 w 3198533"/>
              <a:gd name="connsiteY1" fmla="*/ 831850 h 1485900"/>
              <a:gd name="connsiteX2" fmla="*/ 2912783 w 3198533"/>
              <a:gd name="connsiteY2" fmla="*/ 806450 h 1485900"/>
              <a:gd name="connsiteX3" fmla="*/ 2728633 w 3198533"/>
              <a:gd name="connsiteY3" fmla="*/ 565150 h 1485900"/>
              <a:gd name="connsiteX4" fmla="*/ 2588933 w 3198533"/>
              <a:gd name="connsiteY4" fmla="*/ 615950 h 1485900"/>
              <a:gd name="connsiteX5" fmla="*/ 2487333 w 3198533"/>
              <a:gd name="connsiteY5" fmla="*/ 635000 h 1485900"/>
              <a:gd name="connsiteX6" fmla="*/ 2347633 w 3198533"/>
              <a:gd name="connsiteY6" fmla="*/ 501650 h 1485900"/>
              <a:gd name="connsiteX7" fmla="*/ 2087283 w 3198533"/>
              <a:gd name="connsiteY7" fmla="*/ 603250 h 1485900"/>
              <a:gd name="connsiteX8" fmla="*/ 1941233 w 3198533"/>
              <a:gd name="connsiteY8" fmla="*/ 463550 h 1485900"/>
              <a:gd name="connsiteX9" fmla="*/ 1839633 w 3198533"/>
              <a:gd name="connsiteY9" fmla="*/ 196850 h 1485900"/>
              <a:gd name="connsiteX10" fmla="*/ 1598333 w 3198533"/>
              <a:gd name="connsiteY10" fmla="*/ 50800 h 1485900"/>
              <a:gd name="connsiteX11" fmla="*/ 1337983 w 3198533"/>
              <a:gd name="connsiteY11" fmla="*/ 0 h 1485900"/>
              <a:gd name="connsiteX12" fmla="*/ 1185583 w 3198533"/>
              <a:gd name="connsiteY12" fmla="*/ 50800 h 1485900"/>
              <a:gd name="connsiteX13" fmla="*/ 1128433 w 3198533"/>
              <a:gd name="connsiteY13" fmla="*/ 209550 h 1485900"/>
              <a:gd name="connsiteX14" fmla="*/ 1464983 w 3198533"/>
              <a:gd name="connsiteY14" fmla="*/ 222250 h 1485900"/>
              <a:gd name="connsiteX15" fmla="*/ 1636433 w 3198533"/>
              <a:gd name="connsiteY15" fmla="*/ 374650 h 1485900"/>
              <a:gd name="connsiteX16" fmla="*/ 1572933 w 3198533"/>
              <a:gd name="connsiteY16" fmla="*/ 558800 h 1485900"/>
              <a:gd name="connsiteX17" fmla="*/ 1388783 w 3198533"/>
              <a:gd name="connsiteY17" fmla="*/ 571500 h 1485900"/>
              <a:gd name="connsiteX18" fmla="*/ 1255433 w 3198533"/>
              <a:gd name="connsiteY18" fmla="*/ 438150 h 1485900"/>
              <a:gd name="connsiteX19" fmla="*/ 1077633 w 3198533"/>
              <a:gd name="connsiteY19" fmla="*/ 527050 h 1485900"/>
              <a:gd name="connsiteX20" fmla="*/ 893483 w 3198533"/>
              <a:gd name="connsiteY20" fmla="*/ 425450 h 1485900"/>
              <a:gd name="connsiteX21" fmla="*/ 728383 w 3198533"/>
              <a:gd name="connsiteY21" fmla="*/ 457200 h 1485900"/>
              <a:gd name="connsiteX22" fmla="*/ 614083 w 3198533"/>
              <a:gd name="connsiteY22" fmla="*/ 596900 h 1485900"/>
              <a:gd name="connsiteX23" fmla="*/ 518833 w 3198533"/>
              <a:gd name="connsiteY23" fmla="*/ 710407 h 1485900"/>
              <a:gd name="connsiteX24" fmla="*/ 372783 w 3198533"/>
              <a:gd name="connsiteY24" fmla="*/ 781050 h 1485900"/>
              <a:gd name="connsiteX25" fmla="*/ 239433 w 3198533"/>
              <a:gd name="connsiteY25" fmla="*/ 863600 h 1485900"/>
              <a:gd name="connsiteX26" fmla="*/ 61633 w 3198533"/>
              <a:gd name="connsiteY26" fmla="*/ 1174750 h 1485900"/>
              <a:gd name="connsiteX27" fmla="*/ 10833 w 3198533"/>
              <a:gd name="connsiteY27" fmla="*/ 1485900 h 1485900"/>
              <a:gd name="connsiteX0" fmla="*/ 3136900 w 3136900"/>
              <a:gd name="connsiteY0" fmla="*/ 869950 h 1174750"/>
              <a:gd name="connsiteX1" fmla="*/ 2990850 w 3136900"/>
              <a:gd name="connsiteY1" fmla="*/ 831850 h 1174750"/>
              <a:gd name="connsiteX2" fmla="*/ 2851150 w 3136900"/>
              <a:gd name="connsiteY2" fmla="*/ 806450 h 1174750"/>
              <a:gd name="connsiteX3" fmla="*/ 2667000 w 3136900"/>
              <a:gd name="connsiteY3" fmla="*/ 565150 h 1174750"/>
              <a:gd name="connsiteX4" fmla="*/ 2527300 w 3136900"/>
              <a:gd name="connsiteY4" fmla="*/ 615950 h 1174750"/>
              <a:gd name="connsiteX5" fmla="*/ 2425700 w 3136900"/>
              <a:gd name="connsiteY5" fmla="*/ 635000 h 1174750"/>
              <a:gd name="connsiteX6" fmla="*/ 2286000 w 3136900"/>
              <a:gd name="connsiteY6" fmla="*/ 501650 h 1174750"/>
              <a:gd name="connsiteX7" fmla="*/ 2025650 w 3136900"/>
              <a:gd name="connsiteY7" fmla="*/ 603250 h 1174750"/>
              <a:gd name="connsiteX8" fmla="*/ 1879600 w 3136900"/>
              <a:gd name="connsiteY8" fmla="*/ 463550 h 1174750"/>
              <a:gd name="connsiteX9" fmla="*/ 1778000 w 3136900"/>
              <a:gd name="connsiteY9" fmla="*/ 196850 h 1174750"/>
              <a:gd name="connsiteX10" fmla="*/ 1536700 w 3136900"/>
              <a:gd name="connsiteY10" fmla="*/ 50800 h 1174750"/>
              <a:gd name="connsiteX11" fmla="*/ 1276350 w 3136900"/>
              <a:gd name="connsiteY11" fmla="*/ 0 h 1174750"/>
              <a:gd name="connsiteX12" fmla="*/ 1123950 w 3136900"/>
              <a:gd name="connsiteY12" fmla="*/ 50800 h 1174750"/>
              <a:gd name="connsiteX13" fmla="*/ 1066800 w 3136900"/>
              <a:gd name="connsiteY13" fmla="*/ 209550 h 1174750"/>
              <a:gd name="connsiteX14" fmla="*/ 1403350 w 3136900"/>
              <a:gd name="connsiteY14" fmla="*/ 222250 h 1174750"/>
              <a:gd name="connsiteX15" fmla="*/ 1574800 w 3136900"/>
              <a:gd name="connsiteY15" fmla="*/ 374650 h 1174750"/>
              <a:gd name="connsiteX16" fmla="*/ 1511300 w 3136900"/>
              <a:gd name="connsiteY16" fmla="*/ 558800 h 1174750"/>
              <a:gd name="connsiteX17" fmla="*/ 1327150 w 3136900"/>
              <a:gd name="connsiteY17" fmla="*/ 571500 h 1174750"/>
              <a:gd name="connsiteX18" fmla="*/ 1193800 w 3136900"/>
              <a:gd name="connsiteY18" fmla="*/ 438150 h 1174750"/>
              <a:gd name="connsiteX19" fmla="*/ 1016000 w 3136900"/>
              <a:gd name="connsiteY19" fmla="*/ 527050 h 1174750"/>
              <a:gd name="connsiteX20" fmla="*/ 831850 w 3136900"/>
              <a:gd name="connsiteY20" fmla="*/ 425450 h 1174750"/>
              <a:gd name="connsiteX21" fmla="*/ 666750 w 3136900"/>
              <a:gd name="connsiteY21" fmla="*/ 457200 h 1174750"/>
              <a:gd name="connsiteX22" fmla="*/ 552450 w 3136900"/>
              <a:gd name="connsiteY22" fmla="*/ 596900 h 1174750"/>
              <a:gd name="connsiteX23" fmla="*/ 457200 w 3136900"/>
              <a:gd name="connsiteY23" fmla="*/ 710407 h 1174750"/>
              <a:gd name="connsiteX24" fmla="*/ 311150 w 3136900"/>
              <a:gd name="connsiteY24" fmla="*/ 781050 h 1174750"/>
              <a:gd name="connsiteX25" fmla="*/ 177800 w 3136900"/>
              <a:gd name="connsiteY25" fmla="*/ 863600 h 1174750"/>
              <a:gd name="connsiteX26" fmla="*/ 0 w 3136900"/>
              <a:gd name="connsiteY26" fmla="*/ 1174750 h 1174750"/>
              <a:gd name="connsiteX0" fmla="*/ 2959100 w 2959100"/>
              <a:gd name="connsiteY0" fmla="*/ 869950 h 869950"/>
              <a:gd name="connsiteX1" fmla="*/ 2813050 w 2959100"/>
              <a:gd name="connsiteY1" fmla="*/ 831850 h 869950"/>
              <a:gd name="connsiteX2" fmla="*/ 2673350 w 2959100"/>
              <a:gd name="connsiteY2" fmla="*/ 806450 h 869950"/>
              <a:gd name="connsiteX3" fmla="*/ 2489200 w 2959100"/>
              <a:gd name="connsiteY3" fmla="*/ 565150 h 869950"/>
              <a:gd name="connsiteX4" fmla="*/ 2349500 w 2959100"/>
              <a:gd name="connsiteY4" fmla="*/ 615950 h 869950"/>
              <a:gd name="connsiteX5" fmla="*/ 2247900 w 2959100"/>
              <a:gd name="connsiteY5" fmla="*/ 635000 h 869950"/>
              <a:gd name="connsiteX6" fmla="*/ 2108200 w 2959100"/>
              <a:gd name="connsiteY6" fmla="*/ 501650 h 869950"/>
              <a:gd name="connsiteX7" fmla="*/ 1847850 w 2959100"/>
              <a:gd name="connsiteY7" fmla="*/ 603250 h 869950"/>
              <a:gd name="connsiteX8" fmla="*/ 1701800 w 2959100"/>
              <a:gd name="connsiteY8" fmla="*/ 463550 h 869950"/>
              <a:gd name="connsiteX9" fmla="*/ 1600200 w 2959100"/>
              <a:gd name="connsiteY9" fmla="*/ 196850 h 869950"/>
              <a:gd name="connsiteX10" fmla="*/ 1358900 w 2959100"/>
              <a:gd name="connsiteY10" fmla="*/ 50800 h 869950"/>
              <a:gd name="connsiteX11" fmla="*/ 1098550 w 2959100"/>
              <a:gd name="connsiteY11" fmla="*/ 0 h 869950"/>
              <a:gd name="connsiteX12" fmla="*/ 946150 w 2959100"/>
              <a:gd name="connsiteY12" fmla="*/ 50800 h 869950"/>
              <a:gd name="connsiteX13" fmla="*/ 889000 w 2959100"/>
              <a:gd name="connsiteY13" fmla="*/ 209550 h 869950"/>
              <a:gd name="connsiteX14" fmla="*/ 1225550 w 2959100"/>
              <a:gd name="connsiteY14" fmla="*/ 222250 h 869950"/>
              <a:gd name="connsiteX15" fmla="*/ 1397000 w 2959100"/>
              <a:gd name="connsiteY15" fmla="*/ 374650 h 869950"/>
              <a:gd name="connsiteX16" fmla="*/ 1333500 w 2959100"/>
              <a:gd name="connsiteY16" fmla="*/ 558800 h 869950"/>
              <a:gd name="connsiteX17" fmla="*/ 1149350 w 2959100"/>
              <a:gd name="connsiteY17" fmla="*/ 571500 h 869950"/>
              <a:gd name="connsiteX18" fmla="*/ 1016000 w 2959100"/>
              <a:gd name="connsiteY18" fmla="*/ 438150 h 869950"/>
              <a:gd name="connsiteX19" fmla="*/ 838200 w 2959100"/>
              <a:gd name="connsiteY19" fmla="*/ 527050 h 869950"/>
              <a:gd name="connsiteX20" fmla="*/ 654050 w 2959100"/>
              <a:gd name="connsiteY20" fmla="*/ 425450 h 869950"/>
              <a:gd name="connsiteX21" fmla="*/ 488950 w 2959100"/>
              <a:gd name="connsiteY21" fmla="*/ 457200 h 869950"/>
              <a:gd name="connsiteX22" fmla="*/ 374650 w 2959100"/>
              <a:gd name="connsiteY22" fmla="*/ 596900 h 869950"/>
              <a:gd name="connsiteX23" fmla="*/ 279400 w 2959100"/>
              <a:gd name="connsiteY23" fmla="*/ 710407 h 869950"/>
              <a:gd name="connsiteX24" fmla="*/ 133350 w 2959100"/>
              <a:gd name="connsiteY24" fmla="*/ 781050 h 869950"/>
              <a:gd name="connsiteX25" fmla="*/ 0 w 2959100"/>
              <a:gd name="connsiteY25" fmla="*/ 863600 h 869950"/>
              <a:gd name="connsiteX0" fmla="*/ 2825750 w 2825750"/>
              <a:gd name="connsiteY0" fmla="*/ 869950 h 869950"/>
              <a:gd name="connsiteX1" fmla="*/ 2679700 w 2825750"/>
              <a:gd name="connsiteY1" fmla="*/ 831850 h 869950"/>
              <a:gd name="connsiteX2" fmla="*/ 2540000 w 2825750"/>
              <a:gd name="connsiteY2" fmla="*/ 806450 h 869950"/>
              <a:gd name="connsiteX3" fmla="*/ 2355850 w 2825750"/>
              <a:gd name="connsiteY3" fmla="*/ 565150 h 869950"/>
              <a:gd name="connsiteX4" fmla="*/ 2216150 w 2825750"/>
              <a:gd name="connsiteY4" fmla="*/ 615950 h 869950"/>
              <a:gd name="connsiteX5" fmla="*/ 2114550 w 2825750"/>
              <a:gd name="connsiteY5" fmla="*/ 635000 h 869950"/>
              <a:gd name="connsiteX6" fmla="*/ 1974850 w 2825750"/>
              <a:gd name="connsiteY6" fmla="*/ 501650 h 869950"/>
              <a:gd name="connsiteX7" fmla="*/ 1714500 w 2825750"/>
              <a:gd name="connsiteY7" fmla="*/ 603250 h 869950"/>
              <a:gd name="connsiteX8" fmla="*/ 1568450 w 2825750"/>
              <a:gd name="connsiteY8" fmla="*/ 463550 h 869950"/>
              <a:gd name="connsiteX9" fmla="*/ 1466850 w 2825750"/>
              <a:gd name="connsiteY9" fmla="*/ 196850 h 869950"/>
              <a:gd name="connsiteX10" fmla="*/ 1225550 w 2825750"/>
              <a:gd name="connsiteY10" fmla="*/ 50800 h 869950"/>
              <a:gd name="connsiteX11" fmla="*/ 965200 w 2825750"/>
              <a:gd name="connsiteY11" fmla="*/ 0 h 869950"/>
              <a:gd name="connsiteX12" fmla="*/ 812800 w 2825750"/>
              <a:gd name="connsiteY12" fmla="*/ 50800 h 869950"/>
              <a:gd name="connsiteX13" fmla="*/ 755650 w 2825750"/>
              <a:gd name="connsiteY13" fmla="*/ 209550 h 869950"/>
              <a:gd name="connsiteX14" fmla="*/ 1092200 w 2825750"/>
              <a:gd name="connsiteY14" fmla="*/ 222250 h 869950"/>
              <a:gd name="connsiteX15" fmla="*/ 1263650 w 2825750"/>
              <a:gd name="connsiteY15" fmla="*/ 374650 h 869950"/>
              <a:gd name="connsiteX16" fmla="*/ 1200150 w 2825750"/>
              <a:gd name="connsiteY16" fmla="*/ 558800 h 869950"/>
              <a:gd name="connsiteX17" fmla="*/ 1016000 w 2825750"/>
              <a:gd name="connsiteY17" fmla="*/ 571500 h 869950"/>
              <a:gd name="connsiteX18" fmla="*/ 882650 w 2825750"/>
              <a:gd name="connsiteY18" fmla="*/ 438150 h 869950"/>
              <a:gd name="connsiteX19" fmla="*/ 704850 w 2825750"/>
              <a:gd name="connsiteY19" fmla="*/ 527050 h 869950"/>
              <a:gd name="connsiteX20" fmla="*/ 520700 w 2825750"/>
              <a:gd name="connsiteY20" fmla="*/ 425450 h 869950"/>
              <a:gd name="connsiteX21" fmla="*/ 355600 w 2825750"/>
              <a:gd name="connsiteY21" fmla="*/ 457200 h 869950"/>
              <a:gd name="connsiteX22" fmla="*/ 241300 w 2825750"/>
              <a:gd name="connsiteY22" fmla="*/ 596900 h 869950"/>
              <a:gd name="connsiteX23" fmla="*/ 146050 w 2825750"/>
              <a:gd name="connsiteY23" fmla="*/ 710407 h 869950"/>
              <a:gd name="connsiteX24" fmla="*/ 0 w 2825750"/>
              <a:gd name="connsiteY24" fmla="*/ 781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5750" h="869950">
                <a:moveTo>
                  <a:pt x="2825750" y="869950"/>
                </a:moveTo>
                <a:cubicBezTo>
                  <a:pt x="2776008" y="848783"/>
                  <a:pt x="2727325" y="842433"/>
                  <a:pt x="2679700" y="831850"/>
                </a:cubicBezTo>
                <a:cubicBezTo>
                  <a:pt x="2632075" y="821267"/>
                  <a:pt x="2593975" y="850900"/>
                  <a:pt x="2540000" y="806450"/>
                </a:cubicBezTo>
                <a:cubicBezTo>
                  <a:pt x="2486025" y="762000"/>
                  <a:pt x="2409825" y="596900"/>
                  <a:pt x="2355850" y="565150"/>
                </a:cubicBezTo>
                <a:cubicBezTo>
                  <a:pt x="2301875" y="533400"/>
                  <a:pt x="2256367" y="604308"/>
                  <a:pt x="2216150" y="615950"/>
                </a:cubicBezTo>
                <a:cubicBezTo>
                  <a:pt x="2175933" y="627592"/>
                  <a:pt x="2154767" y="654050"/>
                  <a:pt x="2114550" y="635000"/>
                </a:cubicBezTo>
                <a:cubicBezTo>
                  <a:pt x="2074333" y="615950"/>
                  <a:pt x="2041525" y="506942"/>
                  <a:pt x="1974850" y="501650"/>
                </a:cubicBezTo>
                <a:cubicBezTo>
                  <a:pt x="1908175" y="496358"/>
                  <a:pt x="1782233" y="609600"/>
                  <a:pt x="1714500" y="603250"/>
                </a:cubicBezTo>
                <a:cubicBezTo>
                  <a:pt x="1646767" y="596900"/>
                  <a:pt x="1609725" y="531283"/>
                  <a:pt x="1568450" y="463550"/>
                </a:cubicBezTo>
                <a:cubicBezTo>
                  <a:pt x="1527175" y="395817"/>
                  <a:pt x="1524000" y="265642"/>
                  <a:pt x="1466850" y="196850"/>
                </a:cubicBezTo>
                <a:cubicBezTo>
                  <a:pt x="1409700" y="128058"/>
                  <a:pt x="1309158" y="83608"/>
                  <a:pt x="1225550" y="50800"/>
                </a:cubicBezTo>
                <a:cubicBezTo>
                  <a:pt x="1141942" y="17992"/>
                  <a:pt x="1033992" y="0"/>
                  <a:pt x="965200" y="0"/>
                </a:cubicBezTo>
                <a:cubicBezTo>
                  <a:pt x="896408" y="0"/>
                  <a:pt x="847725" y="15875"/>
                  <a:pt x="812800" y="50800"/>
                </a:cubicBezTo>
                <a:cubicBezTo>
                  <a:pt x="777875" y="85725"/>
                  <a:pt x="709083" y="180975"/>
                  <a:pt x="755650" y="209550"/>
                </a:cubicBezTo>
                <a:cubicBezTo>
                  <a:pt x="802217" y="238125"/>
                  <a:pt x="1007533" y="194733"/>
                  <a:pt x="1092200" y="222250"/>
                </a:cubicBezTo>
                <a:cubicBezTo>
                  <a:pt x="1176867" y="249767"/>
                  <a:pt x="1245658" y="318558"/>
                  <a:pt x="1263650" y="374650"/>
                </a:cubicBezTo>
                <a:cubicBezTo>
                  <a:pt x="1281642" y="430742"/>
                  <a:pt x="1241425" y="525992"/>
                  <a:pt x="1200150" y="558800"/>
                </a:cubicBezTo>
                <a:cubicBezTo>
                  <a:pt x="1158875" y="591608"/>
                  <a:pt x="1068917" y="591608"/>
                  <a:pt x="1016000" y="571500"/>
                </a:cubicBezTo>
                <a:cubicBezTo>
                  <a:pt x="963083" y="551392"/>
                  <a:pt x="934508" y="445558"/>
                  <a:pt x="882650" y="438150"/>
                </a:cubicBezTo>
                <a:cubicBezTo>
                  <a:pt x="830792" y="430742"/>
                  <a:pt x="765175" y="529167"/>
                  <a:pt x="704850" y="527050"/>
                </a:cubicBezTo>
                <a:cubicBezTo>
                  <a:pt x="644525" y="524933"/>
                  <a:pt x="578908" y="437092"/>
                  <a:pt x="520700" y="425450"/>
                </a:cubicBezTo>
                <a:cubicBezTo>
                  <a:pt x="462492" y="413808"/>
                  <a:pt x="402167" y="428625"/>
                  <a:pt x="355600" y="457200"/>
                </a:cubicBezTo>
                <a:cubicBezTo>
                  <a:pt x="309033" y="485775"/>
                  <a:pt x="276225" y="554699"/>
                  <a:pt x="241300" y="596900"/>
                </a:cubicBezTo>
                <a:cubicBezTo>
                  <a:pt x="206375" y="639101"/>
                  <a:pt x="186267" y="679715"/>
                  <a:pt x="146050" y="710407"/>
                </a:cubicBezTo>
                <a:cubicBezTo>
                  <a:pt x="105833" y="741099"/>
                  <a:pt x="46566" y="755518"/>
                  <a:pt x="0" y="78105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4" name="src_canvas_param"/>
          <p:cNvSpPr/>
          <p:nvPr/>
        </p:nvSpPr>
        <p:spPr>
          <a:xfrm>
            <a:off x="1238590" y="2616200"/>
            <a:ext cx="2825750" cy="86995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198533 w 3523262"/>
              <a:gd name="connsiteY5" fmla="*/ 869950 h 2574290"/>
              <a:gd name="connsiteX6" fmla="*/ 3052483 w 3523262"/>
              <a:gd name="connsiteY6" fmla="*/ 831850 h 2574290"/>
              <a:gd name="connsiteX7" fmla="*/ 2912783 w 3523262"/>
              <a:gd name="connsiteY7" fmla="*/ 806450 h 2574290"/>
              <a:gd name="connsiteX8" fmla="*/ 2728633 w 3523262"/>
              <a:gd name="connsiteY8" fmla="*/ 565150 h 2574290"/>
              <a:gd name="connsiteX9" fmla="*/ 2588933 w 3523262"/>
              <a:gd name="connsiteY9" fmla="*/ 615950 h 2574290"/>
              <a:gd name="connsiteX10" fmla="*/ 2487333 w 3523262"/>
              <a:gd name="connsiteY10" fmla="*/ 635000 h 2574290"/>
              <a:gd name="connsiteX11" fmla="*/ 2347633 w 3523262"/>
              <a:gd name="connsiteY11" fmla="*/ 501650 h 2574290"/>
              <a:gd name="connsiteX12" fmla="*/ 2087283 w 3523262"/>
              <a:gd name="connsiteY12" fmla="*/ 603250 h 2574290"/>
              <a:gd name="connsiteX13" fmla="*/ 1941233 w 3523262"/>
              <a:gd name="connsiteY13" fmla="*/ 463550 h 2574290"/>
              <a:gd name="connsiteX14" fmla="*/ 1839633 w 3523262"/>
              <a:gd name="connsiteY14" fmla="*/ 196850 h 2574290"/>
              <a:gd name="connsiteX15" fmla="*/ 1598333 w 3523262"/>
              <a:gd name="connsiteY15" fmla="*/ 50800 h 2574290"/>
              <a:gd name="connsiteX16" fmla="*/ 1337983 w 3523262"/>
              <a:gd name="connsiteY16" fmla="*/ 0 h 2574290"/>
              <a:gd name="connsiteX17" fmla="*/ 1185583 w 3523262"/>
              <a:gd name="connsiteY17" fmla="*/ 50800 h 2574290"/>
              <a:gd name="connsiteX18" fmla="*/ 1128433 w 3523262"/>
              <a:gd name="connsiteY18" fmla="*/ 209550 h 2574290"/>
              <a:gd name="connsiteX19" fmla="*/ 1464983 w 3523262"/>
              <a:gd name="connsiteY19" fmla="*/ 222250 h 2574290"/>
              <a:gd name="connsiteX20" fmla="*/ 1636433 w 3523262"/>
              <a:gd name="connsiteY20" fmla="*/ 374650 h 2574290"/>
              <a:gd name="connsiteX21" fmla="*/ 1572933 w 3523262"/>
              <a:gd name="connsiteY21" fmla="*/ 558800 h 2574290"/>
              <a:gd name="connsiteX22" fmla="*/ 1388783 w 3523262"/>
              <a:gd name="connsiteY22" fmla="*/ 571500 h 2574290"/>
              <a:gd name="connsiteX23" fmla="*/ 1255433 w 3523262"/>
              <a:gd name="connsiteY23" fmla="*/ 438150 h 2574290"/>
              <a:gd name="connsiteX24" fmla="*/ 1077633 w 3523262"/>
              <a:gd name="connsiteY24" fmla="*/ 527050 h 2574290"/>
              <a:gd name="connsiteX25" fmla="*/ 893483 w 3523262"/>
              <a:gd name="connsiteY25" fmla="*/ 425450 h 2574290"/>
              <a:gd name="connsiteX26" fmla="*/ 728383 w 3523262"/>
              <a:gd name="connsiteY26" fmla="*/ 457200 h 2574290"/>
              <a:gd name="connsiteX27" fmla="*/ 614083 w 3523262"/>
              <a:gd name="connsiteY27" fmla="*/ 596900 h 2574290"/>
              <a:gd name="connsiteX28" fmla="*/ 518833 w 3523262"/>
              <a:gd name="connsiteY28" fmla="*/ 710407 h 2574290"/>
              <a:gd name="connsiteX29" fmla="*/ 372783 w 3523262"/>
              <a:gd name="connsiteY29" fmla="*/ 781050 h 2574290"/>
              <a:gd name="connsiteX30" fmla="*/ 239433 w 3523262"/>
              <a:gd name="connsiteY30" fmla="*/ 863600 h 2574290"/>
              <a:gd name="connsiteX31" fmla="*/ 61633 w 3523262"/>
              <a:gd name="connsiteY31" fmla="*/ 1174750 h 2574290"/>
              <a:gd name="connsiteX32" fmla="*/ 10833 w 3523262"/>
              <a:gd name="connsiteY32" fmla="*/ 1485900 h 2574290"/>
              <a:gd name="connsiteX33" fmla="*/ 252133 w 3523262"/>
              <a:gd name="connsiteY33" fmla="*/ 1943100 h 2574290"/>
              <a:gd name="connsiteX34" fmla="*/ 855383 w 3523262"/>
              <a:gd name="connsiteY34" fmla="*/ 2355850 h 2574290"/>
              <a:gd name="connsiteX35" fmla="*/ 1969173 w 3523262"/>
              <a:gd name="connsiteY35" fmla="*/ 2574290 h 2574290"/>
              <a:gd name="connsiteX0" fmla="*/ 2950883 w 3523262"/>
              <a:gd name="connsiteY0" fmla="*/ 2241550 h 2574290"/>
              <a:gd name="connsiteX1" fmla="*/ 3395383 w 3523262"/>
              <a:gd name="connsiteY1" fmla="*/ 1905000 h 2574290"/>
              <a:gd name="connsiteX2" fmla="*/ 3522383 w 3523262"/>
              <a:gd name="connsiteY2" fmla="*/ 1327150 h 2574290"/>
              <a:gd name="connsiteX3" fmla="*/ 3350933 w 3523262"/>
              <a:gd name="connsiteY3" fmla="*/ 958850 h 2574290"/>
              <a:gd name="connsiteX4" fmla="*/ 3198533 w 3523262"/>
              <a:gd name="connsiteY4" fmla="*/ 8699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3395383 w 3523262"/>
              <a:gd name="connsiteY0" fmla="*/ 1905000 h 2574290"/>
              <a:gd name="connsiteX1" fmla="*/ 3522383 w 3523262"/>
              <a:gd name="connsiteY1" fmla="*/ 1327150 h 2574290"/>
              <a:gd name="connsiteX2" fmla="*/ 3350933 w 3523262"/>
              <a:gd name="connsiteY2" fmla="*/ 958850 h 2574290"/>
              <a:gd name="connsiteX3" fmla="*/ 3198533 w 3523262"/>
              <a:gd name="connsiteY3" fmla="*/ 869950 h 2574290"/>
              <a:gd name="connsiteX4" fmla="*/ 3052483 w 3523262"/>
              <a:gd name="connsiteY4" fmla="*/ 831850 h 2574290"/>
              <a:gd name="connsiteX5" fmla="*/ 2912783 w 3523262"/>
              <a:gd name="connsiteY5" fmla="*/ 806450 h 2574290"/>
              <a:gd name="connsiteX6" fmla="*/ 2728633 w 3523262"/>
              <a:gd name="connsiteY6" fmla="*/ 565150 h 2574290"/>
              <a:gd name="connsiteX7" fmla="*/ 2588933 w 3523262"/>
              <a:gd name="connsiteY7" fmla="*/ 615950 h 2574290"/>
              <a:gd name="connsiteX8" fmla="*/ 2487333 w 3523262"/>
              <a:gd name="connsiteY8" fmla="*/ 635000 h 2574290"/>
              <a:gd name="connsiteX9" fmla="*/ 2347633 w 3523262"/>
              <a:gd name="connsiteY9" fmla="*/ 501650 h 2574290"/>
              <a:gd name="connsiteX10" fmla="*/ 2087283 w 3523262"/>
              <a:gd name="connsiteY10" fmla="*/ 603250 h 2574290"/>
              <a:gd name="connsiteX11" fmla="*/ 1941233 w 3523262"/>
              <a:gd name="connsiteY11" fmla="*/ 463550 h 2574290"/>
              <a:gd name="connsiteX12" fmla="*/ 1839633 w 3523262"/>
              <a:gd name="connsiteY12" fmla="*/ 196850 h 2574290"/>
              <a:gd name="connsiteX13" fmla="*/ 1598333 w 3523262"/>
              <a:gd name="connsiteY13" fmla="*/ 50800 h 2574290"/>
              <a:gd name="connsiteX14" fmla="*/ 1337983 w 3523262"/>
              <a:gd name="connsiteY14" fmla="*/ 0 h 2574290"/>
              <a:gd name="connsiteX15" fmla="*/ 1185583 w 3523262"/>
              <a:gd name="connsiteY15" fmla="*/ 50800 h 2574290"/>
              <a:gd name="connsiteX16" fmla="*/ 1128433 w 3523262"/>
              <a:gd name="connsiteY16" fmla="*/ 209550 h 2574290"/>
              <a:gd name="connsiteX17" fmla="*/ 1464983 w 3523262"/>
              <a:gd name="connsiteY17" fmla="*/ 222250 h 2574290"/>
              <a:gd name="connsiteX18" fmla="*/ 1636433 w 3523262"/>
              <a:gd name="connsiteY18" fmla="*/ 374650 h 2574290"/>
              <a:gd name="connsiteX19" fmla="*/ 1572933 w 3523262"/>
              <a:gd name="connsiteY19" fmla="*/ 558800 h 2574290"/>
              <a:gd name="connsiteX20" fmla="*/ 1388783 w 3523262"/>
              <a:gd name="connsiteY20" fmla="*/ 571500 h 2574290"/>
              <a:gd name="connsiteX21" fmla="*/ 1255433 w 3523262"/>
              <a:gd name="connsiteY21" fmla="*/ 438150 h 2574290"/>
              <a:gd name="connsiteX22" fmla="*/ 1077633 w 3523262"/>
              <a:gd name="connsiteY22" fmla="*/ 527050 h 2574290"/>
              <a:gd name="connsiteX23" fmla="*/ 893483 w 3523262"/>
              <a:gd name="connsiteY23" fmla="*/ 425450 h 2574290"/>
              <a:gd name="connsiteX24" fmla="*/ 728383 w 3523262"/>
              <a:gd name="connsiteY24" fmla="*/ 457200 h 2574290"/>
              <a:gd name="connsiteX25" fmla="*/ 614083 w 3523262"/>
              <a:gd name="connsiteY25" fmla="*/ 596900 h 2574290"/>
              <a:gd name="connsiteX26" fmla="*/ 518833 w 3523262"/>
              <a:gd name="connsiteY26" fmla="*/ 710407 h 2574290"/>
              <a:gd name="connsiteX27" fmla="*/ 372783 w 3523262"/>
              <a:gd name="connsiteY27" fmla="*/ 781050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3522383 w 3522383"/>
              <a:gd name="connsiteY0" fmla="*/ 1327150 h 2574290"/>
              <a:gd name="connsiteX1" fmla="*/ 3350933 w 3522383"/>
              <a:gd name="connsiteY1" fmla="*/ 958850 h 2574290"/>
              <a:gd name="connsiteX2" fmla="*/ 3198533 w 3522383"/>
              <a:gd name="connsiteY2" fmla="*/ 869950 h 2574290"/>
              <a:gd name="connsiteX3" fmla="*/ 3052483 w 3522383"/>
              <a:gd name="connsiteY3" fmla="*/ 831850 h 2574290"/>
              <a:gd name="connsiteX4" fmla="*/ 2912783 w 3522383"/>
              <a:gd name="connsiteY4" fmla="*/ 806450 h 2574290"/>
              <a:gd name="connsiteX5" fmla="*/ 2728633 w 3522383"/>
              <a:gd name="connsiteY5" fmla="*/ 565150 h 2574290"/>
              <a:gd name="connsiteX6" fmla="*/ 2588933 w 3522383"/>
              <a:gd name="connsiteY6" fmla="*/ 615950 h 2574290"/>
              <a:gd name="connsiteX7" fmla="*/ 2487333 w 3522383"/>
              <a:gd name="connsiteY7" fmla="*/ 635000 h 2574290"/>
              <a:gd name="connsiteX8" fmla="*/ 2347633 w 3522383"/>
              <a:gd name="connsiteY8" fmla="*/ 501650 h 2574290"/>
              <a:gd name="connsiteX9" fmla="*/ 2087283 w 3522383"/>
              <a:gd name="connsiteY9" fmla="*/ 603250 h 2574290"/>
              <a:gd name="connsiteX10" fmla="*/ 1941233 w 3522383"/>
              <a:gd name="connsiteY10" fmla="*/ 463550 h 2574290"/>
              <a:gd name="connsiteX11" fmla="*/ 1839633 w 3522383"/>
              <a:gd name="connsiteY11" fmla="*/ 196850 h 2574290"/>
              <a:gd name="connsiteX12" fmla="*/ 1598333 w 3522383"/>
              <a:gd name="connsiteY12" fmla="*/ 50800 h 2574290"/>
              <a:gd name="connsiteX13" fmla="*/ 1337983 w 3522383"/>
              <a:gd name="connsiteY13" fmla="*/ 0 h 2574290"/>
              <a:gd name="connsiteX14" fmla="*/ 1185583 w 3522383"/>
              <a:gd name="connsiteY14" fmla="*/ 50800 h 2574290"/>
              <a:gd name="connsiteX15" fmla="*/ 1128433 w 3522383"/>
              <a:gd name="connsiteY15" fmla="*/ 209550 h 2574290"/>
              <a:gd name="connsiteX16" fmla="*/ 1464983 w 3522383"/>
              <a:gd name="connsiteY16" fmla="*/ 222250 h 2574290"/>
              <a:gd name="connsiteX17" fmla="*/ 1636433 w 3522383"/>
              <a:gd name="connsiteY17" fmla="*/ 374650 h 2574290"/>
              <a:gd name="connsiteX18" fmla="*/ 1572933 w 3522383"/>
              <a:gd name="connsiteY18" fmla="*/ 558800 h 2574290"/>
              <a:gd name="connsiteX19" fmla="*/ 1388783 w 3522383"/>
              <a:gd name="connsiteY19" fmla="*/ 571500 h 2574290"/>
              <a:gd name="connsiteX20" fmla="*/ 1255433 w 3522383"/>
              <a:gd name="connsiteY20" fmla="*/ 438150 h 2574290"/>
              <a:gd name="connsiteX21" fmla="*/ 1077633 w 3522383"/>
              <a:gd name="connsiteY21" fmla="*/ 527050 h 2574290"/>
              <a:gd name="connsiteX22" fmla="*/ 893483 w 3522383"/>
              <a:gd name="connsiteY22" fmla="*/ 425450 h 2574290"/>
              <a:gd name="connsiteX23" fmla="*/ 728383 w 3522383"/>
              <a:gd name="connsiteY23" fmla="*/ 457200 h 2574290"/>
              <a:gd name="connsiteX24" fmla="*/ 614083 w 3522383"/>
              <a:gd name="connsiteY24" fmla="*/ 596900 h 2574290"/>
              <a:gd name="connsiteX25" fmla="*/ 518833 w 3522383"/>
              <a:gd name="connsiteY25" fmla="*/ 710407 h 2574290"/>
              <a:gd name="connsiteX26" fmla="*/ 372783 w 3522383"/>
              <a:gd name="connsiteY26" fmla="*/ 781050 h 2574290"/>
              <a:gd name="connsiteX27" fmla="*/ 239433 w 3522383"/>
              <a:gd name="connsiteY27" fmla="*/ 863600 h 2574290"/>
              <a:gd name="connsiteX28" fmla="*/ 61633 w 3522383"/>
              <a:gd name="connsiteY28" fmla="*/ 1174750 h 2574290"/>
              <a:gd name="connsiteX29" fmla="*/ 10833 w 3522383"/>
              <a:gd name="connsiteY29" fmla="*/ 1485900 h 2574290"/>
              <a:gd name="connsiteX30" fmla="*/ 252133 w 3522383"/>
              <a:gd name="connsiteY30" fmla="*/ 1943100 h 2574290"/>
              <a:gd name="connsiteX31" fmla="*/ 855383 w 3522383"/>
              <a:gd name="connsiteY31" fmla="*/ 2355850 h 2574290"/>
              <a:gd name="connsiteX32" fmla="*/ 1969173 w 3522383"/>
              <a:gd name="connsiteY32" fmla="*/ 2574290 h 2574290"/>
              <a:gd name="connsiteX0" fmla="*/ 3350933 w 3350933"/>
              <a:gd name="connsiteY0" fmla="*/ 958850 h 2574290"/>
              <a:gd name="connsiteX1" fmla="*/ 3198533 w 3350933"/>
              <a:gd name="connsiteY1" fmla="*/ 869950 h 2574290"/>
              <a:gd name="connsiteX2" fmla="*/ 3052483 w 3350933"/>
              <a:gd name="connsiteY2" fmla="*/ 831850 h 2574290"/>
              <a:gd name="connsiteX3" fmla="*/ 2912783 w 3350933"/>
              <a:gd name="connsiteY3" fmla="*/ 806450 h 2574290"/>
              <a:gd name="connsiteX4" fmla="*/ 2728633 w 3350933"/>
              <a:gd name="connsiteY4" fmla="*/ 565150 h 2574290"/>
              <a:gd name="connsiteX5" fmla="*/ 2588933 w 3350933"/>
              <a:gd name="connsiteY5" fmla="*/ 615950 h 2574290"/>
              <a:gd name="connsiteX6" fmla="*/ 2487333 w 3350933"/>
              <a:gd name="connsiteY6" fmla="*/ 635000 h 2574290"/>
              <a:gd name="connsiteX7" fmla="*/ 2347633 w 3350933"/>
              <a:gd name="connsiteY7" fmla="*/ 501650 h 2574290"/>
              <a:gd name="connsiteX8" fmla="*/ 2087283 w 3350933"/>
              <a:gd name="connsiteY8" fmla="*/ 603250 h 2574290"/>
              <a:gd name="connsiteX9" fmla="*/ 1941233 w 3350933"/>
              <a:gd name="connsiteY9" fmla="*/ 463550 h 2574290"/>
              <a:gd name="connsiteX10" fmla="*/ 1839633 w 3350933"/>
              <a:gd name="connsiteY10" fmla="*/ 196850 h 2574290"/>
              <a:gd name="connsiteX11" fmla="*/ 1598333 w 3350933"/>
              <a:gd name="connsiteY11" fmla="*/ 50800 h 2574290"/>
              <a:gd name="connsiteX12" fmla="*/ 1337983 w 3350933"/>
              <a:gd name="connsiteY12" fmla="*/ 0 h 2574290"/>
              <a:gd name="connsiteX13" fmla="*/ 1185583 w 3350933"/>
              <a:gd name="connsiteY13" fmla="*/ 50800 h 2574290"/>
              <a:gd name="connsiteX14" fmla="*/ 1128433 w 3350933"/>
              <a:gd name="connsiteY14" fmla="*/ 209550 h 2574290"/>
              <a:gd name="connsiteX15" fmla="*/ 1464983 w 3350933"/>
              <a:gd name="connsiteY15" fmla="*/ 222250 h 2574290"/>
              <a:gd name="connsiteX16" fmla="*/ 1636433 w 3350933"/>
              <a:gd name="connsiteY16" fmla="*/ 374650 h 2574290"/>
              <a:gd name="connsiteX17" fmla="*/ 1572933 w 3350933"/>
              <a:gd name="connsiteY17" fmla="*/ 558800 h 2574290"/>
              <a:gd name="connsiteX18" fmla="*/ 1388783 w 3350933"/>
              <a:gd name="connsiteY18" fmla="*/ 571500 h 2574290"/>
              <a:gd name="connsiteX19" fmla="*/ 1255433 w 3350933"/>
              <a:gd name="connsiteY19" fmla="*/ 438150 h 2574290"/>
              <a:gd name="connsiteX20" fmla="*/ 1077633 w 3350933"/>
              <a:gd name="connsiteY20" fmla="*/ 527050 h 2574290"/>
              <a:gd name="connsiteX21" fmla="*/ 893483 w 3350933"/>
              <a:gd name="connsiteY21" fmla="*/ 425450 h 2574290"/>
              <a:gd name="connsiteX22" fmla="*/ 728383 w 3350933"/>
              <a:gd name="connsiteY22" fmla="*/ 457200 h 2574290"/>
              <a:gd name="connsiteX23" fmla="*/ 614083 w 3350933"/>
              <a:gd name="connsiteY23" fmla="*/ 596900 h 2574290"/>
              <a:gd name="connsiteX24" fmla="*/ 518833 w 3350933"/>
              <a:gd name="connsiteY24" fmla="*/ 710407 h 2574290"/>
              <a:gd name="connsiteX25" fmla="*/ 372783 w 3350933"/>
              <a:gd name="connsiteY25" fmla="*/ 781050 h 2574290"/>
              <a:gd name="connsiteX26" fmla="*/ 239433 w 3350933"/>
              <a:gd name="connsiteY26" fmla="*/ 863600 h 2574290"/>
              <a:gd name="connsiteX27" fmla="*/ 61633 w 3350933"/>
              <a:gd name="connsiteY27" fmla="*/ 1174750 h 2574290"/>
              <a:gd name="connsiteX28" fmla="*/ 10833 w 3350933"/>
              <a:gd name="connsiteY28" fmla="*/ 1485900 h 2574290"/>
              <a:gd name="connsiteX29" fmla="*/ 252133 w 3350933"/>
              <a:gd name="connsiteY29" fmla="*/ 1943100 h 2574290"/>
              <a:gd name="connsiteX30" fmla="*/ 855383 w 3350933"/>
              <a:gd name="connsiteY30" fmla="*/ 2355850 h 2574290"/>
              <a:gd name="connsiteX31" fmla="*/ 1969173 w 3350933"/>
              <a:gd name="connsiteY31" fmla="*/ 2574290 h 2574290"/>
              <a:gd name="connsiteX0" fmla="*/ 3198533 w 3198533"/>
              <a:gd name="connsiteY0" fmla="*/ 869950 h 2574290"/>
              <a:gd name="connsiteX1" fmla="*/ 3052483 w 3198533"/>
              <a:gd name="connsiteY1" fmla="*/ 831850 h 2574290"/>
              <a:gd name="connsiteX2" fmla="*/ 2912783 w 3198533"/>
              <a:gd name="connsiteY2" fmla="*/ 806450 h 2574290"/>
              <a:gd name="connsiteX3" fmla="*/ 2728633 w 3198533"/>
              <a:gd name="connsiteY3" fmla="*/ 565150 h 2574290"/>
              <a:gd name="connsiteX4" fmla="*/ 2588933 w 3198533"/>
              <a:gd name="connsiteY4" fmla="*/ 615950 h 2574290"/>
              <a:gd name="connsiteX5" fmla="*/ 2487333 w 3198533"/>
              <a:gd name="connsiteY5" fmla="*/ 635000 h 2574290"/>
              <a:gd name="connsiteX6" fmla="*/ 2347633 w 3198533"/>
              <a:gd name="connsiteY6" fmla="*/ 501650 h 2574290"/>
              <a:gd name="connsiteX7" fmla="*/ 2087283 w 3198533"/>
              <a:gd name="connsiteY7" fmla="*/ 603250 h 2574290"/>
              <a:gd name="connsiteX8" fmla="*/ 1941233 w 3198533"/>
              <a:gd name="connsiteY8" fmla="*/ 463550 h 2574290"/>
              <a:gd name="connsiteX9" fmla="*/ 1839633 w 3198533"/>
              <a:gd name="connsiteY9" fmla="*/ 196850 h 2574290"/>
              <a:gd name="connsiteX10" fmla="*/ 1598333 w 3198533"/>
              <a:gd name="connsiteY10" fmla="*/ 50800 h 2574290"/>
              <a:gd name="connsiteX11" fmla="*/ 1337983 w 3198533"/>
              <a:gd name="connsiteY11" fmla="*/ 0 h 2574290"/>
              <a:gd name="connsiteX12" fmla="*/ 1185583 w 3198533"/>
              <a:gd name="connsiteY12" fmla="*/ 50800 h 2574290"/>
              <a:gd name="connsiteX13" fmla="*/ 1128433 w 3198533"/>
              <a:gd name="connsiteY13" fmla="*/ 209550 h 2574290"/>
              <a:gd name="connsiteX14" fmla="*/ 1464983 w 3198533"/>
              <a:gd name="connsiteY14" fmla="*/ 222250 h 2574290"/>
              <a:gd name="connsiteX15" fmla="*/ 1636433 w 3198533"/>
              <a:gd name="connsiteY15" fmla="*/ 374650 h 2574290"/>
              <a:gd name="connsiteX16" fmla="*/ 1572933 w 3198533"/>
              <a:gd name="connsiteY16" fmla="*/ 558800 h 2574290"/>
              <a:gd name="connsiteX17" fmla="*/ 1388783 w 3198533"/>
              <a:gd name="connsiteY17" fmla="*/ 571500 h 2574290"/>
              <a:gd name="connsiteX18" fmla="*/ 1255433 w 3198533"/>
              <a:gd name="connsiteY18" fmla="*/ 438150 h 2574290"/>
              <a:gd name="connsiteX19" fmla="*/ 1077633 w 3198533"/>
              <a:gd name="connsiteY19" fmla="*/ 527050 h 2574290"/>
              <a:gd name="connsiteX20" fmla="*/ 893483 w 3198533"/>
              <a:gd name="connsiteY20" fmla="*/ 425450 h 2574290"/>
              <a:gd name="connsiteX21" fmla="*/ 728383 w 3198533"/>
              <a:gd name="connsiteY21" fmla="*/ 457200 h 2574290"/>
              <a:gd name="connsiteX22" fmla="*/ 614083 w 3198533"/>
              <a:gd name="connsiteY22" fmla="*/ 596900 h 2574290"/>
              <a:gd name="connsiteX23" fmla="*/ 518833 w 3198533"/>
              <a:gd name="connsiteY23" fmla="*/ 710407 h 2574290"/>
              <a:gd name="connsiteX24" fmla="*/ 372783 w 3198533"/>
              <a:gd name="connsiteY24" fmla="*/ 781050 h 2574290"/>
              <a:gd name="connsiteX25" fmla="*/ 239433 w 3198533"/>
              <a:gd name="connsiteY25" fmla="*/ 863600 h 2574290"/>
              <a:gd name="connsiteX26" fmla="*/ 61633 w 3198533"/>
              <a:gd name="connsiteY26" fmla="*/ 1174750 h 2574290"/>
              <a:gd name="connsiteX27" fmla="*/ 10833 w 3198533"/>
              <a:gd name="connsiteY27" fmla="*/ 1485900 h 2574290"/>
              <a:gd name="connsiteX28" fmla="*/ 252133 w 3198533"/>
              <a:gd name="connsiteY28" fmla="*/ 1943100 h 2574290"/>
              <a:gd name="connsiteX29" fmla="*/ 855383 w 3198533"/>
              <a:gd name="connsiteY29" fmla="*/ 2355850 h 2574290"/>
              <a:gd name="connsiteX30" fmla="*/ 1969173 w 3198533"/>
              <a:gd name="connsiteY30" fmla="*/ 2574290 h 2574290"/>
              <a:gd name="connsiteX0" fmla="*/ 3198533 w 3198533"/>
              <a:gd name="connsiteY0" fmla="*/ 869950 h 2355850"/>
              <a:gd name="connsiteX1" fmla="*/ 3052483 w 3198533"/>
              <a:gd name="connsiteY1" fmla="*/ 831850 h 2355850"/>
              <a:gd name="connsiteX2" fmla="*/ 2912783 w 3198533"/>
              <a:gd name="connsiteY2" fmla="*/ 806450 h 2355850"/>
              <a:gd name="connsiteX3" fmla="*/ 2728633 w 3198533"/>
              <a:gd name="connsiteY3" fmla="*/ 565150 h 2355850"/>
              <a:gd name="connsiteX4" fmla="*/ 2588933 w 3198533"/>
              <a:gd name="connsiteY4" fmla="*/ 615950 h 2355850"/>
              <a:gd name="connsiteX5" fmla="*/ 2487333 w 3198533"/>
              <a:gd name="connsiteY5" fmla="*/ 635000 h 2355850"/>
              <a:gd name="connsiteX6" fmla="*/ 2347633 w 3198533"/>
              <a:gd name="connsiteY6" fmla="*/ 501650 h 2355850"/>
              <a:gd name="connsiteX7" fmla="*/ 2087283 w 3198533"/>
              <a:gd name="connsiteY7" fmla="*/ 603250 h 2355850"/>
              <a:gd name="connsiteX8" fmla="*/ 1941233 w 3198533"/>
              <a:gd name="connsiteY8" fmla="*/ 463550 h 2355850"/>
              <a:gd name="connsiteX9" fmla="*/ 1839633 w 3198533"/>
              <a:gd name="connsiteY9" fmla="*/ 196850 h 2355850"/>
              <a:gd name="connsiteX10" fmla="*/ 1598333 w 3198533"/>
              <a:gd name="connsiteY10" fmla="*/ 50800 h 2355850"/>
              <a:gd name="connsiteX11" fmla="*/ 1337983 w 3198533"/>
              <a:gd name="connsiteY11" fmla="*/ 0 h 2355850"/>
              <a:gd name="connsiteX12" fmla="*/ 1185583 w 3198533"/>
              <a:gd name="connsiteY12" fmla="*/ 50800 h 2355850"/>
              <a:gd name="connsiteX13" fmla="*/ 1128433 w 3198533"/>
              <a:gd name="connsiteY13" fmla="*/ 209550 h 2355850"/>
              <a:gd name="connsiteX14" fmla="*/ 1464983 w 3198533"/>
              <a:gd name="connsiteY14" fmla="*/ 222250 h 2355850"/>
              <a:gd name="connsiteX15" fmla="*/ 1636433 w 3198533"/>
              <a:gd name="connsiteY15" fmla="*/ 374650 h 2355850"/>
              <a:gd name="connsiteX16" fmla="*/ 1572933 w 3198533"/>
              <a:gd name="connsiteY16" fmla="*/ 558800 h 2355850"/>
              <a:gd name="connsiteX17" fmla="*/ 1388783 w 3198533"/>
              <a:gd name="connsiteY17" fmla="*/ 571500 h 2355850"/>
              <a:gd name="connsiteX18" fmla="*/ 1255433 w 3198533"/>
              <a:gd name="connsiteY18" fmla="*/ 438150 h 2355850"/>
              <a:gd name="connsiteX19" fmla="*/ 1077633 w 3198533"/>
              <a:gd name="connsiteY19" fmla="*/ 527050 h 2355850"/>
              <a:gd name="connsiteX20" fmla="*/ 893483 w 3198533"/>
              <a:gd name="connsiteY20" fmla="*/ 425450 h 2355850"/>
              <a:gd name="connsiteX21" fmla="*/ 728383 w 3198533"/>
              <a:gd name="connsiteY21" fmla="*/ 457200 h 2355850"/>
              <a:gd name="connsiteX22" fmla="*/ 614083 w 3198533"/>
              <a:gd name="connsiteY22" fmla="*/ 596900 h 2355850"/>
              <a:gd name="connsiteX23" fmla="*/ 518833 w 3198533"/>
              <a:gd name="connsiteY23" fmla="*/ 710407 h 2355850"/>
              <a:gd name="connsiteX24" fmla="*/ 372783 w 3198533"/>
              <a:gd name="connsiteY24" fmla="*/ 781050 h 2355850"/>
              <a:gd name="connsiteX25" fmla="*/ 239433 w 3198533"/>
              <a:gd name="connsiteY25" fmla="*/ 863600 h 2355850"/>
              <a:gd name="connsiteX26" fmla="*/ 61633 w 3198533"/>
              <a:gd name="connsiteY26" fmla="*/ 1174750 h 2355850"/>
              <a:gd name="connsiteX27" fmla="*/ 10833 w 3198533"/>
              <a:gd name="connsiteY27" fmla="*/ 1485900 h 2355850"/>
              <a:gd name="connsiteX28" fmla="*/ 252133 w 3198533"/>
              <a:gd name="connsiteY28" fmla="*/ 1943100 h 2355850"/>
              <a:gd name="connsiteX29" fmla="*/ 855383 w 3198533"/>
              <a:gd name="connsiteY29" fmla="*/ 2355850 h 2355850"/>
              <a:gd name="connsiteX0" fmla="*/ 3198533 w 3198533"/>
              <a:gd name="connsiteY0" fmla="*/ 869950 h 1943100"/>
              <a:gd name="connsiteX1" fmla="*/ 3052483 w 3198533"/>
              <a:gd name="connsiteY1" fmla="*/ 831850 h 1943100"/>
              <a:gd name="connsiteX2" fmla="*/ 2912783 w 3198533"/>
              <a:gd name="connsiteY2" fmla="*/ 806450 h 1943100"/>
              <a:gd name="connsiteX3" fmla="*/ 2728633 w 3198533"/>
              <a:gd name="connsiteY3" fmla="*/ 565150 h 1943100"/>
              <a:gd name="connsiteX4" fmla="*/ 2588933 w 3198533"/>
              <a:gd name="connsiteY4" fmla="*/ 615950 h 1943100"/>
              <a:gd name="connsiteX5" fmla="*/ 2487333 w 3198533"/>
              <a:gd name="connsiteY5" fmla="*/ 635000 h 1943100"/>
              <a:gd name="connsiteX6" fmla="*/ 2347633 w 3198533"/>
              <a:gd name="connsiteY6" fmla="*/ 501650 h 1943100"/>
              <a:gd name="connsiteX7" fmla="*/ 2087283 w 3198533"/>
              <a:gd name="connsiteY7" fmla="*/ 603250 h 1943100"/>
              <a:gd name="connsiteX8" fmla="*/ 1941233 w 3198533"/>
              <a:gd name="connsiteY8" fmla="*/ 463550 h 1943100"/>
              <a:gd name="connsiteX9" fmla="*/ 1839633 w 3198533"/>
              <a:gd name="connsiteY9" fmla="*/ 196850 h 1943100"/>
              <a:gd name="connsiteX10" fmla="*/ 1598333 w 3198533"/>
              <a:gd name="connsiteY10" fmla="*/ 50800 h 1943100"/>
              <a:gd name="connsiteX11" fmla="*/ 1337983 w 3198533"/>
              <a:gd name="connsiteY11" fmla="*/ 0 h 1943100"/>
              <a:gd name="connsiteX12" fmla="*/ 1185583 w 3198533"/>
              <a:gd name="connsiteY12" fmla="*/ 50800 h 1943100"/>
              <a:gd name="connsiteX13" fmla="*/ 1128433 w 3198533"/>
              <a:gd name="connsiteY13" fmla="*/ 209550 h 1943100"/>
              <a:gd name="connsiteX14" fmla="*/ 1464983 w 3198533"/>
              <a:gd name="connsiteY14" fmla="*/ 222250 h 1943100"/>
              <a:gd name="connsiteX15" fmla="*/ 1636433 w 3198533"/>
              <a:gd name="connsiteY15" fmla="*/ 374650 h 1943100"/>
              <a:gd name="connsiteX16" fmla="*/ 1572933 w 3198533"/>
              <a:gd name="connsiteY16" fmla="*/ 558800 h 1943100"/>
              <a:gd name="connsiteX17" fmla="*/ 1388783 w 3198533"/>
              <a:gd name="connsiteY17" fmla="*/ 571500 h 1943100"/>
              <a:gd name="connsiteX18" fmla="*/ 1255433 w 3198533"/>
              <a:gd name="connsiteY18" fmla="*/ 438150 h 1943100"/>
              <a:gd name="connsiteX19" fmla="*/ 1077633 w 3198533"/>
              <a:gd name="connsiteY19" fmla="*/ 527050 h 1943100"/>
              <a:gd name="connsiteX20" fmla="*/ 893483 w 3198533"/>
              <a:gd name="connsiteY20" fmla="*/ 425450 h 1943100"/>
              <a:gd name="connsiteX21" fmla="*/ 728383 w 3198533"/>
              <a:gd name="connsiteY21" fmla="*/ 457200 h 1943100"/>
              <a:gd name="connsiteX22" fmla="*/ 614083 w 3198533"/>
              <a:gd name="connsiteY22" fmla="*/ 596900 h 1943100"/>
              <a:gd name="connsiteX23" fmla="*/ 518833 w 3198533"/>
              <a:gd name="connsiteY23" fmla="*/ 710407 h 1943100"/>
              <a:gd name="connsiteX24" fmla="*/ 372783 w 3198533"/>
              <a:gd name="connsiteY24" fmla="*/ 781050 h 1943100"/>
              <a:gd name="connsiteX25" fmla="*/ 239433 w 3198533"/>
              <a:gd name="connsiteY25" fmla="*/ 863600 h 1943100"/>
              <a:gd name="connsiteX26" fmla="*/ 61633 w 3198533"/>
              <a:gd name="connsiteY26" fmla="*/ 1174750 h 1943100"/>
              <a:gd name="connsiteX27" fmla="*/ 10833 w 3198533"/>
              <a:gd name="connsiteY27" fmla="*/ 1485900 h 1943100"/>
              <a:gd name="connsiteX28" fmla="*/ 252133 w 3198533"/>
              <a:gd name="connsiteY28" fmla="*/ 1943100 h 1943100"/>
              <a:gd name="connsiteX0" fmla="*/ 3198533 w 3198533"/>
              <a:gd name="connsiteY0" fmla="*/ 869950 h 1485900"/>
              <a:gd name="connsiteX1" fmla="*/ 3052483 w 3198533"/>
              <a:gd name="connsiteY1" fmla="*/ 831850 h 1485900"/>
              <a:gd name="connsiteX2" fmla="*/ 2912783 w 3198533"/>
              <a:gd name="connsiteY2" fmla="*/ 806450 h 1485900"/>
              <a:gd name="connsiteX3" fmla="*/ 2728633 w 3198533"/>
              <a:gd name="connsiteY3" fmla="*/ 565150 h 1485900"/>
              <a:gd name="connsiteX4" fmla="*/ 2588933 w 3198533"/>
              <a:gd name="connsiteY4" fmla="*/ 615950 h 1485900"/>
              <a:gd name="connsiteX5" fmla="*/ 2487333 w 3198533"/>
              <a:gd name="connsiteY5" fmla="*/ 635000 h 1485900"/>
              <a:gd name="connsiteX6" fmla="*/ 2347633 w 3198533"/>
              <a:gd name="connsiteY6" fmla="*/ 501650 h 1485900"/>
              <a:gd name="connsiteX7" fmla="*/ 2087283 w 3198533"/>
              <a:gd name="connsiteY7" fmla="*/ 603250 h 1485900"/>
              <a:gd name="connsiteX8" fmla="*/ 1941233 w 3198533"/>
              <a:gd name="connsiteY8" fmla="*/ 463550 h 1485900"/>
              <a:gd name="connsiteX9" fmla="*/ 1839633 w 3198533"/>
              <a:gd name="connsiteY9" fmla="*/ 196850 h 1485900"/>
              <a:gd name="connsiteX10" fmla="*/ 1598333 w 3198533"/>
              <a:gd name="connsiteY10" fmla="*/ 50800 h 1485900"/>
              <a:gd name="connsiteX11" fmla="*/ 1337983 w 3198533"/>
              <a:gd name="connsiteY11" fmla="*/ 0 h 1485900"/>
              <a:gd name="connsiteX12" fmla="*/ 1185583 w 3198533"/>
              <a:gd name="connsiteY12" fmla="*/ 50800 h 1485900"/>
              <a:gd name="connsiteX13" fmla="*/ 1128433 w 3198533"/>
              <a:gd name="connsiteY13" fmla="*/ 209550 h 1485900"/>
              <a:gd name="connsiteX14" fmla="*/ 1464983 w 3198533"/>
              <a:gd name="connsiteY14" fmla="*/ 222250 h 1485900"/>
              <a:gd name="connsiteX15" fmla="*/ 1636433 w 3198533"/>
              <a:gd name="connsiteY15" fmla="*/ 374650 h 1485900"/>
              <a:gd name="connsiteX16" fmla="*/ 1572933 w 3198533"/>
              <a:gd name="connsiteY16" fmla="*/ 558800 h 1485900"/>
              <a:gd name="connsiteX17" fmla="*/ 1388783 w 3198533"/>
              <a:gd name="connsiteY17" fmla="*/ 571500 h 1485900"/>
              <a:gd name="connsiteX18" fmla="*/ 1255433 w 3198533"/>
              <a:gd name="connsiteY18" fmla="*/ 438150 h 1485900"/>
              <a:gd name="connsiteX19" fmla="*/ 1077633 w 3198533"/>
              <a:gd name="connsiteY19" fmla="*/ 527050 h 1485900"/>
              <a:gd name="connsiteX20" fmla="*/ 893483 w 3198533"/>
              <a:gd name="connsiteY20" fmla="*/ 425450 h 1485900"/>
              <a:gd name="connsiteX21" fmla="*/ 728383 w 3198533"/>
              <a:gd name="connsiteY21" fmla="*/ 457200 h 1485900"/>
              <a:gd name="connsiteX22" fmla="*/ 614083 w 3198533"/>
              <a:gd name="connsiteY22" fmla="*/ 596900 h 1485900"/>
              <a:gd name="connsiteX23" fmla="*/ 518833 w 3198533"/>
              <a:gd name="connsiteY23" fmla="*/ 710407 h 1485900"/>
              <a:gd name="connsiteX24" fmla="*/ 372783 w 3198533"/>
              <a:gd name="connsiteY24" fmla="*/ 781050 h 1485900"/>
              <a:gd name="connsiteX25" fmla="*/ 239433 w 3198533"/>
              <a:gd name="connsiteY25" fmla="*/ 863600 h 1485900"/>
              <a:gd name="connsiteX26" fmla="*/ 61633 w 3198533"/>
              <a:gd name="connsiteY26" fmla="*/ 1174750 h 1485900"/>
              <a:gd name="connsiteX27" fmla="*/ 10833 w 3198533"/>
              <a:gd name="connsiteY27" fmla="*/ 1485900 h 1485900"/>
              <a:gd name="connsiteX0" fmla="*/ 3136900 w 3136900"/>
              <a:gd name="connsiteY0" fmla="*/ 869950 h 1174750"/>
              <a:gd name="connsiteX1" fmla="*/ 2990850 w 3136900"/>
              <a:gd name="connsiteY1" fmla="*/ 831850 h 1174750"/>
              <a:gd name="connsiteX2" fmla="*/ 2851150 w 3136900"/>
              <a:gd name="connsiteY2" fmla="*/ 806450 h 1174750"/>
              <a:gd name="connsiteX3" fmla="*/ 2667000 w 3136900"/>
              <a:gd name="connsiteY3" fmla="*/ 565150 h 1174750"/>
              <a:gd name="connsiteX4" fmla="*/ 2527300 w 3136900"/>
              <a:gd name="connsiteY4" fmla="*/ 615950 h 1174750"/>
              <a:gd name="connsiteX5" fmla="*/ 2425700 w 3136900"/>
              <a:gd name="connsiteY5" fmla="*/ 635000 h 1174750"/>
              <a:gd name="connsiteX6" fmla="*/ 2286000 w 3136900"/>
              <a:gd name="connsiteY6" fmla="*/ 501650 h 1174750"/>
              <a:gd name="connsiteX7" fmla="*/ 2025650 w 3136900"/>
              <a:gd name="connsiteY7" fmla="*/ 603250 h 1174750"/>
              <a:gd name="connsiteX8" fmla="*/ 1879600 w 3136900"/>
              <a:gd name="connsiteY8" fmla="*/ 463550 h 1174750"/>
              <a:gd name="connsiteX9" fmla="*/ 1778000 w 3136900"/>
              <a:gd name="connsiteY9" fmla="*/ 196850 h 1174750"/>
              <a:gd name="connsiteX10" fmla="*/ 1536700 w 3136900"/>
              <a:gd name="connsiteY10" fmla="*/ 50800 h 1174750"/>
              <a:gd name="connsiteX11" fmla="*/ 1276350 w 3136900"/>
              <a:gd name="connsiteY11" fmla="*/ 0 h 1174750"/>
              <a:gd name="connsiteX12" fmla="*/ 1123950 w 3136900"/>
              <a:gd name="connsiteY12" fmla="*/ 50800 h 1174750"/>
              <a:gd name="connsiteX13" fmla="*/ 1066800 w 3136900"/>
              <a:gd name="connsiteY13" fmla="*/ 209550 h 1174750"/>
              <a:gd name="connsiteX14" fmla="*/ 1403350 w 3136900"/>
              <a:gd name="connsiteY14" fmla="*/ 222250 h 1174750"/>
              <a:gd name="connsiteX15" fmla="*/ 1574800 w 3136900"/>
              <a:gd name="connsiteY15" fmla="*/ 374650 h 1174750"/>
              <a:gd name="connsiteX16" fmla="*/ 1511300 w 3136900"/>
              <a:gd name="connsiteY16" fmla="*/ 558800 h 1174750"/>
              <a:gd name="connsiteX17" fmla="*/ 1327150 w 3136900"/>
              <a:gd name="connsiteY17" fmla="*/ 571500 h 1174750"/>
              <a:gd name="connsiteX18" fmla="*/ 1193800 w 3136900"/>
              <a:gd name="connsiteY18" fmla="*/ 438150 h 1174750"/>
              <a:gd name="connsiteX19" fmla="*/ 1016000 w 3136900"/>
              <a:gd name="connsiteY19" fmla="*/ 527050 h 1174750"/>
              <a:gd name="connsiteX20" fmla="*/ 831850 w 3136900"/>
              <a:gd name="connsiteY20" fmla="*/ 425450 h 1174750"/>
              <a:gd name="connsiteX21" fmla="*/ 666750 w 3136900"/>
              <a:gd name="connsiteY21" fmla="*/ 457200 h 1174750"/>
              <a:gd name="connsiteX22" fmla="*/ 552450 w 3136900"/>
              <a:gd name="connsiteY22" fmla="*/ 596900 h 1174750"/>
              <a:gd name="connsiteX23" fmla="*/ 457200 w 3136900"/>
              <a:gd name="connsiteY23" fmla="*/ 710407 h 1174750"/>
              <a:gd name="connsiteX24" fmla="*/ 311150 w 3136900"/>
              <a:gd name="connsiteY24" fmla="*/ 781050 h 1174750"/>
              <a:gd name="connsiteX25" fmla="*/ 177800 w 3136900"/>
              <a:gd name="connsiteY25" fmla="*/ 863600 h 1174750"/>
              <a:gd name="connsiteX26" fmla="*/ 0 w 3136900"/>
              <a:gd name="connsiteY26" fmla="*/ 1174750 h 1174750"/>
              <a:gd name="connsiteX0" fmla="*/ 2959100 w 2959100"/>
              <a:gd name="connsiteY0" fmla="*/ 869950 h 869950"/>
              <a:gd name="connsiteX1" fmla="*/ 2813050 w 2959100"/>
              <a:gd name="connsiteY1" fmla="*/ 831850 h 869950"/>
              <a:gd name="connsiteX2" fmla="*/ 2673350 w 2959100"/>
              <a:gd name="connsiteY2" fmla="*/ 806450 h 869950"/>
              <a:gd name="connsiteX3" fmla="*/ 2489200 w 2959100"/>
              <a:gd name="connsiteY3" fmla="*/ 565150 h 869950"/>
              <a:gd name="connsiteX4" fmla="*/ 2349500 w 2959100"/>
              <a:gd name="connsiteY4" fmla="*/ 615950 h 869950"/>
              <a:gd name="connsiteX5" fmla="*/ 2247900 w 2959100"/>
              <a:gd name="connsiteY5" fmla="*/ 635000 h 869950"/>
              <a:gd name="connsiteX6" fmla="*/ 2108200 w 2959100"/>
              <a:gd name="connsiteY6" fmla="*/ 501650 h 869950"/>
              <a:gd name="connsiteX7" fmla="*/ 1847850 w 2959100"/>
              <a:gd name="connsiteY7" fmla="*/ 603250 h 869950"/>
              <a:gd name="connsiteX8" fmla="*/ 1701800 w 2959100"/>
              <a:gd name="connsiteY8" fmla="*/ 463550 h 869950"/>
              <a:gd name="connsiteX9" fmla="*/ 1600200 w 2959100"/>
              <a:gd name="connsiteY9" fmla="*/ 196850 h 869950"/>
              <a:gd name="connsiteX10" fmla="*/ 1358900 w 2959100"/>
              <a:gd name="connsiteY10" fmla="*/ 50800 h 869950"/>
              <a:gd name="connsiteX11" fmla="*/ 1098550 w 2959100"/>
              <a:gd name="connsiteY11" fmla="*/ 0 h 869950"/>
              <a:gd name="connsiteX12" fmla="*/ 946150 w 2959100"/>
              <a:gd name="connsiteY12" fmla="*/ 50800 h 869950"/>
              <a:gd name="connsiteX13" fmla="*/ 889000 w 2959100"/>
              <a:gd name="connsiteY13" fmla="*/ 209550 h 869950"/>
              <a:gd name="connsiteX14" fmla="*/ 1225550 w 2959100"/>
              <a:gd name="connsiteY14" fmla="*/ 222250 h 869950"/>
              <a:gd name="connsiteX15" fmla="*/ 1397000 w 2959100"/>
              <a:gd name="connsiteY15" fmla="*/ 374650 h 869950"/>
              <a:gd name="connsiteX16" fmla="*/ 1333500 w 2959100"/>
              <a:gd name="connsiteY16" fmla="*/ 558800 h 869950"/>
              <a:gd name="connsiteX17" fmla="*/ 1149350 w 2959100"/>
              <a:gd name="connsiteY17" fmla="*/ 571500 h 869950"/>
              <a:gd name="connsiteX18" fmla="*/ 1016000 w 2959100"/>
              <a:gd name="connsiteY18" fmla="*/ 438150 h 869950"/>
              <a:gd name="connsiteX19" fmla="*/ 838200 w 2959100"/>
              <a:gd name="connsiteY19" fmla="*/ 527050 h 869950"/>
              <a:gd name="connsiteX20" fmla="*/ 654050 w 2959100"/>
              <a:gd name="connsiteY20" fmla="*/ 425450 h 869950"/>
              <a:gd name="connsiteX21" fmla="*/ 488950 w 2959100"/>
              <a:gd name="connsiteY21" fmla="*/ 457200 h 869950"/>
              <a:gd name="connsiteX22" fmla="*/ 374650 w 2959100"/>
              <a:gd name="connsiteY22" fmla="*/ 596900 h 869950"/>
              <a:gd name="connsiteX23" fmla="*/ 279400 w 2959100"/>
              <a:gd name="connsiteY23" fmla="*/ 710407 h 869950"/>
              <a:gd name="connsiteX24" fmla="*/ 133350 w 2959100"/>
              <a:gd name="connsiteY24" fmla="*/ 781050 h 869950"/>
              <a:gd name="connsiteX25" fmla="*/ 0 w 2959100"/>
              <a:gd name="connsiteY25" fmla="*/ 863600 h 869950"/>
              <a:gd name="connsiteX0" fmla="*/ 2825750 w 2825750"/>
              <a:gd name="connsiteY0" fmla="*/ 869950 h 869950"/>
              <a:gd name="connsiteX1" fmla="*/ 2679700 w 2825750"/>
              <a:gd name="connsiteY1" fmla="*/ 831850 h 869950"/>
              <a:gd name="connsiteX2" fmla="*/ 2540000 w 2825750"/>
              <a:gd name="connsiteY2" fmla="*/ 806450 h 869950"/>
              <a:gd name="connsiteX3" fmla="*/ 2355850 w 2825750"/>
              <a:gd name="connsiteY3" fmla="*/ 565150 h 869950"/>
              <a:gd name="connsiteX4" fmla="*/ 2216150 w 2825750"/>
              <a:gd name="connsiteY4" fmla="*/ 615950 h 869950"/>
              <a:gd name="connsiteX5" fmla="*/ 2114550 w 2825750"/>
              <a:gd name="connsiteY5" fmla="*/ 635000 h 869950"/>
              <a:gd name="connsiteX6" fmla="*/ 1974850 w 2825750"/>
              <a:gd name="connsiteY6" fmla="*/ 501650 h 869950"/>
              <a:gd name="connsiteX7" fmla="*/ 1714500 w 2825750"/>
              <a:gd name="connsiteY7" fmla="*/ 603250 h 869950"/>
              <a:gd name="connsiteX8" fmla="*/ 1568450 w 2825750"/>
              <a:gd name="connsiteY8" fmla="*/ 463550 h 869950"/>
              <a:gd name="connsiteX9" fmla="*/ 1466850 w 2825750"/>
              <a:gd name="connsiteY9" fmla="*/ 196850 h 869950"/>
              <a:gd name="connsiteX10" fmla="*/ 1225550 w 2825750"/>
              <a:gd name="connsiteY10" fmla="*/ 50800 h 869950"/>
              <a:gd name="connsiteX11" fmla="*/ 965200 w 2825750"/>
              <a:gd name="connsiteY11" fmla="*/ 0 h 869950"/>
              <a:gd name="connsiteX12" fmla="*/ 812800 w 2825750"/>
              <a:gd name="connsiteY12" fmla="*/ 50800 h 869950"/>
              <a:gd name="connsiteX13" fmla="*/ 755650 w 2825750"/>
              <a:gd name="connsiteY13" fmla="*/ 209550 h 869950"/>
              <a:gd name="connsiteX14" fmla="*/ 1092200 w 2825750"/>
              <a:gd name="connsiteY14" fmla="*/ 222250 h 869950"/>
              <a:gd name="connsiteX15" fmla="*/ 1263650 w 2825750"/>
              <a:gd name="connsiteY15" fmla="*/ 374650 h 869950"/>
              <a:gd name="connsiteX16" fmla="*/ 1200150 w 2825750"/>
              <a:gd name="connsiteY16" fmla="*/ 558800 h 869950"/>
              <a:gd name="connsiteX17" fmla="*/ 1016000 w 2825750"/>
              <a:gd name="connsiteY17" fmla="*/ 571500 h 869950"/>
              <a:gd name="connsiteX18" fmla="*/ 882650 w 2825750"/>
              <a:gd name="connsiteY18" fmla="*/ 438150 h 869950"/>
              <a:gd name="connsiteX19" fmla="*/ 704850 w 2825750"/>
              <a:gd name="connsiteY19" fmla="*/ 527050 h 869950"/>
              <a:gd name="connsiteX20" fmla="*/ 520700 w 2825750"/>
              <a:gd name="connsiteY20" fmla="*/ 425450 h 869950"/>
              <a:gd name="connsiteX21" fmla="*/ 355600 w 2825750"/>
              <a:gd name="connsiteY21" fmla="*/ 457200 h 869950"/>
              <a:gd name="connsiteX22" fmla="*/ 241300 w 2825750"/>
              <a:gd name="connsiteY22" fmla="*/ 596900 h 869950"/>
              <a:gd name="connsiteX23" fmla="*/ 146050 w 2825750"/>
              <a:gd name="connsiteY23" fmla="*/ 710407 h 869950"/>
              <a:gd name="connsiteX24" fmla="*/ 0 w 2825750"/>
              <a:gd name="connsiteY24" fmla="*/ 781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5750" h="869950">
                <a:moveTo>
                  <a:pt x="2825750" y="869950"/>
                </a:moveTo>
                <a:cubicBezTo>
                  <a:pt x="2776008" y="848783"/>
                  <a:pt x="2727325" y="842433"/>
                  <a:pt x="2679700" y="831850"/>
                </a:cubicBezTo>
                <a:cubicBezTo>
                  <a:pt x="2632075" y="821267"/>
                  <a:pt x="2593975" y="850900"/>
                  <a:pt x="2540000" y="806450"/>
                </a:cubicBezTo>
                <a:cubicBezTo>
                  <a:pt x="2486025" y="762000"/>
                  <a:pt x="2409825" y="596900"/>
                  <a:pt x="2355850" y="565150"/>
                </a:cubicBezTo>
                <a:cubicBezTo>
                  <a:pt x="2301875" y="533400"/>
                  <a:pt x="2256367" y="604308"/>
                  <a:pt x="2216150" y="615950"/>
                </a:cubicBezTo>
                <a:cubicBezTo>
                  <a:pt x="2175933" y="627592"/>
                  <a:pt x="2154767" y="654050"/>
                  <a:pt x="2114550" y="635000"/>
                </a:cubicBezTo>
                <a:cubicBezTo>
                  <a:pt x="2074333" y="615950"/>
                  <a:pt x="2041525" y="506942"/>
                  <a:pt x="1974850" y="501650"/>
                </a:cubicBezTo>
                <a:cubicBezTo>
                  <a:pt x="1908175" y="496358"/>
                  <a:pt x="1782233" y="609600"/>
                  <a:pt x="1714500" y="603250"/>
                </a:cubicBezTo>
                <a:cubicBezTo>
                  <a:pt x="1646767" y="596900"/>
                  <a:pt x="1609725" y="531283"/>
                  <a:pt x="1568450" y="463550"/>
                </a:cubicBezTo>
                <a:cubicBezTo>
                  <a:pt x="1527175" y="395817"/>
                  <a:pt x="1524000" y="265642"/>
                  <a:pt x="1466850" y="196850"/>
                </a:cubicBezTo>
                <a:cubicBezTo>
                  <a:pt x="1409700" y="128058"/>
                  <a:pt x="1309158" y="83608"/>
                  <a:pt x="1225550" y="50800"/>
                </a:cubicBezTo>
                <a:cubicBezTo>
                  <a:pt x="1141942" y="17992"/>
                  <a:pt x="1033992" y="0"/>
                  <a:pt x="965200" y="0"/>
                </a:cubicBezTo>
                <a:cubicBezTo>
                  <a:pt x="896408" y="0"/>
                  <a:pt x="847725" y="15875"/>
                  <a:pt x="812800" y="50800"/>
                </a:cubicBezTo>
                <a:cubicBezTo>
                  <a:pt x="777875" y="85725"/>
                  <a:pt x="709083" y="180975"/>
                  <a:pt x="755650" y="209550"/>
                </a:cubicBezTo>
                <a:cubicBezTo>
                  <a:pt x="802217" y="238125"/>
                  <a:pt x="1007533" y="194733"/>
                  <a:pt x="1092200" y="222250"/>
                </a:cubicBezTo>
                <a:cubicBezTo>
                  <a:pt x="1176867" y="249767"/>
                  <a:pt x="1245658" y="318558"/>
                  <a:pt x="1263650" y="374650"/>
                </a:cubicBezTo>
                <a:cubicBezTo>
                  <a:pt x="1281642" y="430742"/>
                  <a:pt x="1241425" y="525992"/>
                  <a:pt x="1200150" y="558800"/>
                </a:cubicBezTo>
                <a:cubicBezTo>
                  <a:pt x="1158875" y="591608"/>
                  <a:pt x="1068917" y="591608"/>
                  <a:pt x="1016000" y="571500"/>
                </a:cubicBezTo>
                <a:cubicBezTo>
                  <a:pt x="963083" y="551392"/>
                  <a:pt x="934508" y="445558"/>
                  <a:pt x="882650" y="438150"/>
                </a:cubicBezTo>
                <a:cubicBezTo>
                  <a:pt x="830792" y="430742"/>
                  <a:pt x="765175" y="529167"/>
                  <a:pt x="704850" y="527050"/>
                </a:cubicBezTo>
                <a:cubicBezTo>
                  <a:pt x="644525" y="524933"/>
                  <a:pt x="578908" y="437092"/>
                  <a:pt x="520700" y="425450"/>
                </a:cubicBezTo>
                <a:cubicBezTo>
                  <a:pt x="462492" y="413808"/>
                  <a:pt x="402167" y="428625"/>
                  <a:pt x="355600" y="457200"/>
                </a:cubicBezTo>
                <a:cubicBezTo>
                  <a:pt x="309033" y="485775"/>
                  <a:pt x="276225" y="554699"/>
                  <a:pt x="241300" y="596900"/>
                </a:cubicBezTo>
                <a:cubicBezTo>
                  <a:pt x="206375" y="639101"/>
                  <a:pt x="186267" y="679715"/>
                  <a:pt x="146050" y="710407"/>
                </a:cubicBezTo>
                <a:cubicBezTo>
                  <a:pt x="105833" y="741099"/>
                  <a:pt x="46566" y="755518"/>
                  <a:pt x="0" y="781050"/>
                </a:cubicBezTo>
              </a:path>
            </a:pathLst>
          </a:custGeom>
          <a:ln w="76200">
            <a:gradFill flip="none" rotWithShape="1">
              <a:gsLst>
                <a:gs pos="0">
                  <a:srgbClr val="FF0000"/>
                </a:gs>
                <a:gs pos="100000">
                  <a:srgbClr val="00FF00"/>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50" name="src_isoline"/>
          <p:cNvGrpSpPr/>
          <p:nvPr/>
        </p:nvGrpSpPr>
        <p:grpSpPr>
          <a:xfrm>
            <a:off x="1200150" y="2443163"/>
            <a:ext cx="2919414" cy="1247775"/>
            <a:chOff x="1200150" y="2443163"/>
            <a:chExt cx="2919414" cy="1247775"/>
          </a:xfrm>
        </p:grpSpPr>
        <p:cxnSp>
          <p:nvCxnSpPr>
            <p:cNvPr id="6168" name="直線コネクタ 6167"/>
            <p:cNvCxnSpPr/>
            <p:nvPr/>
          </p:nvCxnSpPr>
          <p:spPr>
            <a:xfrm flipH="1">
              <a:off x="3814763" y="3238500"/>
              <a:ext cx="142876" cy="376238"/>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3671888" y="3171825"/>
              <a:ext cx="114300" cy="3524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3495677" y="3019425"/>
              <a:ext cx="119061" cy="44767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H="1">
              <a:off x="3328988" y="3000375"/>
              <a:ext cx="80962" cy="40481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a:off x="3148013" y="2905125"/>
              <a:ext cx="57150" cy="44767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2934821" y="2790825"/>
              <a:ext cx="79842" cy="545437"/>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H="1">
              <a:off x="2786063" y="2633663"/>
              <a:ext cx="66676" cy="6572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H="1">
              <a:off x="2609850" y="2547938"/>
              <a:ext cx="38101" cy="72390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2409825" y="2476500"/>
              <a:ext cx="9525" cy="84296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2195513" y="2443163"/>
              <a:ext cx="57150" cy="8858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2009775" y="2500313"/>
              <a:ext cx="76200" cy="78105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1843088" y="2790825"/>
              <a:ext cx="76200" cy="48101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1643063" y="2843213"/>
              <a:ext cx="119062" cy="4286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1471613" y="2933700"/>
              <a:ext cx="157162" cy="40005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a:off x="1357313" y="3119438"/>
              <a:ext cx="147637" cy="3143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1200150" y="3267075"/>
              <a:ext cx="119063" cy="252412"/>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H="1">
              <a:off x="3976688" y="3300413"/>
              <a:ext cx="142876" cy="3905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75" name="tgt_all"/>
          <p:cNvSpPr/>
          <p:nvPr/>
        </p:nvSpPr>
        <p:spPr>
          <a:xfrm>
            <a:off x="5044379" y="2473513"/>
            <a:ext cx="3366732" cy="251296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66732" h="2512960">
                <a:moveTo>
                  <a:pt x="2227959" y="231587"/>
                </a:moveTo>
                <a:cubicBezTo>
                  <a:pt x="2173984" y="306993"/>
                  <a:pt x="2094609" y="451456"/>
                  <a:pt x="2042221" y="526862"/>
                </a:cubicBezTo>
                <a:cubicBezTo>
                  <a:pt x="1989834" y="602268"/>
                  <a:pt x="1962053" y="636400"/>
                  <a:pt x="1913634" y="684025"/>
                </a:cubicBezTo>
                <a:cubicBezTo>
                  <a:pt x="1865215" y="731650"/>
                  <a:pt x="1812828" y="769750"/>
                  <a:pt x="1751709" y="812612"/>
                </a:cubicBezTo>
                <a:cubicBezTo>
                  <a:pt x="1690590" y="855474"/>
                  <a:pt x="1609627" y="912625"/>
                  <a:pt x="1546921" y="941200"/>
                </a:cubicBezTo>
                <a:cubicBezTo>
                  <a:pt x="1484215" y="969775"/>
                  <a:pt x="1441352" y="972156"/>
                  <a:pt x="1375471" y="984062"/>
                </a:cubicBezTo>
                <a:cubicBezTo>
                  <a:pt x="1309590" y="995968"/>
                  <a:pt x="1151634" y="1012637"/>
                  <a:pt x="1151634" y="1012637"/>
                </a:cubicBezTo>
                <a:cubicBezTo>
                  <a:pt x="1069084" y="1022956"/>
                  <a:pt x="969071" y="1032481"/>
                  <a:pt x="880171" y="1045975"/>
                </a:cubicBezTo>
                <a:cubicBezTo>
                  <a:pt x="791271" y="1059469"/>
                  <a:pt x="711103" y="1064231"/>
                  <a:pt x="618234" y="1093600"/>
                </a:cubicBezTo>
                <a:cubicBezTo>
                  <a:pt x="525365" y="1122969"/>
                  <a:pt x="405509" y="1169800"/>
                  <a:pt x="322959" y="1222187"/>
                </a:cubicBezTo>
                <a:cubicBezTo>
                  <a:pt x="240409" y="1274574"/>
                  <a:pt x="174528" y="1342838"/>
                  <a:pt x="122934" y="1407925"/>
                </a:cubicBezTo>
                <a:cubicBezTo>
                  <a:pt x="71340" y="1473012"/>
                  <a:pt x="32446" y="1539687"/>
                  <a:pt x="13396" y="1612712"/>
                </a:cubicBezTo>
                <a:cubicBezTo>
                  <a:pt x="-5654" y="1685737"/>
                  <a:pt x="-1685" y="1771463"/>
                  <a:pt x="8634" y="1846075"/>
                </a:cubicBezTo>
                <a:cubicBezTo>
                  <a:pt x="18953" y="1920687"/>
                  <a:pt x="31653" y="1988950"/>
                  <a:pt x="75309" y="2060387"/>
                </a:cubicBezTo>
                <a:cubicBezTo>
                  <a:pt x="118965" y="2131825"/>
                  <a:pt x="185640" y="2219931"/>
                  <a:pt x="270571" y="2274700"/>
                </a:cubicBezTo>
                <a:cubicBezTo>
                  <a:pt x="355502" y="2329469"/>
                  <a:pt x="472977" y="2354075"/>
                  <a:pt x="584896" y="2389000"/>
                </a:cubicBezTo>
                <a:cubicBezTo>
                  <a:pt x="696815" y="2423925"/>
                  <a:pt x="824609" y="2463613"/>
                  <a:pt x="942084" y="2484250"/>
                </a:cubicBezTo>
                <a:cubicBezTo>
                  <a:pt x="1059559" y="2504887"/>
                  <a:pt x="1164334" y="2511238"/>
                  <a:pt x="1289746" y="2512825"/>
                </a:cubicBezTo>
                <a:cubicBezTo>
                  <a:pt x="1415158" y="2514412"/>
                  <a:pt x="1578672" y="2501712"/>
                  <a:pt x="1694559" y="2493775"/>
                </a:cubicBezTo>
                <a:cubicBezTo>
                  <a:pt x="1810446" y="2485838"/>
                  <a:pt x="1877915" y="2479487"/>
                  <a:pt x="1985071" y="2465200"/>
                </a:cubicBezTo>
                <a:cubicBezTo>
                  <a:pt x="2092227" y="2450913"/>
                  <a:pt x="2200177" y="2442975"/>
                  <a:pt x="2337496" y="2408050"/>
                </a:cubicBezTo>
                <a:cubicBezTo>
                  <a:pt x="2474815" y="2373125"/>
                  <a:pt x="2670872" y="2317563"/>
                  <a:pt x="2808984" y="2255650"/>
                </a:cubicBezTo>
                <a:cubicBezTo>
                  <a:pt x="2947097" y="2193738"/>
                  <a:pt x="3081240" y="2140556"/>
                  <a:pt x="3166171" y="2036575"/>
                </a:cubicBezTo>
                <a:cubicBezTo>
                  <a:pt x="3251102" y="1932594"/>
                  <a:pt x="3285234" y="1780987"/>
                  <a:pt x="3318571" y="1631762"/>
                </a:cubicBezTo>
                <a:cubicBezTo>
                  <a:pt x="3351908" y="1482537"/>
                  <a:pt x="3370165" y="1315850"/>
                  <a:pt x="3366196" y="1141225"/>
                </a:cubicBezTo>
                <a:cubicBezTo>
                  <a:pt x="3362227" y="966600"/>
                  <a:pt x="3328097" y="732443"/>
                  <a:pt x="3294759" y="584012"/>
                </a:cubicBezTo>
                <a:cubicBezTo>
                  <a:pt x="3261422" y="435581"/>
                  <a:pt x="3220940" y="337156"/>
                  <a:pt x="3166171" y="250637"/>
                </a:cubicBezTo>
                <a:cubicBezTo>
                  <a:pt x="3111402" y="164118"/>
                  <a:pt x="3028058" y="105381"/>
                  <a:pt x="2966146" y="64900"/>
                </a:cubicBezTo>
                <a:cubicBezTo>
                  <a:pt x="2904234" y="24419"/>
                  <a:pt x="2862165" y="17275"/>
                  <a:pt x="2794696" y="7750"/>
                </a:cubicBezTo>
                <a:cubicBezTo>
                  <a:pt x="2727227" y="-1775"/>
                  <a:pt x="2632772" y="-3363"/>
                  <a:pt x="2561334" y="7750"/>
                </a:cubicBezTo>
                <a:cubicBezTo>
                  <a:pt x="2489896" y="18863"/>
                  <a:pt x="2421633" y="37119"/>
                  <a:pt x="2366071" y="74425"/>
                </a:cubicBezTo>
                <a:cubicBezTo>
                  <a:pt x="2310509" y="111731"/>
                  <a:pt x="2281934" y="156181"/>
                  <a:pt x="2227959" y="231587"/>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tgt_all_black"/>
          <p:cNvSpPr/>
          <p:nvPr/>
        </p:nvSpPr>
        <p:spPr>
          <a:xfrm>
            <a:off x="5044379" y="2473513"/>
            <a:ext cx="3366732" cy="251296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66732" h="2512960">
                <a:moveTo>
                  <a:pt x="2227959" y="231587"/>
                </a:moveTo>
                <a:cubicBezTo>
                  <a:pt x="2173984" y="306993"/>
                  <a:pt x="2094609" y="451456"/>
                  <a:pt x="2042221" y="526862"/>
                </a:cubicBezTo>
                <a:cubicBezTo>
                  <a:pt x="1989834" y="602268"/>
                  <a:pt x="1962053" y="636400"/>
                  <a:pt x="1913634" y="684025"/>
                </a:cubicBezTo>
                <a:cubicBezTo>
                  <a:pt x="1865215" y="731650"/>
                  <a:pt x="1812828" y="769750"/>
                  <a:pt x="1751709" y="812612"/>
                </a:cubicBezTo>
                <a:cubicBezTo>
                  <a:pt x="1690590" y="855474"/>
                  <a:pt x="1609627" y="912625"/>
                  <a:pt x="1546921" y="941200"/>
                </a:cubicBezTo>
                <a:cubicBezTo>
                  <a:pt x="1484215" y="969775"/>
                  <a:pt x="1441352" y="972156"/>
                  <a:pt x="1375471" y="984062"/>
                </a:cubicBezTo>
                <a:cubicBezTo>
                  <a:pt x="1309590" y="995968"/>
                  <a:pt x="1151634" y="1012637"/>
                  <a:pt x="1151634" y="1012637"/>
                </a:cubicBezTo>
                <a:cubicBezTo>
                  <a:pt x="1069084" y="1022956"/>
                  <a:pt x="969071" y="1032481"/>
                  <a:pt x="880171" y="1045975"/>
                </a:cubicBezTo>
                <a:cubicBezTo>
                  <a:pt x="791271" y="1059469"/>
                  <a:pt x="711103" y="1064231"/>
                  <a:pt x="618234" y="1093600"/>
                </a:cubicBezTo>
                <a:cubicBezTo>
                  <a:pt x="525365" y="1122969"/>
                  <a:pt x="405509" y="1169800"/>
                  <a:pt x="322959" y="1222187"/>
                </a:cubicBezTo>
                <a:cubicBezTo>
                  <a:pt x="240409" y="1274574"/>
                  <a:pt x="174528" y="1342838"/>
                  <a:pt x="122934" y="1407925"/>
                </a:cubicBezTo>
                <a:cubicBezTo>
                  <a:pt x="71340" y="1473012"/>
                  <a:pt x="32446" y="1539687"/>
                  <a:pt x="13396" y="1612712"/>
                </a:cubicBezTo>
                <a:cubicBezTo>
                  <a:pt x="-5654" y="1685737"/>
                  <a:pt x="-1685" y="1771463"/>
                  <a:pt x="8634" y="1846075"/>
                </a:cubicBezTo>
                <a:cubicBezTo>
                  <a:pt x="18953" y="1920687"/>
                  <a:pt x="31653" y="1988950"/>
                  <a:pt x="75309" y="2060387"/>
                </a:cubicBezTo>
                <a:cubicBezTo>
                  <a:pt x="118965" y="2131825"/>
                  <a:pt x="185640" y="2219931"/>
                  <a:pt x="270571" y="2274700"/>
                </a:cubicBezTo>
                <a:cubicBezTo>
                  <a:pt x="355502" y="2329469"/>
                  <a:pt x="472977" y="2354075"/>
                  <a:pt x="584896" y="2389000"/>
                </a:cubicBezTo>
                <a:cubicBezTo>
                  <a:pt x="696815" y="2423925"/>
                  <a:pt x="824609" y="2463613"/>
                  <a:pt x="942084" y="2484250"/>
                </a:cubicBezTo>
                <a:cubicBezTo>
                  <a:pt x="1059559" y="2504887"/>
                  <a:pt x="1164334" y="2511238"/>
                  <a:pt x="1289746" y="2512825"/>
                </a:cubicBezTo>
                <a:cubicBezTo>
                  <a:pt x="1415158" y="2514412"/>
                  <a:pt x="1578672" y="2501712"/>
                  <a:pt x="1694559" y="2493775"/>
                </a:cubicBezTo>
                <a:cubicBezTo>
                  <a:pt x="1810446" y="2485838"/>
                  <a:pt x="1877915" y="2479487"/>
                  <a:pt x="1985071" y="2465200"/>
                </a:cubicBezTo>
                <a:cubicBezTo>
                  <a:pt x="2092227" y="2450913"/>
                  <a:pt x="2200177" y="2442975"/>
                  <a:pt x="2337496" y="2408050"/>
                </a:cubicBezTo>
                <a:cubicBezTo>
                  <a:pt x="2474815" y="2373125"/>
                  <a:pt x="2670872" y="2317563"/>
                  <a:pt x="2808984" y="2255650"/>
                </a:cubicBezTo>
                <a:cubicBezTo>
                  <a:pt x="2947097" y="2193738"/>
                  <a:pt x="3081240" y="2140556"/>
                  <a:pt x="3166171" y="2036575"/>
                </a:cubicBezTo>
                <a:cubicBezTo>
                  <a:pt x="3251102" y="1932594"/>
                  <a:pt x="3285234" y="1780987"/>
                  <a:pt x="3318571" y="1631762"/>
                </a:cubicBezTo>
                <a:cubicBezTo>
                  <a:pt x="3351908" y="1482537"/>
                  <a:pt x="3370165" y="1315850"/>
                  <a:pt x="3366196" y="1141225"/>
                </a:cubicBezTo>
                <a:cubicBezTo>
                  <a:pt x="3362227" y="966600"/>
                  <a:pt x="3328097" y="732443"/>
                  <a:pt x="3294759" y="584012"/>
                </a:cubicBezTo>
                <a:cubicBezTo>
                  <a:pt x="3261422" y="435581"/>
                  <a:pt x="3220940" y="337156"/>
                  <a:pt x="3166171" y="250637"/>
                </a:cubicBezTo>
                <a:cubicBezTo>
                  <a:pt x="3111402" y="164118"/>
                  <a:pt x="3028058" y="105381"/>
                  <a:pt x="2966146" y="64900"/>
                </a:cubicBezTo>
                <a:cubicBezTo>
                  <a:pt x="2904234" y="24419"/>
                  <a:pt x="2862165" y="17275"/>
                  <a:pt x="2794696" y="7750"/>
                </a:cubicBezTo>
                <a:cubicBezTo>
                  <a:pt x="2727227" y="-1775"/>
                  <a:pt x="2632772" y="-3363"/>
                  <a:pt x="2561334" y="7750"/>
                </a:cubicBezTo>
                <a:cubicBezTo>
                  <a:pt x="2489896" y="18863"/>
                  <a:pt x="2421633" y="37119"/>
                  <a:pt x="2366071" y="74425"/>
                </a:cubicBezTo>
                <a:cubicBezTo>
                  <a:pt x="2310509" y="111731"/>
                  <a:pt x="2281934" y="156181"/>
                  <a:pt x="2227959" y="23158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tgt_canvas_param"/>
          <p:cNvSpPr/>
          <p:nvPr/>
        </p:nvSpPr>
        <p:spPr>
          <a:xfrm>
            <a:off x="5168439" y="2548267"/>
            <a:ext cx="2243137" cy="133350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gradFill flip="none" rotWithShape="1">
              <a:gsLst>
                <a:gs pos="0">
                  <a:srgbClr val="FF0000"/>
                </a:gs>
                <a:gs pos="100000">
                  <a:srgbClr val="00FF00"/>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79" name="tgt_isoline"/>
          <p:cNvGrpSpPr/>
          <p:nvPr/>
        </p:nvGrpSpPr>
        <p:grpSpPr>
          <a:xfrm>
            <a:off x="5083969" y="2474119"/>
            <a:ext cx="2378869" cy="1462087"/>
            <a:chOff x="5083969" y="2474119"/>
            <a:chExt cx="2378869" cy="1462087"/>
          </a:xfrm>
        </p:grpSpPr>
        <p:cxnSp>
          <p:nvCxnSpPr>
            <p:cNvPr id="164" name="直線コネクタ 163"/>
            <p:cNvCxnSpPr/>
            <p:nvPr/>
          </p:nvCxnSpPr>
          <p:spPr>
            <a:xfrm>
              <a:off x="5083969" y="3790950"/>
              <a:ext cx="173831" cy="145256"/>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a:off x="7346156" y="2474119"/>
              <a:ext cx="116682" cy="150019"/>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6467475" y="3331369"/>
              <a:ext cx="47625" cy="21907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a:off x="5757862" y="3438525"/>
              <a:ext cx="45244" cy="216694"/>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a:off x="6965156" y="2993231"/>
              <a:ext cx="150019" cy="13811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a:off x="5384006" y="3550444"/>
              <a:ext cx="95250" cy="202406"/>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6129338" y="3400425"/>
              <a:ext cx="26193" cy="202406"/>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a:off x="6746081" y="3195638"/>
              <a:ext cx="121444" cy="17859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a:off x="7134225" y="2721769"/>
              <a:ext cx="178594" cy="128587"/>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5214938" y="3655219"/>
              <a:ext cx="164306" cy="183356"/>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a:off x="5564981" y="3479006"/>
              <a:ext cx="69057" cy="20955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p:cNvCxnSpPr/>
            <p:nvPr/>
          </p:nvCxnSpPr>
          <p:spPr>
            <a:xfrm>
              <a:off x="5945981" y="3412331"/>
              <a:ext cx="35719" cy="21431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a:off x="6298406" y="3374231"/>
              <a:ext cx="30957" cy="204788"/>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a:off x="6598444" y="3288506"/>
              <a:ext cx="107156" cy="169069"/>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a:off x="6867525" y="3098006"/>
              <a:ext cx="135731" cy="1619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7062788" y="2862263"/>
              <a:ext cx="159543" cy="126206"/>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a:off x="7227094" y="2586038"/>
              <a:ext cx="164306" cy="14049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144" name="角丸四角形 6143"/>
          <p:cNvSpPr/>
          <p:nvPr/>
        </p:nvSpPr>
        <p:spPr>
          <a:xfrm>
            <a:off x="1230440" y="1549169"/>
            <a:ext cx="2832157" cy="321862"/>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Scribble</a:t>
            </a:r>
            <a:endParaRPr kumimoji="1" lang="ja-JP" altLang="en-US" sz="2000" dirty="0">
              <a:solidFill>
                <a:schemeClr val="tx1"/>
              </a:solidFill>
            </a:endParaRPr>
          </a:p>
        </p:txBody>
      </p:sp>
      <p:sp>
        <p:nvSpPr>
          <p:cNvPr id="6153" name="テキスト ボックス 6152"/>
          <p:cNvSpPr txBox="1"/>
          <p:nvPr/>
        </p:nvSpPr>
        <p:spPr>
          <a:xfrm>
            <a:off x="1698509" y="3604990"/>
            <a:ext cx="1714453" cy="400110"/>
          </a:xfrm>
          <a:prstGeom prst="rect">
            <a:avLst/>
          </a:prstGeom>
          <a:noFill/>
        </p:spPr>
        <p:txBody>
          <a:bodyPr wrap="square" rtlCol="0">
            <a:spAutoFit/>
          </a:bodyPr>
          <a:lstStyle/>
          <a:p>
            <a:r>
              <a:rPr kumimoji="1" lang="en-US" altLang="ja-JP" sz="2000" dirty="0" smtClean="0"/>
              <a:t>Source canvas</a:t>
            </a:r>
            <a:endParaRPr kumimoji="1" lang="ja-JP" altLang="en-US" sz="2000" dirty="0"/>
          </a:p>
        </p:txBody>
      </p:sp>
      <p:sp>
        <p:nvSpPr>
          <p:cNvPr id="107" name="テキスト ボックス 106"/>
          <p:cNvSpPr txBox="1"/>
          <p:nvPr/>
        </p:nvSpPr>
        <p:spPr>
          <a:xfrm>
            <a:off x="6804168" y="3235658"/>
            <a:ext cx="1577267" cy="400110"/>
          </a:xfrm>
          <a:prstGeom prst="rect">
            <a:avLst/>
          </a:prstGeom>
          <a:noFill/>
        </p:spPr>
        <p:txBody>
          <a:bodyPr wrap="square" rtlCol="0">
            <a:spAutoFit/>
          </a:bodyPr>
          <a:lstStyle/>
          <a:p>
            <a:r>
              <a:rPr kumimoji="1" lang="en-US" altLang="ja-JP" sz="2000" dirty="0" smtClean="0"/>
              <a:t>Target canvas</a:t>
            </a:r>
            <a:endParaRPr kumimoji="1" lang="ja-JP" altLang="en-US" sz="2000" dirty="0"/>
          </a:p>
        </p:txBody>
      </p:sp>
      <mc:AlternateContent xmlns:mc="http://schemas.openxmlformats.org/markup-compatibility/2006" xmlns:a14="http://schemas.microsoft.com/office/drawing/2010/main">
        <mc:Choice Requires="a14">
          <p:sp>
            <p:nvSpPr>
              <p:cNvPr id="110" name="src_u0"/>
              <p:cNvSpPr txBox="1"/>
              <p:nvPr/>
            </p:nvSpPr>
            <p:spPr>
              <a:xfrm>
                <a:off x="539440" y="2924930"/>
                <a:ext cx="82610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b="0" i="1" smtClean="0">
                          <a:latin typeface="Cambria Math"/>
                        </a:rPr>
                        <m:t>𝑢</m:t>
                      </m:r>
                      <m:r>
                        <a:rPr lang="en-US" altLang="ja-JP" b="0" i="1" smtClean="0">
                          <a:latin typeface="Cambria Math"/>
                        </a:rPr>
                        <m:t>=0</m:t>
                      </m:r>
                    </m:oMath>
                  </m:oMathPara>
                </a14:m>
                <a:endParaRPr kumimoji="1" lang="ja-JP" altLang="en-US" dirty="0"/>
              </a:p>
            </p:txBody>
          </p:sp>
        </mc:Choice>
        <mc:Fallback xmlns="">
          <p:sp>
            <p:nvSpPr>
              <p:cNvPr id="110" name="src_u0"/>
              <p:cNvSpPr txBox="1">
                <a:spLocks noRot="1" noChangeAspect="1" noMove="1" noResize="1" noEditPoints="1" noAdjustHandles="1" noChangeArrowheads="1" noChangeShapeType="1" noTextEdit="1"/>
              </p:cNvSpPr>
              <p:nvPr/>
            </p:nvSpPr>
            <p:spPr>
              <a:xfrm>
                <a:off x="539440" y="2924930"/>
                <a:ext cx="826104" cy="369332"/>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1" name="src_u1"/>
              <p:cNvSpPr txBox="1"/>
              <p:nvPr/>
            </p:nvSpPr>
            <p:spPr>
              <a:xfrm>
                <a:off x="4135949" y="3030850"/>
                <a:ext cx="79610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smtClean="0">
                          <a:latin typeface="Cambria Math"/>
                        </a:rPr>
                        <m:t>𝑢</m:t>
                      </m:r>
                      <m:r>
                        <a:rPr lang="en-US" altLang="ja-JP" i="1" smtClean="0">
                          <a:latin typeface="Cambria Math"/>
                        </a:rPr>
                        <m:t>=1</m:t>
                      </m:r>
                    </m:oMath>
                  </m:oMathPara>
                </a14:m>
                <a:endParaRPr kumimoji="1" lang="ja-JP" altLang="en-US" dirty="0"/>
              </a:p>
            </p:txBody>
          </p:sp>
        </mc:Choice>
        <mc:Fallback xmlns="">
          <p:sp>
            <p:nvSpPr>
              <p:cNvPr id="111" name="src_u1"/>
              <p:cNvSpPr txBox="1">
                <a:spLocks noRot="1" noChangeAspect="1" noMove="1" noResize="1" noEditPoints="1" noAdjustHandles="1" noChangeArrowheads="1" noChangeShapeType="1" noTextEdit="1"/>
              </p:cNvSpPr>
              <p:nvPr/>
            </p:nvSpPr>
            <p:spPr>
              <a:xfrm>
                <a:off x="4135949" y="3030850"/>
                <a:ext cx="796101" cy="369332"/>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2" name="tgt_u0"/>
              <p:cNvSpPr txBox="1"/>
              <p:nvPr/>
            </p:nvSpPr>
            <p:spPr>
              <a:xfrm>
                <a:off x="4531889" y="3503431"/>
                <a:ext cx="803383"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a:rPr>
                        <m:t>𝑢</m:t>
                      </m:r>
                      <m:r>
                        <a:rPr lang="en-US" altLang="ja-JP" i="1">
                          <a:latin typeface="Cambria Math"/>
                        </a:rPr>
                        <m:t>=0</m:t>
                      </m:r>
                    </m:oMath>
                  </m:oMathPara>
                </a14:m>
                <a:endParaRPr lang="ja-JP" altLang="en-US" dirty="0"/>
              </a:p>
            </p:txBody>
          </p:sp>
        </mc:Choice>
        <mc:Fallback xmlns="">
          <p:sp>
            <p:nvSpPr>
              <p:cNvPr id="112" name="tgt_u0"/>
              <p:cNvSpPr txBox="1">
                <a:spLocks noRot="1" noChangeAspect="1" noMove="1" noResize="1" noEditPoints="1" noAdjustHandles="1" noChangeArrowheads="1" noChangeShapeType="1" noTextEdit="1"/>
              </p:cNvSpPr>
              <p:nvPr/>
            </p:nvSpPr>
            <p:spPr>
              <a:xfrm>
                <a:off x="4531889" y="3503431"/>
                <a:ext cx="803383" cy="369332"/>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3" name="tgt_u1"/>
              <p:cNvSpPr txBox="1"/>
              <p:nvPr/>
            </p:nvSpPr>
            <p:spPr>
              <a:xfrm>
                <a:off x="7076985" y="2151870"/>
                <a:ext cx="86401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a:rPr>
                        <m:t>𝑢</m:t>
                      </m:r>
                      <m:r>
                        <a:rPr lang="en-US" altLang="ja-JP" i="1">
                          <a:latin typeface="Cambria Math"/>
                        </a:rPr>
                        <m:t>=1</m:t>
                      </m:r>
                    </m:oMath>
                  </m:oMathPara>
                </a14:m>
                <a:endParaRPr lang="ja-JP" altLang="en-US" dirty="0"/>
              </a:p>
            </p:txBody>
          </p:sp>
        </mc:Choice>
        <mc:Fallback xmlns="">
          <p:sp>
            <p:nvSpPr>
              <p:cNvPr id="113" name="tgt_u1"/>
              <p:cNvSpPr txBox="1">
                <a:spLocks noRot="1" noChangeAspect="1" noMove="1" noResize="1" noEditPoints="1" noAdjustHandles="1" noChangeArrowheads="1" noChangeShapeType="1" noTextEdit="1"/>
              </p:cNvSpPr>
              <p:nvPr/>
            </p:nvSpPr>
            <p:spPr>
              <a:xfrm>
                <a:off x="7076985" y="2151870"/>
                <a:ext cx="864010" cy="369332"/>
              </a:xfrm>
              <a:prstGeom prst="rect">
                <a:avLst/>
              </a:prstGeom>
              <a:blipFill rotWithShape="1">
                <a:blip r:embed="rId6"/>
                <a:stretch>
                  <a:fillRect/>
                </a:stretch>
              </a:blipFill>
            </p:spPr>
            <p:txBody>
              <a:bodyPr/>
              <a:lstStyle/>
              <a:p>
                <a:r>
                  <a:rPr lang="ja-JP" altLang="en-US">
                    <a:noFill/>
                  </a:rPr>
                  <a:t> </a:t>
                </a:r>
              </a:p>
            </p:txBody>
          </p:sp>
        </mc:Fallback>
      </mc:AlternateContent>
      <p:sp>
        <p:nvSpPr>
          <p:cNvPr id="6156" name="arrow_src_param"/>
          <p:cNvSpPr/>
          <p:nvPr/>
        </p:nvSpPr>
        <p:spPr>
          <a:xfrm>
            <a:off x="2624459" y="3429000"/>
            <a:ext cx="1904628" cy="2128302"/>
          </a:xfrm>
          <a:custGeom>
            <a:avLst/>
            <a:gdLst>
              <a:gd name="connsiteX0" fmla="*/ 0 w 1244009"/>
              <a:gd name="connsiteY0" fmla="*/ 0 h 1850066"/>
              <a:gd name="connsiteX1" fmla="*/ 340242 w 1244009"/>
              <a:gd name="connsiteY1" fmla="*/ 1095154 h 1850066"/>
              <a:gd name="connsiteX2" fmla="*/ 1244009 w 1244009"/>
              <a:gd name="connsiteY2" fmla="*/ 1850066 h 1850066"/>
              <a:gd name="connsiteX0" fmla="*/ 0 w 1244009"/>
              <a:gd name="connsiteY0" fmla="*/ 0 h 1850066"/>
              <a:gd name="connsiteX1" fmla="*/ 340242 w 1244009"/>
              <a:gd name="connsiteY1" fmla="*/ 1095154 h 1850066"/>
              <a:gd name="connsiteX2" fmla="*/ 1244009 w 1244009"/>
              <a:gd name="connsiteY2" fmla="*/ 1850066 h 1850066"/>
              <a:gd name="connsiteX0" fmla="*/ 0 w 1244009"/>
              <a:gd name="connsiteY0" fmla="*/ 0 h 1850066"/>
              <a:gd name="connsiteX1" fmla="*/ 1244009 w 1244009"/>
              <a:gd name="connsiteY1" fmla="*/ 1850066 h 1850066"/>
              <a:gd name="connsiteX0" fmla="*/ 0 w 1244009"/>
              <a:gd name="connsiteY0" fmla="*/ 0 h 1850066"/>
              <a:gd name="connsiteX1" fmla="*/ 1244009 w 1244009"/>
              <a:gd name="connsiteY1" fmla="*/ 1850066 h 1850066"/>
              <a:gd name="connsiteX0" fmla="*/ 0 w 1244009"/>
              <a:gd name="connsiteY0" fmla="*/ 0 h 1850066"/>
              <a:gd name="connsiteX1" fmla="*/ 1244009 w 1244009"/>
              <a:gd name="connsiteY1" fmla="*/ 1850066 h 1850066"/>
              <a:gd name="connsiteX0" fmla="*/ 0 w 1244009"/>
              <a:gd name="connsiteY0" fmla="*/ 0 h 1850066"/>
              <a:gd name="connsiteX1" fmla="*/ 1244009 w 1244009"/>
              <a:gd name="connsiteY1" fmla="*/ 1850066 h 1850066"/>
              <a:gd name="connsiteX0" fmla="*/ 0 w 1244020"/>
              <a:gd name="connsiteY0" fmla="*/ 0 h 1850066"/>
              <a:gd name="connsiteX1" fmla="*/ 1244009 w 1244020"/>
              <a:gd name="connsiteY1" fmla="*/ 1850066 h 1850066"/>
              <a:gd name="connsiteX0" fmla="*/ 0 w 1244009"/>
              <a:gd name="connsiteY0" fmla="*/ 0 h 1850066"/>
              <a:gd name="connsiteX1" fmla="*/ 1244009 w 1244009"/>
              <a:gd name="connsiteY1" fmla="*/ 1850066 h 1850066"/>
            </a:gdLst>
            <a:ahLst/>
            <a:cxnLst>
              <a:cxn ang="0">
                <a:pos x="connsiteX0" y="connsiteY0"/>
              </a:cxn>
              <a:cxn ang="0">
                <a:pos x="connsiteX1" y="connsiteY1"/>
              </a:cxn>
            </a:cxnLst>
            <a:rect l="l" t="t" r="r" b="b"/>
            <a:pathLst>
              <a:path w="1244009" h="1850066">
                <a:moveTo>
                  <a:pt x="0" y="0"/>
                </a:moveTo>
                <a:cubicBezTo>
                  <a:pt x="205350" y="1324552"/>
                  <a:pt x="1181878" y="695003"/>
                  <a:pt x="1244009" y="1850066"/>
                </a:cubicBezTo>
              </a:path>
            </a:pathLst>
          </a:custGeom>
          <a:ln w="762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57" name="arrow_tgt_param"/>
          <p:cNvSpPr/>
          <p:nvPr/>
        </p:nvSpPr>
        <p:spPr>
          <a:xfrm>
            <a:off x="4575861" y="3482360"/>
            <a:ext cx="1868347" cy="2074942"/>
          </a:xfrm>
          <a:custGeom>
            <a:avLst/>
            <a:gdLst>
              <a:gd name="connsiteX0" fmla="*/ 1382233 w 1382233"/>
              <a:gd name="connsiteY0" fmla="*/ 0 h 1733107"/>
              <a:gd name="connsiteX1" fmla="*/ 1020726 w 1382233"/>
              <a:gd name="connsiteY1" fmla="*/ 956930 h 1733107"/>
              <a:gd name="connsiteX2" fmla="*/ 0 w 1382233"/>
              <a:gd name="connsiteY2" fmla="*/ 1733107 h 1733107"/>
              <a:gd name="connsiteX0" fmla="*/ 1382233 w 1382233"/>
              <a:gd name="connsiteY0" fmla="*/ 0 h 1733107"/>
              <a:gd name="connsiteX1" fmla="*/ 0 w 1382233"/>
              <a:gd name="connsiteY1" fmla="*/ 1733107 h 1733107"/>
              <a:gd name="connsiteX0" fmla="*/ 1382233 w 1382233"/>
              <a:gd name="connsiteY0" fmla="*/ 0 h 1733107"/>
              <a:gd name="connsiteX1" fmla="*/ 0 w 1382233"/>
              <a:gd name="connsiteY1" fmla="*/ 1733107 h 1733107"/>
              <a:gd name="connsiteX0" fmla="*/ 1382233 w 1382233"/>
              <a:gd name="connsiteY0" fmla="*/ 0 h 1733107"/>
              <a:gd name="connsiteX1" fmla="*/ 0 w 1382233"/>
              <a:gd name="connsiteY1" fmla="*/ 1733107 h 1733107"/>
              <a:gd name="connsiteX0" fmla="*/ 1316132 w 1316132"/>
              <a:gd name="connsiteY0" fmla="*/ 0 h 2042897"/>
              <a:gd name="connsiteX1" fmla="*/ 0 w 1316132"/>
              <a:gd name="connsiteY1" fmla="*/ 2042897 h 2042897"/>
              <a:gd name="connsiteX0" fmla="*/ 1316132 w 1317434"/>
              <a:gd name="connsiteY0" fmla="*/ 0 h 2042897"/>
              <a:gd name="connsiteX1" fmla="*/ 0 w 1317434"/>
              <a:gd name="connsiteY1" fmla="*/ 2042897 h 2042897"/>
              <a:gd name="connsiteX0" fmla="*/ 1316132 w 1317577"/>
              <a:gd name="connsiteY0" fmla="*/ 0 h 2042897"/>
              <a:gd name="connsiteX1" fmla="*/ 0 w 1317577"/>
              <a:gd name="connsiteY1" fmla="*/ 2042897 h 2042897"/>
              <a:gd name="connsiteX0" fmla="*/ 1349182 w 1350585"/>
              <a:gd name="connsiteY0" fmla="*/ 0 h 2179205"/>
              <a:gd name="connsiteX1" fmla="*/ 0 w 1350585"/>
              <a:gd name="connsiteY1" fmla="*/ 2179205 h 2179205"/>
            </a:gdLst>
            <a:ahLst/>
            <a:cxnLst>
              <a:cxn ang="0">
                <a:pos x="connsiteX0" y="connsiteY0"/>
              </a:cxn>
              <a:cxn ang="0">
                <a:pos x="connsiteX1" y="connsiteY1"/>
              </a:cxn>
            </a:cxnLst>
            <a:rect l="l" t="t" r="r" b="b"/>
            <a:pathLst>
              <a:path w="1350585" h="2179205">
                <a:moveTo>
                  <a:pt x="1349182" y="0"/>
                </a:moveTo>
                <a:cubicBezTo>
                  <a:pt x="1395215" y="1544244"/>
                  <a:pt x="295492" y="548219"/>
                  <a:pt x="0" y="2179205"/>
                </a:cubicBezTo>
              </a:path>
            </a:pathLst>
          </a:custGeom>
          <a:ln w="7620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58" name="src_parameterize"/>
          <p:cNvSpPr txBox="1"/>
          <p:nvPr/>
        </p:nvSpPr>
        <p:spPr>
          <a:xfrm>
            <a:off x="1691600" y="4253062"/>
            <a:ext cx="1590828" cy="400110"/>
          </a:xfrm>
          <a:prstGeom prst="rect">
            <a:avLst/>
          </a:prstGeom>
          <a:noFill/>
        </p:spPr>
        <p:txBody>
          <a:bodyPr wrap="square" rtlCol="0">
            <a:spAutoFit/>
          </a:bodyPr>
          <a:lstStyle/>
          <a:p>
            <a:r>
              <a:rPr kumimoji="1" lang="en-US" altLang="ja-JP" sz="2000" dirty="0" smtClean="0"/>
              <a:t>Parameterize</a:t>
            </a:r>
            <a:endParaRPr kumimoji="1" lang="ja-JP" altLang="en-US" sz="2000" dirty="0"/>
          </a:p>
        </p:txBody>
      </p:sp>
      <p:sp>
        <p:nvSpPr>
          <p:cNvPr id="122" name="tgt_parameterize"/>
          <p:cNvSpPr txBox="1"/>
          <p:nvPr/>
        </p:nvSpPr>
        <p:spPr>
          <a:xfrm>
            <a:off x="6156096" y="4325070"/>
            <a:ext cx="1590828" cy="400110"/>
          </a:xfrm>
          <a:prstGeom prst="rect">
            <a:avLst/>
          </a:prstGeom>
          <a:noFill/>
        </p:spPr>
        <p:txBody>
          <a:bodyPr wrap="square" rtlCol="0">
            <a:spAutoFit/>
          </a:bodyPr>
          <a:lstStyle/>
          <a:p>
            <a:r>
              <a:rPr kumimoji="1" lang="en-US" altLang="ja-JP" sz="2000" dirty="0" smtClean="0"/>
              <a:t>Parameterize</a:t>
            </a:r>
            <a:endParaRPr kumimoji="1" lang="ja-JP" altLang="en-US" sz="2000" dirty="0"/>
          </a:p>
        </p:txBody>
      </p:sp>
      <p:sp>
        <p:nvSpPr>
          <p:cNvPr id="56" name="DEM"/>
          <p:cNvSpPr txBox="1"/>
          <p:nvPr/>
        </p:nvSpPr>
        <p:spPr>
          <a:xfrm>
            <a:off x="6268147" y="5550413"/>
            <a:ext cx="2768473" cy="830997"/>
          </a:xfrm>
          <a:prstGeom prst="rect">
            <a:avLst/>
          </a:prstGeom>
          <a:solidFill>
            <a:schemeClr val="bg1"/>
          </a:solidFill>
          <a:ln>
            <a:solidFill>
              <a:schemeClr val="tx1"/>
            </a:solidFill>
            <a:prstDash val="dash"/>
          </a:ln>
        </p:spPr>
        <p:txBody>
          <a:bodyPr wrap="square" rtlCol="0">
            <a:spAutoFit/>
          </a:bodyPr>
          <a:lstStyle/>
          <a:p>
            <a:r>
              <a:rPr kumimoji="1" lang="en-US" altLang="ja-JP" sz="2400" dirty="0" smtClean="0"/>
              <a:t>Discrete exponential map [Schmidt06]</a:t>
            </a:r>
            <a:endParaRPr kumimoji="1" lang="ja-JP" altLang="en-US" sz="2400" dirty="0"/>
          </a:p>
        </p:txBody>
      </p:sp>
      <p:grpSp>
        <p:nvGrpSpPr>
          <p:cNvPr id="312" name="parameter_space"/>
          <p:cNvGrpSpPr/>
          <p:nvPr/>
        </p:nvGrpSpPr>
        <p:grpSpPr>
          <a:xfrm>
            <a:off x="2862347" y="5589240"/>
            <a:ext cx="3268006" cy="913508"/>
            <a:chOff x="2862347" y="5589240"/>
            <a:chExt cx="3268006" cy="913508"/>
          </a:xfrm>
        </p:grpSpPr>
        <p:sp>
          <p:nvSpPr>
            <p:cNvPr id="93" name="角丸四角形 92"/>
            <p:cNvSpPr/>
            <p:nvPr/>
          </p:nvSpPr>
          <p:spPr>
            <a:xfrm>
              <a:off x="2929118" y="5598532"/>
              <a:ext cx="3155049" cy="8640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a:off x="3217150" y="6039872"/>
              <a:ext cx="2623875" cy="0"/>
            </a:xfrm>
            <a:prstGeom prst="line">
              <a:avLst/>
            </a:prstGeom>
            <a:ln w="152400">
              <a:gradFill flip="none" rotWithShape="1">
                <a:gsLst>
                  <a:gs pos="0">
                    <a:srgbClr val="FF0000"/>
                  </a:gs>
                  <a:gs pos="100000">
                    <a:srgbClr val="00F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412962" y="6102638"/>
              <a:ext cx="2344899" cy="400110"/>
            </a:xfrm>
            <a:prstGeom prst="rect">
              <a:avLst/>
            </a:prstGeom>
            <a:noFill/>
          </p:spPr>
          <p:txBody>
            <a:bodyPr wrap="square" rtlCol="0">
              <a:spAutoFit/>
            </a:bodyPr>
            <a:lstStyle/>
            <a:p>
              <a:pPr algn="ctr"/>
              <a:r>
                <a:rPr kumimoji="1" lang="en-US" altLang="ja-JP" sz="2000" dirty="0" smtClean="0"/>
                <a:t>1D parameter space</a:t>
              </a:r>
              <a:endParaRPr kumimoji="1" lang="ja-JP" altLang="en-US" sz="2000" dirty="0"/>
            </a:p>
          </p:txBody>
        </p:sp>
        <mc:AlternateContent xmlns:mc="http://schemas.openxmlformats.org/markup-compatibility/2006" xmlns:a14="http://schemas.microsoft.com/office/drawing/2010/main">
          <mc:Choice Requires="a14">
            <p:sp>
              <p:nvSpPr>
                <p:cNvPr id="46" name="テキスト ボックス 45"/>
                <p:cNvSpPr txBox="1"/>
                <p:nvPr/>
              </p:nvSpPr>
              <p:spPr>
                <a:xfrm>
                  <a:off x="2862347" y="5589240"/>
                  <a:ext cx="88564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a:rPr>
                          <m:t>𝑢</m:t>
                        </m:r>
                        <m:r>
                          <a:rPr lang="en-US" altLang="ja-JP" i="1">
                            <a:latin typeface="Cambria Math"/>
                          </a:rPr>
                          <m:t>=0</m:t>
                        </m:r>
                      </m:oMath>
                    </m:oMathPara>
                  </a14:m>
                  <a:endParaRPr lang="ja-JP" altLang="en-US" dirty="0"/>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2862347" y="5589240"/>
                  <a:ext cx="885644" cy="369332"/>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5367171" y="5598532"/>
                  <a:ext cx="763182"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a:rPr>
                          <m:t>𝑢</m:t>
                        </m:r>
                        <m:r>
                          <a:rPr lang="en-US" altLang="ja-JP" i="1">
                            <a:latin typeface="Cambria Math"/>
                          </a:rPr>
                          <m:t>=1</m:t>
                        </m:r>
                      </m:oMath>
                    </m:oMathPara>
                  </a14:m>
                  <a:endParaRPr lang="ja-JP" altLang="en-US"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5367171" y="5598532"/>
                  <a:ext cx="763182" cy="369332"/>
                </a:xfrm>
                <a:prstGeom prst="rect">
                  <a:avLst/>
                </a:prstGeom>
                <a:blipFill rotWithShape="1">
                  <a:blip r:embed="rId8"/>
                  <a:stretch>
                    <a:fillRect/>
                  </a:stretch>
                </a:blipFill>
              </p:spPr>
              <p:txBody>
                <a:bodyPr/>
                <a:lstStyle/>
                <a:p>
                  <a:r>
                    <a:rPr lang="ja-JP" altLang="en-US">
                      <a:noFill/>
                    </a:rPr>
                    <a:t> </a:t>
                  </a:r>
                </a:p>
              </p:txBody>
            </p:sp>
          </mc:Fallback>
        </mc:AlternateContent>
        <p:grpSp>
          <p:nvGrpSpPr>
            <p:cNvPr id="283" name="isoline"/>
            <p:cNvGrpSpPr/>
            <p:nvPr/>
          </p:nvGrpSpPr>
          <p:grpSpPr>
            <a:xfrm>
              <a:off x="3232291" y="5906219"/>
              <a:ext cx="2595568" cy="253807"/>
              <a:chOff x="3232291" y="5969634"/>
              <a:chExt cx="2595568" cy="144020"/>
            </a:xfrm>
          </p:grpSpPr>
          <p:cxnSp>
            <p:nvCxnSpPr>
              <p:cNvPr id="281" name="直線コネクタ 280"/>
              <p:cNvCxnSpPr/>
              <p:nvPr/>
            </p:nvCxnSpPr>
            <p:spPr>
              <a:xfrm>
                <a:off x="3232291"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p:nvPr/>
            </p:nvCxnSpPr>
            <p:spPr>
              <a:xfrm>
                <a:off x="5827859"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a:off x="4530075"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p:nvPr/>
            </p:nvCxnSpPr>
            <p:spPr>
              <a:xfrm>
                <a:off x="3881183"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a:off x="5178967"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a:off x="5503413"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a:xfrm>
                <a:off x="3556737"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a:xfrm>
                <a:off x="4205629"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a:off x="4854521"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a:off x="3394514"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a:xfrm>
                <a:off x="3718960"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p:cNvCxnSpPr/>
              <p:nvPr/>
            </p:nvCxnSpPr>
            <p:spPr>
              <a:xfrm>
                <a:off x="4043406"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a:off x="4367852"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a:off x="4692298"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a:off x="5016744"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a:off x="5341190"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a:off x="5665636"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7667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4"/>
                                        </p:tgtEl>
                                        <p:attrNameLst>
                                          <p:attrName>style.visibility</p:attrName>
                                        </p:attrNameLst>
                                      </p:cBhvr>
                                      <p:to>
                                        <p:strVal val="visible"/>
                                      </p:to>
                                    </p:set>
                                    <p:animEffect transition="in" filter="wipe(left)">
                                      <p:cBhvr>
                                        <p:cTn id="7" dur="500"/>
                                        <p:tgtEl>
                                          <p:spTgt spid="614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1"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up)">
                                      <p:cBhvr>
                                        <p:cTn id="19" dur="500"/>
                                        <p:tgtEl>
                                          <p:spTgt spid="5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1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615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614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0-#ppt_h/2"/>
                                          </p:val>
                                        </p:tav>
                                        <p:tav tm="100000">
                                          <p:val>
                                            <p:strVal val="#ppt_y"/>
                                          </p:val>
                                        </p:tav>
                                      </p:tavLst>
                                    </p:anim>
                                  </p:childTnLst>
                                </p:cTn>
                              </p:par>
                              <p:par>
                                <p:cTn id="57" presetID="1" presetClass="exit" presetSubtype="0" fill="hold" grpId="1" nodeType="withEffect">
                                  <p:stCondLst>
                                    <p:cond delay="0"/>
                                  </p:stCondLst>
                                  <p:childTnLst>
                                    <p:set>
                                      <p:cBhvr>
                                        <p:cTn id="58" dur="1" fill="hold">
                                          <p:stCondLst>
                                            <p:cond delay="0"/>
                                          </p:stCondLst>
                                        </p:cTn>
                                        <p:tgtEl>
                                          <p:spTgt spid="11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15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15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ipe(up)">
                                      <p:cBhvr>
                                        <p:cTn id="69" dur="500"/>
                                        <p:tgtEl>
                                          <p:spTgt spid="55"/>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8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7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15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2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2"/>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51"/>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5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615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22"/>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0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13"/>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51" grpId="0" animBg="1"/>
      <p:bldP spid="51" grpId="1" animBg="1"/>
      <p:bldP spid="83" grpId="0" animBg="1"/>
      <p:bldP spid="64" grpId="0" animBg="1"/>
      <p:bldP spid="84" grpId="0" animBg="1"/>
      <p:bldP spid="85" grpId="0" animBg="1"/>
      <p:bldP spid="78" grpId="0" animBg="1"/>
      <p:bldP spid="6144" grpId="0" animBg="1"/>
      <p:bldP spid="6144" grpId="1" animBg="1"/>
      <p:bldP spid="6153" grpId="0"/>
      <p:bldP spid="6153" grpId="1"/>
      <p:bldP spid="107" grpId="0"/>
      <p:bldP spid="107" grpId="1"/>
      <p:bldP spid="110" grpId="0"/>
      <p:bldP spid="110" grpId="1"/>
      <p:bldP spid="111" grpId="0"/>
      <p:bldP spid="111" grpId="1"/>
      <p:bldP spid="112" grpId="0"/>
      <p:bldP spid="112" grpId="1"/>
      <p:bldP spid="113" grpId="0"/>
      <p:bldP spid="113" grpId="1"/>
      <p:bldP spid="6156" grpId="0" animBg="1"/>
      <p:bldP spid="6156" grpId="1" animBg="1"/>
      <p:bldP spid="6157" grpId="0" animBg="1"/>
      <p:bldP spid="6157" grpId="1" animBg="1"/>
      <p:bldP spid="6158" grpId="0"/>
      <p:bldP spid="6158" grpId="1"/>
      <p:bldP spid="122" grpId="0"/>
      <p:bldP spid="122" grpId="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Canvas setup</a:t>
            </a:r>
            <a:endParaRPr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lang="ja-JP" altLang="en-US" smtClean="0"/>
              <a:pPr/>
              <a:t>11</a:t>
            </a:fld>
            <a:endParaRPr lang="ja-JP" altLang="en-US"/>
          </a:p>
        </p:txBody>
      </p:sp>
      <p:sp>
        <p:nvSpPr>
          <p:cNvPr id="48" name="src_all_black"/>
          <p:cNvSpPr/>
          <p:nvPr/>
        </p:nvSpPr>
        <p:spPr>
          <a:xfrm>
            <a:off x="865467" y="2616200"/>
            <a:ext cx="3523262" cy="248656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3262" h="2486560">
                <a:moveTo>
                  <a:pt x="518833" y="710407"/>
                </a:moveTo>
                <a:cubicBezTo>
                  <a:pt x="456391" y="754857"/>
                  <a:pt x="315633" y="786210"/>
                  <a:pt x="239433" y="863600"/>
                </a:cubicBezTo>
                <a:cubicBezTo>
                  <a:pt x="163233" y="940990"/>
                  <a:pt x="99733" y="1071033"/>
                  <a:pt x="61633" y="1174750"/>
                </a:cubicBezTo>
                <a:cubicBezTo>
                  <a:pt x="23533" y="1278467"/>
                  <a:pt x="-20917" y="1357842"/>
                  <a:pt x="10833" y="1485900"/>
                </a:cubicBezTo>
                <a:cubicBezTo>
                  <a:pt x="42583" y="1613958"/>
                  <a:pt x="111375" y="1798108"/>
                  <a:pt x="252133" y="1943100"/>
                </a:cubicBezTo>
                <a:cubicBezTo>
                  <a:pt x="392891" y="2088092"/>
                  <a:pt x="584450" y="2265892"/>
                  <a:pt x="855383" y="2355850"/>
                </a:cubicBezTo>
                <a:cubicBezTo>
                  <a:pt x="1126316" y="2445808"/>
                  <a:pt x="1528483" y="2501900"/>
                  <a:pt x="1877733" y="2482850"/>
                </a:cubicBezTo>
                <a:cubicBezTo>
                  <a:pt x="2226983" y="2463800"/>
                  <a:pt x="2697941" y="2337858"/>
                  <a:pt x="2950883" y="2241550"/>
                </a:cubicBezTo>
                <a:cubicBezTo>
                  <a:pt x="3203825" y="2145242"/>
                  <a:pt x="3300133" y="2057400"/>
                  <a:pt x="3395383" y="1905000"/>
                </a:cubicBezTo>
                <a:cubicBezTo>
                  <a:pt x="3490633" y="1752600"/>
                  <a:pt x="3529791" y="1484842"/>
                  <a:pt x="3522383" y="1327150"/>
                </a:cubicBezTo>
                <a:cubicBezTo>
                  <a:pt x="3514975" y="1169458"/>
                  <a:pt x="3429250" y="1041400"/>
                  <a:pt x="3350933" y="958850"/>
                </a:cubicBezTo>
                <a:cubicBezTo>
                  <a:pt x="3272616" y="876300"/>
                  <a:pt x="3125508" y="857250"/>
                  <a:pt x="3052483" y="831850"/>
                </a:cubicBezTo>
                <a:cubicBezTo>
                  <a:pt x="2979458" y="806450"/>
                  <a:pt x="2966758" y="850900"/>
                  <a:pt x="2912783" y="806450"/>
                </a:cubicBezTo>
                <a:cubicBezTo>
                  <a:pt x="2858808" y="762000"/>
                  <a:pt x="2782608" y="596900"/>
                  <a:pt x="2728633" y="565150"/>
                </a:cubicBezTo>
                <a:cubicBezTo>
                  <a:pt x="2674658" y="533400"/>
                  <a:pt x="2629150" y="604308"/>
                  <a:pt x="2588933" y="615950"/>
                </a:cubicBezTo>
                <a:cubicBezTo>
                  <a:pt x="2548716" y="627592"/>
                  <a:pt x="2527550" y="654050"/>
                  <a:pt x="2487333" y="635000"/>
                </a:cubicBezTo>
                <a:cubicBezTo>
                  <a:pt x="2447116" y="615950"/>
                  <a:pt x="2414308" y="506942"/>
                  <a:pt x="2347633" y="501650"/>
                </a:cubicBezTo>
                <a:cubicBezTo>
                  <a:pt x="2280958" y="496358"/>
                  <a:pt x="2155016" y="609600"/>
                  <a:pt x="2087283" y="603250"/>
                </a:cubicBezTo>
                <a:cubicBezTo>
                  <a:pt x="2019550" y="596900"/>
                  <a:pt x="1982508" y="531283"/>
                  <a:pt x="1941233" y="463550"/>
                </a:cubicBezTo>
                <a:cubicBezTo>
                  <a:pt x="1899958" y="395817"/>
                  <a:pt x="1896783" y="265642"/>
                  <a:pt x="1839633" y="196850"/>
                </a:cubicBezTo>
                <a:cubicBezTo>
                  <a:pt x="1782483" y="128058"/>
                  <a:pt x="1681941" y="83608"/>
                  <a:pt x="1598333" y="50800"/>
                </a:cubicBezTo>
                <a:cubicBezTo>
                  <a:pt x="1514725" y="17992"/>
                  <a:pt x="1406775" y="0"/>
                  <a:pt x="1337983" y="0"/>
                </a:cubicBezTo>
                <a:cubicBezTo>
                  <a:pt x="1269191" y="0"/>
                  <a:pt x="1220508" y="15875"/>
                  <a:pt x="1185583" y="50800"/>
                </a:cubicBezTo>
                <a:cubicBezTo>
                  <a:pt x="1150658" y="85725"/>
                  <a:pt x="1081866" y="180975"/>
                  <a:pt x="1128433" y="209550"/>
                </a:cubicBezTo>
                <a:cubicBezTo>
                  <a:pt x="1175000" y="238125"/>
                  <a:pt x="1380316" y="194733"/>
                  <a:pt x="1464983" y="222250"/>
                </a:cubicBezTo>
                <a:cubicBezTo>
                  <a:pt x="1549650" y="249767"/>
                  <a:pt x="1618441" y="318558"/>
                  <a:pt x="1636433" y="374650"/>
                </a:cubicBezTo>
                <a:cubicBezTo>
                  <a:pt x="1654425" y="430742"/>
                  <a:pt x="1614208" y="525992"/>
                  <a:pt x="1572933" y="558800"/>
                </a:cubicBezTo>
                <a:cubicBezTo>
                  <a:pt x="1531658" y="591608"/>
                  <a:pt x="1441700" y="591608"/>
                  <a:pt x="1388783" y="571500"/>
                </a:cubicBezTo>
                <a:cubicBezTo>
                  <a:pt x="1335866" y="551392"/>
                  <a:pt x="1307291" y="445558"/>
                  <a:pt x="1255433" y="438150"/>
                </a:cubicBezTo>
                <a:cubicBezTo>
                  <a:pt x="1203575" y="430742"/>
                  <a:pt x="1137958" y="529167"/>
                  <a:pt x="1077633" y="527050"/>
                </a:cubicBezTo>
                <a:cubicBezTo>
                  <a:pt x="1017308" y="524933"/>
                  <a:pt x="951691" y="437092"/>
                  <a:pt x="893483" y="425450"/>
                </a:cubicBezTo>
                <a:cubicBezTo>
                  <a:pt x="835275" y="413808"/>
                  <a:pt x="774950" y="428625"/>
                  <a:pt x="728383" y="457200"/>
                </a:cubicBezTo>
                <a:cubicBezTo>
                  <a:pt x="681816" y="485775"/>
                  <a:pt x="649008" y="554699"/>
                  <a:pt x="614083" y="596900"/>
                </a:cubicBezTo>
                <a:cubicBezTo>
                  <a:pt x="579158" y="639101"/>
                  <a:pt x="581275" y="665957"/>
                  <a:pt x="518833" y="710407"/>
                </a:cubicBezTo>
                <a:close/>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4" name="src_cage"/>
          <p:cNvGrpSpPr/>
          <p:nvPr/>
        </p:nvGrpSpPr>
        <p:grpSpPr>
          <a:xfrm>
            <a:off x="1085851" y="2060810"/>
            <a:ext cx="3067050" cy="1625365"/>
            <a:chOff x="1085851" y="2060810"/>
            <a:chExt cx="3067050" cy="1625365"/>
          </a:xfrm>
        </p:grpSpPr>
        <p:sp>
          <p:nvSpPr>
            <p:cNvPr id="8" name="フリーフォーム 7"/>
            <p:cNvSpPr/>
            <p:nvPr/>
          </p:nvSpPr>
          <p:spPr>
            <a:xfrm>
              <a:off x="1085851" y="2486025"/>
              <a:ext cx="3067050" cy="1200150"/>
            </a:xfrm>
            <a:custGeom>
              <a:avLst/>
              <a:gdLst>
                <a:gd name="connsiteX0" fmla="*/ 0 w 3038475"/>
                <a:gd name="connsiteY0" fmla="*/ 714375 h 1200150"/>
                <a:gd name="connsiteX1" fmla="*/ 161925 w 3038475"/>
                <a:gd name="connsiteY1" fmla="*/ 1095375 h 1200150"/>
                <a:gd name="connsiteX2" fmla="*/ 647700 w 3038475"/>
                <a:gd name="connsiteY2" fmla="*/ 847725 h 1200150"/>
                <a:gd name="connsiteX3" fmla="*/ 1476375 w 3038475"/>
                <a:gd name="connsiteY3" fmla="*/ 819150 h 1200150"/>
                <a:gd name="connsiteX4" fmla="*/ 2200275 w 3038475"/>
                <a:gd name="connsiteY4" fmla="*/ 971550 h 1200150"/>
                <a:gd name="connsiteX5" fmla="*/ 2905125 w 3038475"/>
                <a:gd name="connsiteY5" fmla="*/ 1200150 h 1200150"/>
                <a:gd name="connsiteX6" fmla="*/ 3038475 w 3038475"/>
                <a:gd name="connsiteY6" fmla="*/ 857250 h 1200150"/>
                <a:gd name="connsiteX7" fmla="*/ 2371725 w 3038475"/>
                <a:gd name="connsiteY7" fmla="*/ 476250 h 1200150"/>
                <a:gd name="connsiteX8" fmla="*/ 1485900 w 3038475"/>
                <a:gd name="connsiteY8" fmla="*/ 0 h 1200150"/>
                <a:gd name="connsiteX9" fmla="*/ 476250 w 3038475"/>
                <a:gd name="connsiteY9" fmla="*/ 180975 h 1200150"/>
                <a:gd name="connsiteX10" fmla="*/ 0 w 3038475"/>
                <a:gd name="connsiteY10" fmla="*/ 714375 h 1200150"/>
                <a:gd name="connsiteX0" fmla="*/ 0 w 3105150"/>
                <a:gd name="connsiteY0" fmla="*/ 600075 h 1200150"/>
                <a:gd name="connsiteX1" fmla="*/ 228600 w 3105150"/>
                <a:gd name="connsiteY1" fmla="*/ 1095375 h 1200150"/>
                <a:gd name="connsiteX2" fmla="*/ 714375 w 3105150"/>
                <a:gd name="connsiteY2" fmla="*/ 847725 h 1200150"/>
                <a:gd name="connsiteX3" fmla="*/ 1543050 w 3105150"/>
                <a:gd name="connsiteY3" fmla="*/ 819150 h 1200150"/>
                <a:gd name="connsiteX4" fmla="*/ 2266950 w 3105150"/>
                <a:gd name="connsiteY4" fmla="*/ 971550 h 1200150"/>
                <a:gd name="connsiteX5" fmla="*/ 2971800 w 3105150"/>
                <a:gd name="connsiteY5" fmla="*/ 1200150 h 1200150"/>
                <a:gd name="connsiteX6" fmla="*/ 3105150 w 3105150"/>
                <a:gd name="connsiteY6" fmla="*/ 857250 h 1200150"/>
                <a:gd name="connsiteX7" fmla="*/ 2438400 w 3105150"/>
                <a:gd name="connsiteY7" fmla="*/ 476250 h 1200150"/>
                <a:gd name="connsiteX8" fmla="*/ 1552575 w 3105150"/>
                <a:gd name="connsiteY8" fmla="*/ 0 h 1200150"/>
                <a:gd name="connsiteX9" fmla="*/ 542925 w 3105150"/>
                <a:gd name="connsiteY9" fmla="*/ 180975 h 1200150"/>
                <a:gd name="connsiteX10" fmla="*/ 0 w 3105150"/>
                <a:gd name="connsiteY10" fmla="*/ 600075 h 1200150"/>
                <a:gd name="connsiteX0" fmla="*/ 0 w 3105150"/>
                <a:gd name="connsiteY0" fmla="*/ 600075 h 1200150"/>
                <a:gd name="connsiteX1" fmla="*/ 228600 w 3105150"/>
                <a:gd name="connsiteY1" fmla="*/ 1095375 h 1200150"/>
                <a:gd name="connsiteX2" fmla="*/ 714375 w 3105150"/>
                <a:gd name="connsiteY2" fmla="*/ 847725 h 1200150"/>
                <a:gd name="connsiteX3" fmla="*/ 1543050 w 3105150"/>
                <a:gd name="connsiteY3" fmla="*/ 819150 h 1200150"/>
                <a:gd name="connsiteX4" fmla="*/ 2266950 w 3105150"/>
                <a:gd name="connsiteY4" fmla="*/ 971550 h 1200150"/>
                <a:gd name="connsiteX5" fmla="*/ 2971800 w 3105150"/>
                <a:gd name="connsiteY5" fmla="*/ 1200150 h 1200150"/>
                <a:gd name="connsiteX6" fmla="*/ 3105150 w 3105150"/>
                <a:gd name="connsiteY6" fmla="*/ 857250 h 1200150"/>
                <a:gd name="connsiteX7" fmla="*/ 2438400 w 3105150"/>
                <a:gd name="connsiteY7" fmla="*/ 447675 h 1200150"/>
                <a:gd name="connsiteX8" fmla="*/ 1552575 w 3105150"/>
                <a:gd name="connsiteY8" fmla="*/ 0 h 1200150"/>
                <a:gd name="connsiteX9" fmla="*/ 542925 w 3105150"/>
                <a:gd name="connsiteY9" fmla="*/ 180975 h 1200150"/>
                <a:gd name="connsiteX10" fmla="*/ 0 w 3105150"/>
                <a:gd name="connsiteY10" fmla="*/ 600075 h 1200150"/>
                <a:gd name="connsiteX0" fmla="*/ 0 w 3086100"/>
                <a:gd name="connsiteY0" fmla="*/ 600075 h 1200150"/>
                <a:gd name="connsiteX1" fmla="*/ 228600 w 3086100"/>
                <a:gd name="connsiteY1" fmla="*/ 1095375 h 1200150"/>
                <a:gd name="connsiteX2" fmla="*/ 714375 w 3086100"/>
                <a:gd name="connsiteY2" fmla="*/ 847725 h 1200150"/>
                <a:gd name="connsiteX3" fmla="*/ 1543050 w 3086100"/>
                <a:gd name="connsiteY3" fmla="*/ 819150 h 1200150"/>
                <a:gd name="connsiteX4" fmla="*/ 2266950 w 3086100"/>
                <a:gd name="connsiteY4" fmla="*/ 971550 h 1200150"/>
                <a:gd name="connsiteX5" fmla="*/ 2971800 w 3086100"/>
                <a:gd name="connsiteY5" fmla="*/ 1200150 h 1200150"/>
                <a:gd name="connsiteX6" fmla="*/ 3086100 w 3086100"/>
                <a:gd name="connsiteY6" fmla="*/ 962025 h 1200150"/>
                <a:gd name="connsiteX7" fmla="*/ 2438400 w 3086100"/>
                <a:gd name="connsiteY7" fmla="*/ 447675 h 1200150"/>
                <a:gd name="connsiteX8" fmla="*/ 1552575 w 3086100"/>
                <a:gd name="connsiteY8" fmla="*/ 0 h 1200150"/>
                <a:gd name="connsiteX9" fmla="*/ 542925 w 3086100"/>
                <a:gd name="connsiteY9" fmla="*/ 180975 h 1200150"/>
                <a:gd name="connsiteX10" fmla="*/ 0 w 3086100"/>
                <a:gd name="connsiteY10" fmla="*/ 600075 h 1200150"/>
                <a:gd name="connsiteX0" fmla="*/ 0 w 3086100"/>
                <a:gd name="connsiteY0" fmla="*/ 600075 h 1200150"/>
                <a:gd name="connsiteX1" fmla="*/ 228600 w 3086100"/>
                <a:gd name="connsiteY1" fmla="*/ 1095375 h 1200150"/>
                <a:gd name="connsiteX2" fmla="*/ 714375 w 3086100"/>
                <a:gd name="connsiteY2" fmla="*/ 847725 h 1200150"/>
                <a:gd name="connsiteX3" fmla="*/ 1543050 w 3086100"/>
                <a:gd name="connsiteY3" fmla="*/ 819150 h 1200150"/>
                <a:gd name="connsiteX4" fmla="*/ 2266950 w 3086100"/>
                <a:gd name="connsiteY4" fmla="*/ 971550 h 1200150"/>
                <a:gd name="connsiteX5" fmla="*/ 2971800 w 3086100"/>
                <a:gd name="connsiteY5" fmla="*/ 1200150 h 1200150"/>
                <a:gd name="connsiteX6" fmla="*/ 3086100 w 3086100"/>
                <a:gd name="connsiteY6" fmla="*/ 962025 h 1200150"/>
                <a:gd name="connsiteX7" fmla="*/ 2457450 w 3086100"/>
                <a:gd name="connsiteY7" fmla="*/ 419100 h 1200150"/>
                <a:gd name="connsiteX8" fmla="*/ 1552575 w 3086100"/>
                <a:gd name="connsiteY8" fmla="*/ 0 h 1200150"/>
                <a:gd name="connsiteX9" fmla="*/ 542925 w 3086100"/>
                <a:gd name="connsiteY9" fmla="*/ 180975 h 1200150"/>
                <a:gd name="connsiteX10" fmla="*/ 0 w 3086100"/>
                <a:gd name="connsiteY10" fmla="*/ 600075 h 1200150"/>
                <a:gd name="connsiteX0" fmla="*/ 0 w 3086100"/>
                <a:gd name="connsiteY0" fmla="*/ 600075 h 1200150"/>
                <a:gd name="connsiteX1" fmla="*/ 228600 w 3086100"/>
                <a:gd name="connsiteY1" fmla="*/ 1095375 h 1200150"/>
                <a:gd name="connsiteX2" fmla="*/ 714375 w 3086100"/>
                <a:gd name="connsiteY2" fmla="*/ 847725 h 1200150"/>
                <a:gd name="connsiteX3" fmla="*/ 1543050 w 3086100"/>
                <a:gd name="connsiteY3" fmla="*/ 819150 h 1200150"/>
                <a:gd name="connsiteX4" fmla="*/ 2266950 w 3086100"/>
                <a:gd name="connsiteY4" fmla="*/ 971550 h 1200150"/>
                <a:gd name="connsiteX5" fmla="*/ 2971800 w 3086100"/>
                <a:gd name="connsiteY5" fmla="*/ 1200150 h 1200150"/>
                <a:gd name="connsiteX6" fmla="*/ 3086100 w 3086100"/>
                <a:gd name="connsiteY6" fmla="*/ 962025 h 1200150"/>
                <a:gd name="connsiteX7" fmla="*/ 2457450 w 3086100"/>
                <a:gd name="connsiteY7" fmla="*/ 419100 h 1200150"/>
                <a:gd name="connsiteX8" fmla="*/ 1552575 w 3086100"/>
                <a:gd name="connsiteY8" fmla="*/ 0 h 1200150"/>
                <a:gd name="connsiteX9" fmla="*/ 533400 w 3086100"/>
                <a:gd name="connsiteY9" fmla="*/ 114300 h 1200150"/>
                <a:gd name="connsiteX10" fmla="*/ 0 w 3086100"/>
                <a:gd name="connsiteY10" fmla="*/ 600075 h 1200150"/>
                <a:gd name="connsiteX0" fmla="*/ 0 w 3086100"/>
                <a:gd name="connsiteY0" fmla="*/ 600075 h 1200150"/>
                <a:gd name="connsiteX1" fmla="*/ 228600 w 3086100"/>
                <a:gd name="connsiteY1" fmla="*/ 1095375 h 1200150"/>
                <a:gd name="connsiteX2" fmla="*/ 714375 w 3086100"/>
                <a:gd name="connsiteY2" fmla="*/ 800100 h 1200150"/>
                <a:gd name="connsiteX3" fmla="*/ 1543050 w 3086100"/>
                <a:gd name="connsiteY3" fmla="*/ 819150 h 1200150"/>
                <a:gd name="connsiteX4" fmla="*/ 2266950 w 3086100"/>
                <a:gd name="connsiteY4" fmla="*/ 971550 h 1200150"/>
                <a:gd name="connsiteX5" fmla="*/ 2971800 w 3086100"/>
                <a:gd name="connsiteY5" fmla="*/ 1200150 h 1200150"/>
                <a:gd name="connsiteX6" fmla="*/ 3086100 w 3086100"/>
                <a:gd name="connsiteY6" fmla="*/ 962025 h 1200150"/>
                <a:gd name="connsiteX7" fmla="*/ 2457450 w 3086100"/>
                <a:gd name="connsiteY7" fmla="*/ 419100 h 1200150"/>
                <a:gd name="connsiteX8" fmla="*/ 1552575 w 3086100"/>
                <a:gd name="connsiteY8" fmla="*/ 0 h 1200150"/>
                <a:gd name="connsiteX9" fmla="*/ 533400 w 3086100"/>
                <a:gd name="connsiteY9" fmla="*/ 114300 h 1200150"/>
                <a:gd name="connsiteX10" fmla="*/ 0 w 3086100"/>
                <a:gd name="connsiteY10" fmla="*/ 600075 h 1200150"/>
                <a:gd name="connsiteX0" fmla="*/ 0 w 3086100"/>
                <a:gd name="connsiteY0" fmla="*/ 600075 h 1200150"/>
                <a:gd name="connsiteX1" fmla="*/ 247650 w 3086100"/>
                <a:gd name="connsiteY1" fmla="*/ 1038225 h 1200150"/>
                <a:gd name="connsiteX2" fmla="*/ 714375 w 3086100"/>
                <a:gd name="connsiteY2" fmla="*/ 800100 h 1200150"/>
                <a:gd name="connsiteX3" fmla="*/ 1543050 w 3086100"/>
                <a:gd name="connsiteY3" fmla="*/ 819150 h 1200150"/>
                <a:gd name="connsiteX4" fmla="*/ 2266950 w 3086100"/>
                <a:gd name="connsiteY4" fmla="*/ 971550 h 1200150"/>
                <a:gd name="connsiteX5" fmla="*/ 2971800 w 3086100"/>
                <a:gd name="connsiteY5" fmla="*/ 1200150 h 1200150"/>
                <a:gd name="connsiteX6" fmla="*/ 3086100 w 3086100"/>
                <a:gd name="connsiteY6" fmla="*/ 962025 h 1200150"/>
                <a:gd name="connsiteX7" fmla="*/ 2457450 w 3086100"/>
                <a:gd name="connsiteY7" fmla="*/ 419100 h 1200150"/>
                <a:gd name="connsiteX8" fmla="*/ 1552575 w 3086100"/>
                <a:gd name="connsiteY8" fmla="*/ 0 h 1200150"/>
                <a:gd name="connsiteX9" fmla="*/ 533400 w 3086100"/>
                <a:gd name="connsiteY9" fmla="*/ 114300 h 1200150"/>
                <a:gd name="connsiteX10" fmla="*/ 0 w 3086100"/>
                <a:gd name="connsiteY10" fmla="*/ 600075 h 1200150"/>
                <a:gd name="connsiteX0" fmla="*/ 0 w 3038475"/>
                <a:gd name="connsiteY0" fmla="*/ 742950 h 1200150"/>
                <a:gd name="connsiteX1" fmla="*/ 200025 w 3038475"/>
                <a:gd name="connsiteY1" fmla="*/ 1038225 h 1200150"/>
                <a:gd name="connsiteX2" fmla="*/ 666750 w 3038475"/>
                <a:gd name="connsiteY2" fmla="*/ 800100 h 1200150"/>
                <a:gd name="connsiteX3" fmla="*/ 1495425 w 3038475"/>
                <a:gd name="connsiteY3" fmla="*/ 819150 h 1200150"/>
                <a:gd name="connsiteX4" fmla="*/ 2219325 w 3038475"/>
                <a:gd name="connsiteY4" fmla="*/ 971550 h 1200150"/>
                <a:gd name="connsiteX5" fmla="*/ 2924175 w 3038475"/>
                <a:gd name="connsiteY5" fmla="*/ 1200150 h 1200150"/>
                <a:gd name="connsiteX6" fmla="*/ 3038475 w 3038475"/>
                <a:gd name="connsiteY6" fmla="*/ 962025 h 1200150"/>
                <a:gd name="connsiteX7" fmla="*/ 2409825 w 3038475"/>
                <a:gd name="connsiteY7" fmla="*/ 419100 h 1200150"/>
                <a:gd name="connsiteX8" fmla="*/ 1504950 w 3038475"/>
                <a:gd name="connsiteY8" fmla="*/ 0 h 1200150"/>
                <a:gd name="connsiteX9" fmla="*/ 485775 w 3038475"/>
                <a:gd name="connsiteY9" fmla="*/ 114300 h 1200150"/>
                <a:gd name="connsiteX10" fmla="*/ 0 w 3038475"/>
                <a:gd name="connsiteY10" fmla="*/ 742950 h 1200150"/>
                <a:gd name="connsiteX0" fmla="*/ 0 w 3038475"/>
                <a:gd name="connsiteY0" fmla="*/ 742950 h 1200150"/>
                <a:gd name="connsiteX1" fmla="*/ 200025 w 3038475"/>
                <a:gd name="connsiteY1" fmla="*/ 1038225 h 1200150"/>
                <a:gd name="connsiteX2" fmla="*/ 666750 w 3038475"/>
                <a:gd name="connsiteY2" fmla="*/ 800100 h 1200150"/>
                <a:gd name="connsiteX3" fmla="*/ 1495425 w 3038475"/>
                <a:gd name="connsiteY3" fmla="*/ 819150 h 1200150"/>
                <a:gd name="connsiteX4" fmla="*/ 2238375 w 3038475"/>
                <a:gd name="connsiteY4" fmla="*/ 895350 h 1200150"/>
                <a:gd name="connsiteX5" fmla="*/ 2924175 w 3038475"/>
                <a:gd name="connsiteY5" fmla="*/ 1200150 h 1200150"/>
                <a:gd name="connsiteX6" fmla="*/ 3038475 w 3038475"/>
                <a:gd name="connsiteY6" fmla="*/ 962025 h 1200150"/>
                <a:gd name="connsiteX7" fmla="*/ 2409825 w 3038475"/>
                <a:gd name="connsiteY7" fmla="*/ 419100 h 1200150"/>
                <a:gd name="connsiteX8" fmla="*/ 1504950 w 3038475"/>
                <a:gd name="connsiteY8" fmla="*/ 0 h 1200150"/>
                <a:gd name="connsiteX9" fmla="*/ 485775 w 3038475"/>
                <a:gd name="connsiteY9" fmla="*/ 114300 h 1200150"/>
                <a:gd name="connsiteX10" fmla="*/ 0 w 3038475"/>
                <a:gd name="connsiteY10" fmla="*/ 742950 h 1200150"/>
                <a:gd name="connsiteX0" fmla="*/ 0 w 3067050"/>
                <a:gd name="connsiteY0" fmla="*/ 742950 h 1200150"/>
                <a:gd name="connsiteX1" fmla="*/ 200025 w 3067050"/>
                <a:gd name="connsiteY1" fmla="*/ 1038225 h 1200150"/>
                <a:gd name="connsiteX2" fmla="*/ 666750 w 3067050"/>
                <a:gd name="connsiteY2" fmla="*/ 800100 h 1200150"/>
                <a:gd name="connsiteX3" fmla="*/ 1495425 w 3067050"/>
                <a:gd name="connsiteY3" fmla="*/ 819150 h 1200150"/>
                <a:gd name="connsiteX4" fmla="*/ 2238375 w 3067050"/>
                <a:gd name="connsiteY4" fmla="*/ 895350 h 1200150"/>
                <a:gd name="connsiteX5" fmla="*/ 2924175 w 3067050"/>
                <a:gd name="connsiteY5" fmla="*/ 1200150 h 1200150"/>
                <a:gd name="connsiteX6" fmla="*/ 3067050 w 3067050"/>
                <a:gd name="connsiteY6" fmla="*/ 895350 h 1200150"/>
                <a:gd name="connsiteX7" fmla="*/ 2409825 w 3067050"/>
                <a:gd name="connsiteY7" fmla="*/ 419100 h 1200150"/>
                <a:gd name="connsiteX8" fmla="*/ 1504950 w 3067050"/>
                <a:gd name="connsiteY8" fmla="*/ 0 h 1200150"/>
                <a:gd name="connsiteX9" fmla="*/ 485775 w 3067050"/>
                <a:gd name="connsiteY9" fmla="*/ 114300 h 1200150"/>
                <a:gd name="connsiteX10" fmla="*/ 0 w 3067050"/>
                <a:gd name="connsiteY10" fmla="*/ 7429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7050" h="1200150">
                  <a:moveTo>
                    <a:pt x="0" y="742950"/>
                  </a:moveTo>
                  <a:lnTo>
                    <a:pt x="200025" y="1038225"/>
                  </a:lnTo>
                  <a:lnTo>
                    <a:pt x="666750" y="800100"/>
                  </a:lnTo>
                  <a:lnTo>
                    <a:pt x="1495425" y="819150"/>
                  </a:lnTo>
                  <a:lnTo>
                    <a:pt x="2238375" y="895350"/>
                  </a:lnTo>
                  <a:lnTo>
                    <a:pt x="2924175" y="1200150"/>
                  </a:lnTo>
                  <a:lnTo>
                    <a:pt x="3067050" y="895350"/>
                  </a:lnTo>
                  <a:lnTo>
                    <a:pt x="2409825" y="419100"/>
                  </a:lnTo>
                  <a:lnTo>
                    <a:pt x="1504950" y="0"/>
                  </a:lnTo>
                  <a:lnTo>
                    <a:pt x="485775" y="114300"/>
                  </a:lnTo>
                  <a:lnTo>
                    <a:pt x="0" y="74295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a:stCxn id="8" idx="9"/>
              <a:endCxn id="8" idx="2"/>
            </p:cNvCxnSpPr>
            <p:nvPr/>
          </p:nvCxnSpPr>
          <p:spPr>
            <a:xfrm>
              <a:off x="1571626" y="2600325"/>
              <a:ext cx="180975" cy="68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8"/>
              <a:endCxn id="8" idx="3"/>
            </p:cNvCxnSpPr>
            <p:nvPr/>
          </p:nvCxnSpPr>
          <p:spPr>
            <a:xfrm flipH="1">
              <a:off x="2581276" y="2486025"/>
              <a:ext cx="9525" cy="819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8" idx="7"/>
              <a:endCxn id="8" idx="4"/>
            </p:cNvCxnSpPr>
            <p:nvPr/>
          </p:nvCxnSpPr>
          <p:spPr>
            <a:xfrm flipH="1">
              <a:off x="3324226" y="2905125"/>
              <a:ext cx="171450" cy="476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8" idx="0"/>
              <a:endCxn id="8" idx="2"/>
            </p:cNvCxnSpPr>
            <p:nvPr/>
          </p:nvCxnSpPr>
          <p:spPr>
            <a:xfrm>
              <a:off x="1085851" y="3228975"/>
              <a:ext cx="66675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9"/>
              <a:endCxn id="8" idx="3"/>
            </p:cNvCxnSpPr>
            <p:nvPr/>
          </p:nvCxnSpPr>
          <p:spPr>
            <a:xfrm>
              <a:off x="1571626" y="2600325"/>
              <a:ext cx="1009650" cy="704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8" idx="8"/>
              <a:endCxn id="8" idx="4"/>
            </p:cNvCxnSpPr>
            <p:nvPr/>
          </p:nvCxnSpPr>
          <p:spPr>
            <a:xfrm>
              <a:off x="2590801" y="2486025"/>
              <a:ext cx="733425" cy="895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stCxn id="8" idx="7"/>
              <a:endCxn id="8" idx="5"/>
            </p:cNvCxnSpPr>
            <p:nvPr/>
          </p:nvCxnSpPr>
          <p:spPr>
            <a:xfrm>
              <a:off x="3495676" y="2905125"/>
              <a:ext cx="514350" cy="781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718713" y="2060810"/>
              <a:ext cx="1845147" cy="461665"/>
            </a:xfrm>
            <a:prstGeom prst="rect">
              <a:avLst/>
            </a:prstGeom>
            <a:noFill/>
          </p:spPr>
          <p:txBody>
            <a:bodyPr wrap="square" rtlCol="0">
              <a:spAutoFit/>
            </a:bodyPr>
            <a:lstStyle/>
            <a:p>
              <a:pPr algn="ctr"/>
              <a:r>
                <a:rPr kumimoji="1" lang="en-US" altLang="ja-JP" sz="2400" dirty="0" smtClean="0"/>
                <a:t>Source cage</a:t>
              </a:r>
              <a:endParaRPr kumimoji="1" lang="ja-JP" altLang="en-US" sz="2400" dirty="0"/>
            </a:p>
          </p:txBody>
        </p:sp>
      </p:grpSp>
      <p:sp>
        <p:nvSpPr>
          <p:cNvPr id="49" name="src_canvas"/>
          <p:cNvSpPr/>
          <p:nvPr/>
        </p:nvSpPr>
        <p:spPr>
          <a:xfrm>
            <a:off x="1238590" y="2616200"/>
            <a:ext cx="2825750" cy="86995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198533 w 3523262"/>
              <a:gd name="connsiteY5" fmla="*/ 869950 h 2574290"/>
              <a:gd name="connsiteX6" fmla="*/ 3052483 w 3523262"/>
              <a:gd name="connsiteY6" fmla="*/ 831850 h 2574290"/>
              <a:gd name="connsiteX7" fmla="*/ 2912783 w 3523262"/>
              <a:gd name="connsiteY7" fmla="*/ 806450 h 2574290"/>
              <a:gd name="connsiteX8" fmla="*/ 2728633 w 3523262"/>
              <a:gd name="connsiteY8" fmla="*/ 565150 h 2574290"/>
              <a:gd name="connsiteX9" fmla="*/ 2588933 w 3523262"/>
              <a:gd name="connsiteY9" fmla="*/ 615950 h 2574290"/>
              <a:gd name="connsiteX10" fmla="*/ 2487333 w 3523262"/>
              <a:gd name="connsiteY10" fmla="*/ 635000 h 2574290"/>
              <a:gd name="connsiteX11" fmla="*/ 2347633 w 3523262"/>
              <a:gd name="connsiteY11" fmla="*/ 501650 h 2574290"/>
              <a:gd name="connsiteX12" fmla="*/ 2087283 w 3523262"/>
              <a:gd name="connsiteY12" fmla="*/ 603250 h 2574290"/>
              <a:gd name="connsiteX13" fmla="*/ 1941233 w 3523262"/>
              <a:gd name="connsiteY13" fmla="*/ 463550 h 2574290"/>
              <a:gd name="connsiteX14" fmla="*/ 1839633 w 3523262"/>
              <a:gd name="connsiteY14" fmla="*/ 196850 h 2574290"/>
              <a:gd name="connsiteX15" fmla="*/ 1598333 w 3523262"/>
              <a:gd name="connsiteY15" fmla="*/ 50800 h 2574290"/>
              <a:gd name="connsiteX16" fmla="*/ 1337983 w 3523262"/>
              <a:gd name="connsiteY16" fmla="*/ 0 h 2574290"/>
              <a:gd name="connsiteX17" fmla="*/ 1185583 w 3523262"/>
              <a:gd name="connsiteY17" fmla="*/ 50800 h 2574290"/>
              <a:gd name="connsiteX18" fmla="*/ 1128433 w 3523262"/>
              <a:gd name="connsiteY18" fmla="*/ 209550 h 2574290"/>
              <a:gd name="connsiteX19" fmla="*/ 1464983 w 3523262"/>
              <a:gd name="connsiteY19" fmla="*/ 222250 h 2574290"/>
              <a:gd name="connsiteX20" fmla="*/ 1636433 w 3523262"/>
              <a:gd name="connsiteY20" fmla="*/ 374650 h 2574290"/>
              <a:gd name="connsiteX21" fmla="*/ 1572933 w 3523262"/>
              <a:gd name="connsiteY21" fmla="*/ 558800 h 2574290"/>
              <a:gd name="connsiteX22" fmla="*/ 1388783 w 3523262"/>
              <a:gd name="connsiteY22" fmla="*/ 571500 h 2574290"/>
              <a:gd name="connsiteX23" fmla="*/ 1255433 w 3523262"/>
              <a:gd name="connsiteY23" fmla="*/ 438150 h 2574290"/>
              <a:gd name="connsiteX24" fmla="*/ 1077633 w 3523262"/>
              <a:gd name="connsiteY24" fmla="*/ 527050 h 2574290"/>
              <a:gd name="connsiteX25" fmla="*/ 893483 w 3523262"/>
              <a:gd name="connsiteY25" fmla="*/ 425450 h 2574290"/>
              <a:gd name="connsiteX26" fmla="*/ 728383 w 3523262"/>
              <a:gd name="connsiteY26" fmla="*/ 457200 h 2574290"/>
              <a:gd name="connsiteX27" fmla="*/ 614083 w 3523262"/>
              <a:gd name="connsiteY27" fmla="*/ 596900 h 2574290"/>
              <a:gd name="connsiteX28" fmla="*/ 518833 w 3523262"/>
              <a:gd name="connsiteY28" fmla="*/ 710407 h 2574290"/>
              <a:gd name="connsiteX29" fmla="*/ 372783 w 3523262"/>
              <a:gd name="connsiteY29" fmla="*/ 781050 h 2574290"/>
              <a:gd name="connsiteX30" fmla="*/ 239433 w 3523262"/>
              <a:gd name="connsiteY30" fmla="*/ 863600 h 2574290"/>
              <a:gd name="connsiteX31" fmla="*/ 61633 w 3523262"/>
              <a:gd name="connsiteY31" fmla="*/ 1174750 h 2574290"/>
              <a:gd name="connsiteX32" fmla="*/ 10833 w 3523262"/>
              <a:gd name="connsiteY32" fmla="*/ 1485900 h 2574290"/>
              <a:gd name="connsiteX33" fmla="*/ 252133 w 3523262"/>
              <a:gd name="connsiteY33" fmla="*/ 1943100 h 2574290"/>
              <a:gd name="connsiteX34" fmla="*/ 855383 w 3523262"/>
              <a:gd name="connsiteY34" fmla="*/ 2355850 h 2574290"/>
              <a:gd name="connsiteX35" fmla="*/ 1969173 w 3523262"/>
              <a:gd name="connsiteY35" fmla="*/ 2574290 h 2574290"/>
              <a:gd name="connsiteX0" fmla="*/ 2950883 w 3523262"/>
              <a:gd name="connsiteY0" fmla="*/ 2241550 h 2574290"/>
              <a:gd name="connsiteX1" fmla="*/ 3395383 w 3523262"/>
              <a:gd name="connsiteY1" fmla="*/ 1905000 h 2574290"/>
              <a:gd name="connsiteX2" fmla="*/ 3522383 w 3523262"/>
              <a:gd name="connsiteY2" fmla="*/ 1327150 h 2574290"/>
              <a:gd name="connsiteX3" fmla="*/ 3350933 w 3523262"/>
              <a:gd name="connsiteY3" fmla="*/ 958850 h 2574290"/>
              <a:gd name="connsiteX4" fmla="*/ 3198533 w 3523262"/>
              <a:gd name="connsiteY4" fmla="*/ 8699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3395383 w 3523262"/>
              <a:gd name="connsiteY0" fmla="*/ 1905000 h 2574290"/>
              <a:gd name="connsiteX1" fmla="*/ 3522383 w 3523262"/>
              <a:gd name="connsiteY1" fmla="*/ 1327150 h 2574290"/>
              <a:gd name="connsiteX2" fmla="*/ 3350933 w 3523262"/>
              <a:gd name="connsiteY2" fmla="*/ 958850 h 2574290"/>
              <a:gd name="connsiteX3" fmla="*/ 3198533 w 3523262"/>
              <a:gd name="connsiteY3" fmla="*/ 869950 h 2574290"/>
              <a:gd name="connsiteX4" fmla="*/ 3052483 w 3523262"/>
              <a:gd name="connsiteY4" fmla="*/ 831850 h 2574290"/>
              <a:gd name="connsiteX5" fmla="*/ 2912783 w 3523262"/>
              <a:gd name="connsiteY5" fmla="*/ 806450 h 2574290"/>
              <a:gd name="connsiteX6" fmla="*/ 2728633 w 3523262"/>
              <a:gd name="connsiteY6" fmla="*/ 565150 h 2574290"/>
              <a:gd name="connsiteX7" fmla="*/ 2588933 w 3523262"/>
              <a:gd name="connsiteY7" fmla="*/ 615950 h 2574290"/>
              <a:gd name="connsiteX8" fmla="*/ 2487333 w 3523262"/>
              <a:gd name="connsiteY8" fmla="*/ 635000 h 2574290"/>
              <a:gd name="connsiteX9" fmla="*/ 2347633 w 3523262"/>
              <a:gd name="connsiteY9" fmla="*/ 501650 h 2574290"/>
              <a:gd name="connsiteX10" fmla="*/ 2087283 w 3523262"/>
              <a:gd name="connsiteY10" fmla="*/ 603250 h 2574290"/>
              <a:gd name="connsiteX11" fmla="*/ 1941233 w 3523262"/>
              <a:gd name="connsiteY11" fmla="*/ 463550 h 2574290"/>
              <a:gd name="connsiteX12" fmla="*/ 1839633 w 3523262"/>
              <a:gd name="connsiteY12" fmla="*/ 196850 h 2574290"/>
              <a:gd name="connsiteX13" fmla="*/ 1598333 w 3523262"/>
              <a:gd name="connsiteY13" fmla="*/ 50800 h 2574290"/>
              <a:gd name="connsiteX14" fmla="*/ 1337983 w 3523262"/>
              <a:gd name="connsiteY14" fmla="*/ 0 h 2574290"/>
              <a:gd name="connsiteX15" fmla="*/ 1185583 w 3523262"/>
              <a:gd name="connsiteY15" fmla="*/ 50800 h 2574290"/>
              <a:gd name="connsiteX16" fmla="*/ 1128433 w 3523262"/>
              <a:gd name="connsiteY16" fmla="*/ 209550 h 2574290"/>
              <a:gd name="connsiteX17" fmla="*/ 1464983 w 3523262"/>
              <a:gd name="connsiteY17" fmla="*/ 222250 h 2574290"/>
              <a:gd name="connsiteX18" fmla="*/ 1636433 w 3523262"/>
              <a:gd name="connsiteY18" fmla="*/ 374650 h 2574290"/>
              <a:gd name="connsiteX19" fmla="*/ 1572933 w 3523262"/>
              <a:gd name="connsiteY19" fmla="*/ 558800 h 2574290"/>
              <a:gd name="connsiteX20" fmla="*/ 1388783 w 3523262"/>
              <a:gd name="connsiteY20" fmla="*/ 571500 h 2574290"/>
              <a:gd name="connsiteX21" fmla="*/ 1255433 w 3523262"/>
              <a:gd name="connsiteY21" fmla="*/ 438150 h 2574290"/>
              <a:gd name="connsiteX22" fmla="*/ 1077633 w 3523262"/>
              <a:gd name="connsiteY22" fmla="*/ 527050 h 2574290"/>
              <a:gd name="connsiteX23" fmla="*/ 893483 w 3523262"/>
              <a:gd name="connsiteY23" fmla="*/ 425450 h 2574290"/>
              <a:gd name="connsiteX24" fmla="*/ 728383 w 3523262"/>
              <a:gd name="connsiteY24" fmla="*/ 457200 h 2574290"/>
              <a:gd name="connsiteX25" fmla="*/ 614083 w 3523262"/>
              <a:gd name="connsiteY25" fmla="*/ 596900 h 2574290"/>
              <a:gd name="connsiteX26" fmla="*/ 518833 w 3523262"/>
              <a:gd name="connsiteY26" fmla="*/ 710407 h 2574290"/>
              <a:gd name="connsiteX27" fmla="*/ 372783 w 3523262"/>
              <a:gd name="connsiteY27" fmla="*/ 781050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3522383 w 3522383"/>
              <a:gd name="connsiteY0" fmla="*/ 1327150 h 2574290"/>
              <a:gd name="connsiteX1" fmla="*/ 3350933 w 3522383"/>
              <a:gd name="connsiteY1" fmla="*/ 958850 h 2574290"/>
              <a:gd name="connsiteX2" fmla="*/ 3198533 w 3522383"/>
              <a:gd name="connsiteY2" fmla="*/ 869950 h 2574290"/>
              <a:gd name="connsiteX3" fmla="*/ 3052483 w 3522383"/>
              <a:gd name="connsiteY3" fmla="*/ 831850 h 2574290"/>
              <a:gd name="connsiteX4" fmla="*/ 2912783 w 3522383"/>
              <a:gd name="connsiteY4" fmla="*/ 806450 h 2574290"/>
              <a:gd name="connsiteX5" fmla="*/ 2728633 w 3522383"/>
              <a:gd name="connsiteY5" fmla="*/ 565150 h 2574290"/>
              <a:gd name="connsiteX6" fmla="*/ 2588933 w 3522383"/>
              <a:gd name="connsiteY6" fmla="*/ 615950 h 2574290"/>
              <a:gd name="connsiteX7" fmla="*/ 2487333 w 3522383"/>
              <a:gd name="connsiteY7" fmla="*/ 635000 h 2574290"/>
              <a:gd name="connsiteX8" fmla="*/ 2347633 w 3522383"/>
              <a:gd name="connsiteY8" fmla="*/ 501650 h 2574290"/>
              <a:gd name="connsiteX9" fmla="*/ 2087283 w 3522383"/>
              <a:gd name="connsiteY9" fmla="*/ 603250 h 2574290"/>
              <a:gd name="connsiteX10" fmla="*/ 1941233 w 3522383"/>
              <a:gd name="connsiteY10" fmla="*/ 463550 h 2574290"/>
              <a:gd name="connsiteX11" fmla="*/ 1839633 w 3522383"/>
              <a:gd name="connsiteY11" fmla="*/ 196850 h 2574290"/>
              <a:gd name="connsiteX12" fmla="*/ 1598333 w 3522383"/>
              <a:gd name="connsiteY12" fmla="*/ 50800 h 2574290"/>
              <a:gd name="connsiteX13" fmla="*/ 1337983 w 3522383"/>
              <a:gd name="connsiteY13" fmla="*/ 0 h 2574290"/>
              <a:gd name="connsiteX14" fmla="*/ 1185583 w 3522383"/>
              <a:gd name="connsiteY14" fmla="*/ 50800 h 2574290"/>
              <a:gd name="connsiteX15" fmla="*/ 1128433 w 3522383"/>
              <a:gd name="connsiteY15" fmla="*/ 209550 h 2574290"/>
              <a:gd name="connsiteX16" fmla="*/ 1464983 w 3522383"/>
              <a:gd name="connsiteY16" fmla="*/ 222250 h 2574290"/>
              <a:gd name="connsiteX17" fmla="*/ 1636433 w 3522383"/>
              <a:gd name="connsiteY17" fmla="*/ 374650 h 2574290"/>
              <a:gd name="connsiteX18" fmla="*/ 1572933 w 3522383"/>
              <a:gd name="connsiteY18" fmla="*/ 558800 h 2574290"/>
              <a:gd name="connsiteX19" fmla="*/ 1388783 w 3522383"/>
              <a:gd name="connsiteY19" fmla="*/ 571500 h 2574290"/>
              <a:gd name="connsiteX20" fmla="*/ 1255433 w 3522383"/>
              <a:gd name="connsiteY20" fmla="*/ 438150 h 2574290"/>
              <a:gd name="connsiteX21" fmla="*/ 1077633 w 3522383"/>
              <a:gd name="connsiteY21" fmla="*/ 527050 h 2574290"/>
              <a:gd name="connsiteX22" fmla="*/ 893483 w 3522383"/>
              <a:gd name="connsiteY22" fmla="*/ 425450 h 2574290"/>
              <a:gd name="connsiteX23" fmla="*/ 728383 w 3522383"/>
              <a:gd name="connsiteY23" fmla="*/ 457200 h 2574290"/>
              <a:gd name="connsiteX24" fmla="*/ 614083 w 3522383"/>
              <a:gd name="connsiteY24" fmla="*/ 596900 h 2574290"/>
              <a:gd name="connsiteX25" fmla="*/ 518833 w 3522383"/>
              <a:gd name="connsiteY25" fmla="*/ 710407 h 2574290"/>
              <a:gd name="connsiteX26" fmla="*/ 372783 w 3522383"/>
              <a:gd name="connsiteY26" fmla="*/ 781050 h 2574290"/>
              <a:gd name="connsiteX27" fmla="*/ 239433 w 3522383"/>
              <a:gd name="connsiteY27" fmla="*/ 863600 h 2574290"/>
              <a:gd name="connsiteX28" fmla="*/ 61633 w 3522383"/>
              <a:gd name="connsiteY28" fmla="*/ 1174750 h 2574290"/>
              <a:gd name="connsiteX29" fmla="*/ 10833 w 3522383"/>
              <a:gd name="connsiteY29" fmla="*/ 1485900 h 2574290"/>
              <a:gd name="connsiteX30" fmla="*/ 252133 w 3522383"/>
              <a:gd name="connsiteY30" fmla="*/ 1943100 h 2574290"/>
              <a:gd name="connsiteX31" fmla="*/ 855383 w 3522383"/>
              <a:gd name="connsiteY31" fmla="*/ 2355850 h 2574290"/>
              <a:gd name="connsiteX32" fmla="*/ 1969173 w 3522383"/>
              <a:gd name="connsiteY32" fmla="*/ 2574290 h 2574290"/>
              <a:gd name="connsiteX0" fmla="*/ 3350933 w 3350933"/>
              <a:gd name="connsiteY0" fmla="*/ 958850 h 2574290"/>
              <a:gd name="connsiteX1" fmla="*/ 3198533 w 3350933"/>
              <a:gd name="connsiteY1" fmla="*/ 869950 h 2574290"/>
              <a:gd name="connsiteX2" fmla="*/ 3052483 w 3350933"/>
              <a:gd name="connsiteY2" fmla="*/ 831850 h 2574290"/>
              <a:gd name="connsiteX3" fmla="*/ 2912783 w 3350933"/>
              <a:gd name="connsiteY3" fmla="*/ 806450 h 2574290"/>
              <a:gd name="connsiteX4" fmla="*/ 2728633 w 3350933"/>
              <a:gd name="connsiteY4" fmla="*/ 565150 h 2574290"/>
              <a:gd name="connsiteX5" fmla="*/ 2588933 w 3350933"/>
              <a:gd name="connsiteY5" fmla="*/ 615950 h 2574290"/>
              <a:gd name="connsiteX6" fmla="*/ 2487333 w 3350933"/>
              <a:gd name="connsiteY6" fmla="*/ 635000 h 2574290"/>
              <a:gd name="connsiteX7" fmla="*/ 2347633 w 3350933"/>
              <a:gd name="connsiteY7" fmla="*/ 501650 h 2574290"/>
              <a:gd name="connsiteX8" fmla="*/ 2087283 w 3350933"/>
              <a:gd name="connsiteY8" fmla="*/ 603250 h 2574290"/>
              <a:gd name="connsiteX9" fmla="*/ 1941233 w 3350933"/>
              <a:gd name="connsiteY9" fmla="*/ 463550 h 2574290"/>
              <a:gd name="connsiteX10" fmla="*/ 1839633 w 3350933"/>
              <a:gd name="connsiteY10" fmla="*/ 196850 h 2574290"/>
              <a:gd name="connsiteX11" fmla="*/ 1598333 w 3350933"/>
              <a:gd name="connsiteY11" fmla="*/ 50800 h 2574290"/>
              <a:gd name="connsiteX12" fmla="*/ 1337983 w 3350933"/>
              <a:gd name="connsiteY12" fmla="*/ 0 h 2574290"/>
              <a:gd name="connsiteX13" fmla="*/ 1185583 w 3350933"/>
              <a:gd name="connsiteY13" fmla="*/ 50800 h 2574290"/>
              <a:gd name="connsiteX14" fmla="*/ 1128433 w 3350933"/>
              <a:gd name="connsiteY14" fmla="*/ 209550 h 2574290"/>
              <a:gd name="connsiteX15" fmla="*/ 1464983 w 3350933"/>
              <a:gd name="connsiteY15" fmla="*/ 222250 h 2574290"/>
              <a:gd name="connsiteX16" fmla="*/ 1636433 w 3350933"/>
              <a:gd name="connsiteY16" fmla="*/ 374650 h 2574290"/>
              <a:gd name="connsiteX17" fmla="*/ 1572933 w 3350933"/>
              <a:gd name="connsiteY17" fmla="*/ 558800 h 2574290"/>
              <a:gd name="connsiteX18" fmla="*/ 1388783 w 3350933"/>
              <a:gd name="connsiteY18" fmla="*/ 571500 h 2574290"/>
              <a:gd name="connsiteX19" fmla="*/ 1255433 w 3350933"/>
              <a:gd name="connsiteY19" fmla="*/ 438150 h 2574290"/>
              <a:gd name="connsiteX20" fmla="*/ 1077633 w 3350933"/>
              <a:gd name="connsiteY20" fmla="*/ 527050 h 2574290"/>
              <a:gd name="connsiteX21" fmla="*/ 893483 w 3350933"/>
              <a:gd name="connsiteY21" fmla="*/ 425450 h 2574290"/>
              <a:gd name="connsiteX22" fmla="*/ 728383 w 3350933"/>
              <a:gd name="connsiteY22" fmla="*/ 457200 h 2574290"/>
              <a:gd name="connsiteX23" fmla="*/ 614083 w 3350933"/>
              <a:gd name="connsiteY23" fmla="*/ 596900 h 2574290"/>
              <a:gd name="connsiteX24" fmla="*/ 518833 w 3350933"/>
              <a:gd name="connsiteY24" fmla="*/ 710407 h 2574290"/>
              <a:gd name="connsiteX25" fmla="*/ 372783 w 3350933"/>
              <a:gd name="connsiteY25" fmla="*/ 781050 h 2574290"/>
              <a:gd name="connsiteX26" fmla="*/ 239433 w 3350933"/>
              <a:gd name="connsiteY26" fmla="*/ 863600 h 2574290"/>
              <a:gd name="connsiteX27" fmla="*/ 61633 w 3350933"/>
              <a:gd name="connsiteY27" fmla="*/ 1174750 h 2574290"/>
              <a:gd name="connsiteX28" fmla="*/ 10833 w 3350933"/>
              <a:gd name="connsiteY28" fmla="*/ 1485900 h 2574290"/>
              <a:gd name="connsiteX29" fmla="*/ 252133 w 3350933"/>
              <a:gd name="connsiteY29" fmla="*/ 1943100 h 2574290"/>
              <a:gd name="connsiteX30" fmla="*/ 855383 w 3350933"/>
              <a:gd name="connsiteY30" fmla="*/ 2355850 h 2574290"/>
              <a:gd name="connsiteX31" fmla="*/ 1969173 w 3350933"/>
              <a:gd name="connsiteY31" fmla="*/ 2574290 h 2574290"/>
              <a:gd name="connsiteX0" fmla="*/ 3198533 w 3198533"/>
              <a:gd name="connsiteY0" fmla="*/ 869950 h 2574290"/>
              <a:gd name="connsiteX1" fmla="*/ 3052483 w 3198533"/>
              <a:gd name="connsiteY1" fmla="*/ 831850 h 2574290"/>
              <a:gd name="connsiteX2" fmla="*/ 2912783 w 3198533"/>
              <a:gd name="connsiteY2" fmla="*/ 806450 h 2574290"/>
              <a:gd name="connsiteX3" fmla="*/ 2728633 w 3198533"/>
              <a:gd name="connsiteY3" fmla="*/ 565150 h 2574290"/>
              <a:gd name="connsiteX4" fmla="*/ 2588933 w 3198533"/>
              <a:gd name="connsiteY4" fmla="*/ 615950 h 2574290"/>
              <a:gd name="connsiteX5" fmla="*/ 2487333 w 3198533"/>
              <a:gd name="connsiteY5" fmla="*/ 635000 h 2574290"/>
              <a:gd name="connsiteX6" fmla="*/ 2347633 w 3198533"/>
              <a:gd name="connsiteY6" fmla="*/ 501650 h 2574290"/>
              <a:gd name="connsiteX7" fmla="*/ 2087283 w 3198533"/>
              <a:gd name="connsiteY7" fmla="*/ 603250 h 2574290"/>
              <a:gd name="connsiteX8" fmla="*/ 1941233 w 3198533"/>
              <a:gd name="connsiteY8" fmla="*/ 463550 h 2574290"/>
              <a:gd name="connsiteX9" fmla="*/ 1839633 w 3198533"/>
              <a:gd name="connsiteY9" fmla="*/ 196850 h 2574290"/>
              <a:gd name="connsiteX10" fmla="*/ 1598333 w 3198533"/>
              <a:gd name="connsiteY10" fmla="*/ 50800 h 2574290"/>
              <a:gd name="connsiteX11" fmla="*/ 1337983 w 3198533"/>
              <a:gd name="connsiteY11" fmla="*/ 0 h 2574290"/>
              <a:gd name="connsiteX12" fmla="*/ 1185583 w 3198533"/>
              <a:gd name="connsiteY12" fmla="*/ 50800 h 2574290"/>
              <a:gd name="connsiteX13" fmla="*/ 1128433 w 3198533"/>
              <a:gd name="connsiteY13" fmla="*/ 209550 h 2574290"/>
              <a:gd name="connsiteX14" fmla="*/ 1464983 w 3198533"/>
              <a:gd name="connsiteY14" fmla="*/ 222250 h 2574290"/>
              <a:gd name="connsiteX15" fmla="*/ 1636433 w 3198533"/>
              <a:gd name="connsiteY15" fmla="*/ 374650 h 2574290"/>
              <a:gd name="connsiteX16" fmla="*/ 1572933 w 3198533"/>
              <a:gd name="connsiteY16" fmla="*/ 558800 h 2574290"/>
              <a:gd name="connsiteX17" fmla="*/ 1388783 w 3198533"/>
              <a:gd name="connsiteY17" fmla="*/ 571500 h 2574290"/>
              <a:gd name="connsiteX18" fmla="*/ 1255433 w 3198533"/>
              <a:gd name="connsiteY18" fmla="*/ 438150 h 2574290"/>
              <a:gd name="connsiteX19" fmla="*/ 1077633 w 3198533"/>
              <a:gd name="connsiteY19" fmla="*/ 527050 h 2574290"/>
              <a:gd name="connsiteX20" fmla="*/ 893483 w 3198533"/>
              <a:gd name="connsiteY20" fmla="*/ 425450 h 2574290"/>
              <a:gd name="connsiteX21" fmla="*/ 728383 w 3198533"/>
              <a:gd name="connsiteY21" fmla="*/ 457200 h 2574290"/>
              <a:gd name="connsiteX22" fmla="*/ 614083 w 3198533"/>
              <a:gd name="connsiteY22" fmla="*/ 596900 h 2574290"/>
              <a:gd name="connsiteX23" fmla="*/ 518833 w 3198533"/>
              <a:gd name="connsiteY23" fmla="*/ 710407 h 2574290"/>
              <a:gd name="connsiteX24" fmla="*/ 372783 w 3198533"/>
              <a:gd name="connsiteY24" fmla="*/ 781050 h 2574290"/>
              <a:gd name="connsiteX25" fmla="*/ 239433 w 3198533"/>
              <a:gd name="connsiteY25" fmla="*/ 863600 h 2574290"/>
              <a:gd name="connsiteX26" fmla="*/ 61633 w 3198533"/>
              <a:gd name="connsiteY26" fmla="*/ 1174750 h 2574290"/>
              <a:gd name="connsiteX27" fmla="*/ 10833 w 3198533"/>
              <a:gd name="connsiteY27" fmla="*/ 1485900 h 2574290"/>
              <a:gd name="connsiteX28" fmla="*/ 252133 w 3198533"/>
              <a:gd name="connsiteY28" fmla="*/ 1943100 h 2574290"/>
              <a:gd name="connsiteX29" fmla="*/ 855383 w 3198533"/>
              <a:gd name="connsiteY29" fmla="*/ 2355850 h 2574290"/>
              <a:gd name="connsiteX30" fmla="*/ 1969173 w 3198533"/>
              <a:gd name="connsiteY30" fmla="*/ 2574290 h 2574290"/>
              <a:gd name="connsiteX0" fmla="*/ 3198533 w 3198533"/>
              <a:gd name="connsiteY0" fmla="*/ 869950 h 2355850"/>
              <a:gd name="connsiteX1" fmla="*/ 3052483 w 3198533"/>
              <a:gd name="connsiteY1" fmla="*/ 831850 h 2355850"/>
              <a:gd name="connsiteX2" fmla="*/ 2912783 w 3198533"/>
              <a:gd name="connsiteY2" fmla="*/ 806450 h 2355850"/>
              <a:gd name="connsiteX3" fmla="*/ 2728633 w 3198533"/>
              <a:gd name="connsiteY3" fmla="*/ 565150 h 2355850"/>
              <a:gd name="connsiteX4" fmla="*/ 2588933 w 3198533"/>
              <a:gd name="connsiteY4" fmla="*/ 615950 h 2355850"/>
              <a:gd name="connsiteX5" fmla="*/ 2487333 w 3198533"/>
              <a:gd name="connsiteY5" fmla="*/ 635000 h 2355850"/>
              <a:gd name="connsiteX6" fmla="*/ 2347633 w 3198533"/>
              <a:gd name="connsiteY6" fmla="*/ 501650 h 2355850"/>
              <a:gd name="connsiteX7" fmla="*/ 2087283 w 3198533"/>
              <a:gd name="connsiteY7" fmla="*/ 603250 h 2355850"/>
              <a:gd name="connsiteX8" fmla="*/ 1941233 w 3198533"/>
              <a:gd name="connsiteY8" fmla="*/ 463550 h 2355850"/>
              <a:gd name="connsiteX9" fmla="*/ 1839633 w 3198533"/>
              <a:gd name="connsiteY9" fmla="*/ 196850 h 2355850"/>
              <a:gd name="connsiteX10" fmla="*/ 1598333 w 3198533"/>
              <a:gd name="connsiteY10" fmla="*/ 50800 h 2355850"/>
              <a:gd name="connsiteX11" fmla="*/ 1337983 w 3198533"/>
              <a:gd name="connsiteY11" fmla="*/ 0 h 2355850"/>
              <a:gd name="connsiteX12" fmla="*/ 1185583 w 3198533"/>
              <a:gd name="connsiteY12" fmla="*/ 50800 h 2355850"/>
              <a:gd name="connsiteX13" fmla="*/ 1128433 w 3198533"/>
              <a:gd name="connsiteY13" fmla="*/ 209550 h 2355850"/>
              <a:gd name="connsiteX14" fmla="*/ 1464983 w 3198533"/>
              <a:gd name="connsiteY14" fmla="*/ 222250 h 2355850"/>
              <a:gd name="connsiteX15" fmla="*/ 1636433 w 3198533"/>
              <a:gd name="connsiteY15" fmla="*/ 374650 h 2355850"/>
              <a:gd name="connsiteX16" fmla="*/ 1572933 w 3198533"/>
              <a:gd name="connsiteY16" fmla="*/ 558800 h 2355850"/>
              <a:gd name="connsiteX17" fmla="*/ 1388783 w 3198533"/>
              <a:gd name="connsiteY17" fmla="*/ 571500 h 2355850"/>
              <a:gd name="connsiteX18" fmla="*/ 1255433 w 3198533"/>
              <a:gd name="connsiteY18" fmla="*/ 438150 h 2355850"/>
              <a:gd name="connsiteX19" fmla="*/ 1077633 w 3198533"/>
              <a:gd name="connsiteY19" fmla="*/ 527050 h 2355850"/>
              <a:gd name="connsiteX20" fmla="*/ 893483 w 3198533"/>
              <a:gd name="connsiteY20" fmla="*/ 425450 h 2355850"/>
              <a:gd name="connsiteX21" fmla="*/ 728383 w 3198533"/>
              <a:gd name="connsiteY21" fmla="*/ 457200 h 2355850"/>
              <a:gd name="connsiteX22" fmla="*/ 614083 w 3198533"/>
              <a:gd name="connsiteY22" fmla="*/ 596900 h 2355850"/>
              <a:gd name="connsiteX23" fmla="*/ 518833 w 3198533"/>
              <a:gd name="connsiteY23" fmla="*/ 710407 h 2355850"/>
              <a:gd name="connsiteX24" fmla="*/ 372783 w 3198533"/>
              <a:gd name="connsiteY24" fmla="*/ 781050 h 2355850"/>
              <a:gd name="connsiteX25" fmla="*/ 239433 w 3198533"/>
              <a:gd name="connsiteY25" fmla="*/ 863600 h 2355850"/>
              <a:gd name="connsiteX26" fmla="*/ 61633 w 3198533"/>
              <a:gd name="connsiteY26" fmla="*/ 1174750 h 2355850"/>
              <a:gd name="connsiteX27" fmla="*/ 10833 w 3198533"/>
              <a:gd name="connsiteY27" fmla="*/ 1485900 h 2355850"/>
              <a:gd name="connsiteX28" fmla="*/ 252133 w 3198533"/>
              <a:gd name="connsiteY28" fmla="*/ 1943100 h 2355850"/>
              <a:gd name="connsiteX29" fmla="*/ 855383 w 3198533"/>
              <a:gd name="connsiteY29" fmla="*/ 2355850 h 2355850"/>
              <a:gd name="connsiteX0" fmla="*/ 3198533 w 3198533"/>
              <a:gd name="connsiteY0" fmla="*/ 869950 h 1943100"/>
              <a:gd name="connsiteX1" fmla="*/ 3052483 w 3198533"/>
              <a:gd name="connsiteY1" fmla="*/ 831850 h 1943100"/>
              <a:gd name="connsiteX2" fmla="*/ 2912783 w 3198533"/>
              <a:gd name="connsiteY2" fmla="*/ 806450 h 1943100"/>
              <a:gd name="connsiteX3" fmla="*/ 2728633 w 3198533"/>
              <a:gd name="connsiteY3" fmla="*/ 565150 h 1943100"/>
              <a:gd name="connsiteX4" fmla="*/ 2588933 w 3198533"/>
              <a:gd name="connsiteY4" fmla="*/ 615950 h 1943100"/>
              <a:gd name="connsiteX5" fmla="*/ 2487333 w 3198533"/>
              <a:gd name="connsiteY5" fmla="*/ 635000 h 1943100"/>
              <a:gd name="connsiteX6" fmla="*/ 2347633 w 3198533"/>
              <a:gd name="connsiteY6" fmla="*/ 501650 h 1943100"/>
              <a:gd name="connsiteX7" fmla="*/ 2087283 w 3198533"/>
              <a:gd name="connsiteY7" fmla="*/ 603250 h 1943100"/>
              <a:gd name="connsiteX8" fmla="*/ 1941233 w 3198533"/>
              <a:gd name="connsiteY8" fmla="*/ 463550 h 1943100"/>
              <a:gd name="connsiteX9" fmla="*/ 1839633 w 3198533"/>
              <a:gd name="connsiteY9" fmla="*/ 196850 h 1943100"/>
              <a:gd name="connsiteX10" fmla="*/ 1598333 w 3198533"/>
              <a:gd name="connsiteY10" fmla="*/ 50800 h 1943100"/>
              <a:gd name="connsiteX11" fmla="*/ 1337983 w 3198533"/>
              <a:gd name="connsiteY11" fmla="*/ 0 h 1943100"/>
              <a:gd name="connsiteX12" fmla="*/ 1185583 w 3198533"/>
              <a:gd name="connsiteY12" fmla="*/ 50800 h 1943100"/>
              <a:gd name="connsiteX13" fmla="*/ 1128433 w 3198533"/>
              <a:gd name="connsiteY13" fmla="*/ 209550 h 1943100"/>
              <a:gd name="connsiteX14" fmla="*/ 1464983 w 3198533"/>
              <a:gd name="connsiteY14" fmla="*/ 222250 h 1943100"/>
              <a:gd name="connsiteX15" fmla="*/ 1636433 w 3198533"/>
              <a:gd name="connsiteY15" fmla="*/ 374650 h 1943100"/>
              <a:gd name="connsiteX16" fmla="*/ 1572933 w 3198533"/>
              <a:gd name="connsiteY16" fmla="*/ 558800 h 1943100"/>
              <a:gd name="connsiteX17" fmla="*/ 1388783 w 3198533"/>
              <a:gd name="connsiteY17" fmla="*/ 571500 h 1943100"/>
              <a:gd name="connsiteX18" fmla="*/ 1255433 w 3198533"/>
              <a:gd name="connsiteY18" fmla="*/ 438150 h 1943100"/>
              <a:gd name="connsiteX19" fmla="*/ 1077633 w 3198533"/>
              <a:gd name="connsiteY19" fmla="*/ 527050 h 1943100"/>
              <a:gd name="connsiteX20" fmla="*/ 893483 w 3198533"/>
              <a:gd name="connsiteY20" fmla="*/ 425450 h 1943100"/>
              <a:gd name="connsiteX21" fmla="*/ 728383 w 3198533"/>
              <a:gd name="connsiteY21" fmla="*/ 457200 h 1943100"/>
              <a:gd name="connsiteX22" fmla="*/ 614083 w 3198533"/>
              <a:gd name="connsiteY22" fmla="*/ 596900 h 1943100"/>
              <a:gd name="connsiteX23" fmla="*/ 518833 w 3198533"/>
              <a:gd name="connsiteY23" fmla="*/ 710407 h 1943100"/>
              <a:gd name="connsiteX24" fmla="*/ 372783 w 3198533"/>
              <a:gd name="connsiteY24" fmla="*/ 781050 h 1943100"/>
              <a:gd name="connsiteX25" fmla="*/ 239433 w 3198533"/>
              <a:gd name="connsiteY25" fmla="*/ 863600 h 1943100"/>
              <a:gd name="connsiteX26" fmla="*/ 61633 w 3198533"/>
              <a:gd name="connsiteY26" fmla="*/ 1174750 h 1943100"/>
              <a:gd name="connsiteX27" fmla="*/ 10833 w 3198533"/>
              <a:gd name="connsiteY27" fmla="*/ 1485900 h 1943100"/>
              <a:gd name="connsiteX28" fmla="*/ 252133 w 3198533"/>
              <a:gd name="connsiteY28" fmla="*/ 1943100 h 1943100"/>
              <a:gd name="connsiteX0" fmla="*/ 3198533 w 3198533"/>
              <a:gd name="connsiteY0" fmla="*/ 869950 h 1485900"/>
              <a:gd name="connsiteX1" fmla="*/ 3052483 w 3198533"/>
              <a:gd name="connsiteY1" fmla="*/ 831850 h 1485900"/>
              <a:gd name="connsiteX2" fmla="*/ 2912783 w 3198533"/>
              <a:gd name="connsiteY2" fmla="*/ 806450 h 1485900"/>
              <a:gd name="connsiteX3" fmla="*/ 2728633 w 3198533"/>
              <a:gd name="connsiteY3" fmla="*/ 565150 h 1485900"/>
              <a:gd name="connsiteX4" fmla="*/ 2588933 w 3198533"/>
              <a:gd name="connsiteY4" fmla="*/ 615950 h 1485900"/>
              <a:gd name="connsiteX5" fmla="*/ 2487333 w 3198533"/>
              <a:gd name="connsiteY5" fmla="*/ 635000 h 1485900"/>
              <a:gd name="connsiteX6" fmla="*/ 2347633 w 3198533"/>
              <a:gd name="connsiteY6" fmla="*/ 501650 h 1485900"/>
              <a:gd name="connsiteX7" fmla="*/ 2087283 w 3198533"/>
              <a:gd name="connsiteY7" fmla="*/ 603250 h 1485900"/>
              <a:gd name="connsiteX8" fmla="*/ 1941233 w 3198533"/>
              <a:gd name="connsiteY8" fmla="*/ 463550 h 1485900"/>
              <a:gd name="connsiteX9" fmla="*/ 1839633 w 3198533"/>
              <a:gd name="connsiteY9" fmla="*/ 196850 h 1485900"/>
              <a:gd name="connsiteX10" fmla="*/ 1598333 w 3198533"/>
              <a:gd name="connsiteY10" fmla="*/ 50800 h 1485900"/>
              <a:gd name="connsiteX11" fmla="*/ 1337983 w 3198533"/>
              <a:gd name="connsiteY11" fmla="*/ 0 h 1485900"/>
              <a:gd name="connsiteX12" fmla="*/ 1185583 w 3198533"/>
              <a:gd name="connsiteY12" fmla="*/ 50800 h 1485900"/>
              <a:gd name="connsiteX13" fmla="*/ 1128433 w 3198533"/>
              <a:gd name="connsiteY13" fmla="*/ 209550 h 1485900"/>
              <a:gd name="connsiteX14" fmla="*/ 1464983 w 3198533"/>
              <a:gd name="connsiteY14" fmla="*/ 222250 h 1485900"/>
              <a:gd name="connsiteX15" fmla="*/ 1636433 w 3198533"/>
              <a:gd name="connsiteY15" fmla="*/ 374650 h 1485900"/>
              <a:gd name="connsiteX16" fmla="*/ 1572933 w 3198533"/>
              <a:gd name="connsiteY16" fmla="*/ 558800 h 1485900"/>
              <a:gd name="connsiteX17" fmla="*/ 1388783 w 3198533"/>
              <a:gd name="connsiteY17" fmla="*/ 571500 h 1485900"/>
              <a:gd name="connsiteX18" fmla="*/ 1255433 w 3198533"/>
              <a:gd name="connsiteY18" fmla="*/ 438150 h 1485900"/>
              <a:gd name="connsiteX19" fmla="*/ 1077633 w 3198533"/>
              <a:gd name="connsiteY19" fmla="*/ 527050 h 1485900"/>
              <a:gd name="connsiteX20" fmla="*/ 893483 w 3198533"/>
              <a:gd name="connsiteY20" fmla="*/ 425450 h 1485900"/>
              <a:gd name="connsiteX21" fmla="*/ 728383 w 3198533"/>
              <a:gd name="connsiteY21" fmla="*/ 457200 h 1485900"/>
              <a:gd name="connsiteX22" fmla="*/ 614083 w 3198533"/>
              <a:gd name="connsiteY22" fmla="*/ 596900 h 1485900"/>
              <a:gd name="connsiteX23" fmla="*/ 518833 w 3198533"/>
              <a:gd name="connsiteY23" fmla="*/ 710407 h 1485900"/>
              <a:gd name="connsiteX24" fmla="*/ 372783 w 3198533"/>
              <a:gd name="connsiteY24" fmla="*/ 781050 h 1485900"/>
              <a:gd name="connsiteX25" fmla="*/ 239433 w 3198533"/>
              <a:gd name="connsiteY25" fmla="*/ 863600 h 1485900"/>
              <a:gd name="connsiteX26" fmla="*/ 61633 w 3198533"/>
              <a:gd name="connsiteY26" fmla="*/ 1174750 h 1485900"/>
              <a:gd name="connsiteX27" fmla="*/ 10833 w 3198533"/>
              <a:gd name="connsiteY27" fmla="*/ 1485900 h 1485900"/>
              <a:gd name="connsiteX0" fmla="*/ 3136900 w 3136900"/>
              <a:gd name="connsiteY0" fmla="*/ 869950 h 1174750"/>
              <a:gd name="connsiteX1" fmla="*/ 2990850 w 3136900"/>
              <a:gd name="connsiteY1" fmla="*/ 831850 h 1174750"/>
              <a:gd name="connsiteX2" fmla="*/ 2851150 w 3136900"/>
              <a:gd name="connsiteY2" fmla="*/ 806450 h 1174750"/>
              <a:gd name="connsiteX3" fmla="*/ 2667000 w 3136900"/>
              <a:gd name="connsiteY3" fmla="*/ 565150 h 1174750"/>
              <a:gd name="connsiteX4" fmla="*/ 2527300 w 3136900"/>
              <a:gd name="connsiteY4" fmla="*/ 615950 h 1174750"/>
              <a:gd name="connsiteX5" fmla="*/ 2425700 w 3136900"/>
              <a:gd name="connsiteY5" fmla="*/ 635000 h 1174750"/>
              <a:gd name="connsiteX6" fmla="*/ 2286000 w 3136900"/>
              <a:gd name="connsiteY6" fmla="*/ 501650 h 1174750"/>
              <a:gd name="connsiteX7" fmla="*/ 2025650 w 3136900"/>
              <a:gd name="connsiteY7" fmla="*/ 603250 h 1174750"/>
              <a:gd name="connsiteX8" fmla="*/ 1879600 w 3136900"/>
              <a:gd name="connsiteY8" fmla="*/ 463550 h 1174750"/>
              <a:gd name="connsiteX9" fmla="*/ 1778000 w 3136900"/>
              <a:gd name="connsiteY9" fmla="*/ 196850 h 1174750"/>
              <a:gd name="connsiteX10" fmla="*/ 1536700 w 3136900"/>
              <a:gd name="connsiteY10" fmla="*/ 50800 h 1174750"/>
              <a:gd name="connsiteX11" fmla="*/ 1276350 w 3136900"/>
              <a:gd name="connsiteY11" fmla="*/ 0 h 1174750"/>
              <a:gd name="connsiteX12" fmla="*/ 1123950 w 3136900"/>
              <a:gd name="connsiteY12" fmla="*/ 50800 h 1174750"/>
              <a:gd name="connsiteX13" fmla="*/ 1066800 w 3136900"/>
              <a:gd name="connsiteY13" fmla="*/ 209550 h 1174750"/>
              <a:gd name="connsiteX14" fmla="*/ 1403350 w 3136900"/>
              <a:gd name="connsiteY14" fmla="*/ 222250 h 1174750"/>
              <a:gd name="connsiteX15" fmla="*/ 1574800 w 3136900"/>
              <a:gd name="connsiteY15" fmla="*/ 374650 h 1174750"/>
              <a:gd name="connsiteX16" fmla="*/ 1511300 w 3136900"/>
              <a:gd name="connsiteY16" fmla="*/ 558800 h 1174750"/>
              <a:gd name="connsiteX17" fmla="*/ 1327150 w 3136900"/>
              <a:gd name="connsiteY17" fmla="*/ 571500 h 1174750"/>
              <a:gd name="connsiteX18" fmla="*/ 1193800 w 3136900"/>
              <a:gd name="connsiteY18" fmla="*/ 438150 h 1174750"/>
              <a:gd name="connsiteX19" fmla="*/ 1016000 w 3136900"/>
              <a:gd name="connsiteY19" fmla="*/ 527050 h 1174750"/>
              <a:gd name="connsiteX20" fmla="*/ 831850 w 3136900"/>
              <a:gd name="connsiteY20" fmla="*/ 425450 h 1174750"/>
              <a:gd name="connsiteX21" fmla="*/ 666750 w 3136900"/>
              <a:gd name="connsiteY21" fmla="*/ 457200 h 1174750"/>
              <a:gd name="connsiteX22" fmla="*/ 552450 w 3136900"/>
              <a:gd name="connsiteY22" fmla="*/ 596900 h 1174750"/>
              <a:gd name="connsiteX23" fmla="*/ 457200 w 3136900"/>
              <a:gd name="connsiteY23" fmla="*/ 710407 h 1174750"/>
              <a:gd name="connsiteX24" fmla="*/ 311150 w 3136900"/>
              <a:gd name="connsiteY24" fmla="*/ 781050 h 1174750"/>
              <a:gd name="connsiteX25" fmla="*/ 177800 w 3136900"/>
              <a:gd name="connsiteY25" fmla="*/ 863600 h 1174750"/>
              <a:gd name="connsiteX26" fmla="*/ 0 w 3136900"/>
              <a:gd name="connsiteY26" fmla="*/ 1174750 h 1174750"/>
              <a:gd name="connsiteX0" fmla="*/ 2959100 w 2959100"/>
              <a:gd name="connsiteY0" fmla="*/ 869950 h 869950"/>
              <a:gd name="connsiteX1" fmla="*/ 2813050 w 2959100"/>
              <a:gd name="connsiteY1" fmla="*/ 831850 h 869950"/>
              <a:gd name="connsiteX2" fmla="*/ 2673350 w 2959100"/>
              <a:gd name="connsiteY2" fmla="*/ 806450 h 869950"/>
              <a:gd name="connsiteX3" fmla="*/ 2489200 w 2959100"/>
              <a:gd name="connsiteY3" fmla="*/ 565150 h 869950"/>
              <a:gd name="connsiteX4" fmla="*/ 2349500 w 2959100"/>
              <a:gd name="connsiteY4" fmla="*/ 615950 h 869950"/>
              <a:gd name="connsiteX5" fmla="*/ 2247900 w 2959100"/>
              <a:gd name="connsiteY5" fmla="*/ 635000 h 869950"/>
              <a:gd name="connsiteX6" fmla="*/ 2108200 w 2959100"/>
              <a:gd name="connsiteY6" fmla="*/ 501650 h 869950"/>
              <a:gd name="connsiteX7" fmla="*/ 1847850 w 2959100"/>
              <a:gd name="connsiteY7" fmla="*/ 603250 h 869950"/>
              <a:gd name="connsiteX8" fmla="*/ 1701800 w 2959100"/>
              <a:gd name="connsiteY8" fmla="*/ 463550 h 869950"/>
              <a:gd name="connsiteX9" fmla="*/ 1600200 w 2959100"/>
              <a:gd name="connsiteY9" fmla="*/ 196850 h 869950"/>
              <a:gd name="connsiteX10" fmla="*/ 1358900 w 2959100"/>
              <a:gd name="connsiteY10" fmla="*/ 50800 h 869950"/>
              <a:gd name="connsiteX11" fmla="*/ 1098550 w 2959100"/>
              <a:gd name="connsiteY11" fmla="*/ 0 h 869950"/>
              <a:gd name="connsiteX12" fmla="*/ 946150 w 2959100"/>
              <a:gd name="connsiteY12" fmla="*/ 50800 h 869950"/>
              <a:gd name="connsiteX13" fmla="*/ 889000 w 2959100"/>
              <a:gd name="connsiteY13" fmla="*/ 209550 h 869950"/>
              <a:gd name="connsiteX14" fmla="*/ 1225550 w 2959100"/>
              <a:gd name="connsiteY14" fmla="*/ 222250 h 869950"/>
              <a:gd name="connsiteX15" fmla="*/ 1397000 w 2959100"/>
              <a:gd name="connsiteY15" fmla="*/ 374650 h 869950"/>
              <a:gd name="connsiteX16" fmla="*/ 1333500 w 2959100"/>
              <a:gd name="connsiteY16" fmla="*/ 558800 h 869950"/>
              <a:gd name="connsiteX17" fmla="*/ 1149350 w 2959100"/>
              <a:gd name="connsiteY17" fmla="*/ 571500 h 869950"/>
              <a:gd name="connsiteX18" fmla="*/ 1016000 w 2959100"/>
              <a:gd name="connsiteY18" fmla="*/ 438150 h 869950"/>
              <a:gd name="connsiteX19" fmla="*/ 838200 w 2959100"/>
              <a:gd name="connsiteY19" fmla="*/ 527050 h 869950"/>
              <a:gd name="connsiteX20" fmla="*/ 654050 w 2959100"/>
              <a:gd name="connsiteY20" fmla="*/ 425450 h 869950"/>
              <a:gd name="connsiteX21" fmla="*/ 488950 w 2959100"/>
              <a:gd name="connsiteY21" fmla="*/ 457200 h 869950"/>
              <a:gd name="connsiteX22" fmla="*/ 374650 w 2959100"/>
              <a:gd name="connsiteY22" fmla="*/ 596900 h 869950"/>
              <a:gd name="connsiteX23" fmla="*/ 279400 w 2959100"/>
              <a:gd name="connsiteY23" fmla="*/ 710407 h 869950"/>
              <a:gd name="connsiteX24" fmla="*/ 133350 w 2959100"/>
              <a:gd name="connsiteY24" fmla="*/ 781050 h 869950"/>
              <a:gd name="connsiteX25" fmla="*/ 0 w 2959100"/>
              <a:gd name="connsiteY25" fmla="*/ 863600 h 869950"/>
              <a:gd name="connsiteX0" fmla="*/ 2825750 w 2825750"/>
              <a:gd name="connsiteY0" fmla="*/ 869950 h 869950"/>
              <a:gd name="connsiteX1" fmla="*/ 2679700 w 2825750"/>
              <a:gd name="connsiteY1" fmla="*/ 831850 h 869950"/>
              <a:gd name="connsiteX2" fmla="*/ 2540000 w 2825750"/>
              <a:gd name="connsiteY2" fmla="*/ 806450 h 869950"/>
              <a:gd name="connsiteX3" fmla="*/ 2355850 w 2825750"/>
              <a:gd name="connsiteY3" fmla="*/ 565150 h 869950"/>
              <a:gd name="connsiteX4" fmla="*/ 2216150 w 2825750"/>
              <a:gd name="connsiteY4" fmla="*/ 615950 h 869950"/>
              <a:gd name="connsiteX5" fmla="*/ 2114550 w 2825750"/>
              <a:gd name="connsiteY5" fmla="*/ 635000 h 869950"/>
              <a:gd name="connsiteX6" fmla="*/ 1974850 w 2825750"/>
              <a:gd name="connsiteY6" fmla="*/ 501650 h 869950"/>
              <a:gd name="connsiteX7" fmla="*/ 1714500 w 2825750"/>
              <a:gd name="connsiteY7" fmla="*/ 603250 h 869950"/>
              <a:gd name="connsiteX8" fmla="*/ 1568450 w 2825750"/>
              <a:gd name="connsiteY8" fmla="*/ 463550 h 869950"/>
              <a:gd name="connsiteX9" fmla="*/ 1466850 w 2825750"/>
              <a:gd name="connsiteY9" fmla="*/ 196850 h 869950"/>
              <a:gd name="connsiteX10" fmla="*/ 1225550 w 2825750"/>
              <a:gd name="connsiteY10" fmla="*/ 50800 h 869950"/>
              <a:gd name="connsiteX11" fmla="*/ 965200 w 2825750"/>
              <a:gd name="connsiteY11" fmla="*/ 0 h 869950"/>
              <a:gd name="connsiteX12" fmla="*/ 812800 w 2825750"/>
              <a:gd name="connsiteY12" fmla="*/ 50800 h 869950"/>
              <a:gd name="connsiteX13" fmla="*/ 755650 w 2825750"/>
              <a:gd name="connsiteY13" fmla="*/ 209550 h 869950"/>
              <a:gd name="connsiteX14" fmla="*/ 1092200 w 2825750"/>
              <a:gd name="connsiteY14" fmla="*/ 222250 h 869950"/>
              <a:gd name="connsiteX15" fmla="*/ 1263650 w 2825750"/>
              <a:gd name="connsiteY15" fmla="*/ 374650 h 869950"/>
              <a:gd name="connsiteX16" fmla="*/ 1200150 w 2825750"/>
              <a:gd name="connsiteY16" fmla="*/ 558800 h 869950"/>
              <a:gd name="connsiteX17" fmla="*/ 1016000 w 2825750"/>
              <a:gd name="connsiteY17" fmla="*/ 571500 h 869950"/>
              <a:gd name="connsiteX18" fmla="*/ 882650 w 2825750"/>
              <a:gd name="connsiteY18" fmla="*/ 438150 h 869950"/>
              <a:gd name="connsiteX19" fmla="*/ 704850 w 2825750"/>
              <a:gd name="connsiteY19" fmla="*/ 527050 h 869950"/>
              <a:gd name="connsiteX20" fmla="*/ 520700 w 2825750"/>
              <a:gd name="connsiteY20" fmla="*/ 425450 h 869950"/>
              <a:gd name="connsiteX21" fmla="*/ 355600 w 2825750"/>
              <a:gd name="connsiteY21" fmla="*/ 457200 h 869950"/>
              <a:gd name="connsiteX22" fmla="*/ 241300 w 2825750"/>
              <a:gd name="connsiteY22" fmla="*/ 596900 h 869950"/>
              <a:gd name="connsiteX23" fmla="*/ 146050 w 2825750"/>
              <a:gd name="connsiteY23" fmla="*/ 710407 h 869950"/>
              <a:gd name="connsiteX24" fmla="*/ 0 w 2825750"/>
              <a:gd name="connsiteY24" fmla="*/ 781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5750" h="869950">
                <a:moveTo>
                  <a:pt x="2825750" y="869950"/>
                </a:moveTo>
                <a:cubicBezTo>
                  <a:pt x="2776008" y="848783"/>
                  <a:pt x="2727325" y="842433"/>
                  <a:pt x="2679700" y="831850"/>
                </a:cubicBezTo>
                <a:cubicBezTo>
                  <a:pt x="2632075" y="821267"/>
                  <a:pt x="2593975" y="850900"/>
                  <a:pt x="2540000" y="806450"/>
                </a:cubicBezTo>
                <a:cubicBezTo>
                  <a:pt x="2486025" y="762000"/>
                  <a:pt x="2409825" y="596900"/>
                  <a:pt x="2355850" y="565150"/>
                </a:cubicBezTo>
                <a:cubicBezTo>
                  <a:pt x="2301875" y="533400"/>
                  <a:pt x="2256367" y="604308"/>
                  <a:pt x="2216150" y="615950"/>
                </a:cubicBezTo>
                <a:cubicBezTo>
                  <a:pt x="2175933" y="627592"/>
                  <a:pt x="2154767" y="654050"/>
                  <a:pt x="2114550" y="635000"/>
                </a:cubicBezTo>
                <a:cubicBezTo>
                  <a:pt x="2074333" y="615950"/>
                  <a:pt x="2041525" y="506942"/>
                  <a:pt x="1974850" y="501650"/>
                </a:cubicBezTo>
                <a:cubicBezTo>
                  <a:pt x="1908175" y="496358"/>
                  <a:pt x="1782233" y="609600"/>
                  <a:pt x="1714500" y="603250"/>
                </a:cubicBezTo>
                <a:cubicBezTo>
                  <a:pt x="1646767" y="596900"/>
                  <a:pt x="1609725" y="531283"/>
                  <a:pt x="1568450" y="463550"/>
                </a:cubicBezTo>
                <a:cubicBezTo>
                  <a:pt x="1527175" y="395817"/>
                  <a:pt x="1524000" y="265642"/>
                  <a:pt x="1466850" y="196850"/>
                </a:cubicBezTo>
                <a:cubicBezTo>
                  <a:pt x="1409700" y="128058"/>
                  <a:pt x="1309158" y="83608"/>
                  <a:pt x="1225550" y="50800"/>
                </a:cubicBezTo>
                <a:cubicBezTo>
                  <a:pt x="1141942" y="17992"/>
                  <a:pt x="1033992" y="0"/>
                  <a:pt x="965200" y="0"/>
                </a:cubicBezTo>
                <a:cubicBezTo>
                  <a:pt x="896408" y="0"/>
                  <a:pt x="847725" y="15875"/>
                  <a:pt x="812800" y="50800"/>
                </a:cubicBezTo>
                <a:cubicBezTo>
                  <a:pt x="777875" y="85725"/>
                  <a:pt x="709083" y="180975"/>
                  <a:pt x="755650" y="209550"/>
                </a:cubicBezTo>
                <a:cubicBezTo>
                  <a:pt x="802217" y="238125"/>
                  <a:pt x="1007533" y="194733"/>
                  <a:pt x="1092200" y="222250"/>
                </a:cubicBezTo>
                <a:cubicBezTo>
                  <a:pt x="1176867" y="249767"/>
                  <a:pt x="1245658" y="318558"/>
                  <a:pt x="1263650" y="374650"/>
                </a:cubicBezTo>
                <a:cubicBezTo>
                  <a:pt x="1281642" y="430742"/>
                  <a:pt x="1241425" y="525992"/>
                  <a:pt x="1200150" y="558800"/>
                </a:cubicBezTo>
                <a:cubicBezTo>
                  <a:pt x="1158875" y="591608"/>
                  <a:pt x="1068917" y="591608"/>
                  <a:pt x="1016000" y="571500"/>
                </a:cubicBezTo>
                <a:cubicBezTo>
                  <a:pt x="963083" y="551392"/>
                  <a:pt x="934508" y="445558"/>
                  <a:pt x="882650" y="438150"/>
                </a:cubicBezTo>
                <a:cubicBezTo>
                  <a:pt x="830792" y="430742"/>
                  <a:pt x="765175" y="529167"/>
                  <a:pt x="704850" y="527050"/>
                </a:cubicBezTo>
                <a:cubicBezTo>
                  <a:pt x="644525" y="524933"/>
                  <a:pt x="578908" y="437092"/>
                  <a:pt x="520700" y="425450"/>
                </a:cubicBezTo>
                <a:cubicBezTo>
                  <a:pt x="462492" y="413808"/>
                  <a:pt x="402167" y="428625"/>
                  <a:pt x="355600" y="457200"/>
                </a:cubicBezTo>
                <a:cubicBezTo>
                  <a:pt x="309033" y="485775"/>
                  <a:pt x="276225" y="554699"/>
                  <a:pt x="241300" y="596900"/>
                </a:cubicBezTo>
                <a:cubicBezTo>
                  <a:pt x="206375" y="639101"/>
                  <a:pt x="186267" y="679715"/>
                  <a:pt x="146050" y="710407"/>
                </a:cubicBezTo>
                <a:cubicBezTo>
                  <a:pt x="105833" y="741099"/>
                  <a:pt x="46566" y="755518"/>
                  <a:pt x="0" y="78105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tgt_all_black"/>
          <p:cNvSpPr/>
          <p:nvPr/>
        </p:nvSpPr>
        <p:spPr>
          <a:xfrm>
            <a:off x="5044379" y="2473513"/>
            <a:ext cx="3366732" cy="251296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66732" h="2512960">
                <a:moveTo>
                  <a:pt x="2227959" y="231587"/>
                </a:moveTo>
                <a:cubicBezTo>
                  <a:pt x="2173984" y="306993"/>
                  <a:pt x="2094609" y="451456"/>
                  <a:pt x="2042221" y="526862"/>
                </a:cubicBezTo>
                <a:cubicBezTo>
                  <a:pt x="1989834" y="602268"/>
                  <a:pt x="1962053" y="636400"/>
                  <a:pt x="1913634" y="684025"/>
                </a:cubicBezTo>
                <a:cubicBezTo>
                  <a:pt x="1865215" y="731650"/>
                  <a:pt x="1812828" y="769750"/>
                  <a:pt x="1751709" y="812612"/>
                </a:cubicBezTo>
                <a:cubicBezTo>
                  <a:pt x="1690590" y="855474"/>
                  <a:pt x="1609627" y="912625"/>
                  <a:pt x="1546921" y="941200"/>
                </a:cubicBezTo>
                <a:cubicBezTo>
                  <a:pt x="1484215" y="969775"/>
                  <a:pt x="1441352" y="972156"/>
                  <a:pt x="1375471" y="984062"/>
                </a:cubicBezTo>
                <a:cubicBezTo>
                  <a:pt x="1309590" y="995968"/>
                  <a:pt x="1151634" y="1012637"/>
                  <a:pt x="1151634" y="1012637"/>
                </a:cubicBezTo>
                <a:cubicBezTo>
                  <a:pt x="1069084" y="1022956"/>
                  <a:pt x="969071" y="1032481"/>
                  <a:pt x="880171" y="1045975"/>
                </a:cubicBezTo>
                <a:cubicBezTo>
                  <a:pt x="791271" y="1059469"/>
                  <a:pt x="711103" y="1064231"/>
                  <a:pt x="618234" y="1093600"/>
                </a:cubicBezTo>
                <a:cubicBezTo>
                  <a:pt x="525365" y="1122969"/>
                  <a:pt x="405509" y="1169800"/>
                  <a:pt x="322959" y="1222187"/>
                </a:cubicBezTo>
                <a:cubicBezTo>
                  <a:pt x="240409" y="1274574"/>
                  <a:pt x="174528" y="1342838"/>
                  <a:pt x="122934" y="1407925"/>
                </a:cubicBezTo>
                <a:cubicBezTo>
                  <a:pt x="71340" y="1473012"/>
                  <a:pt x="32446" y="1539687"/>
                  <a:pt x="13396" y="1612712"/>
                </a:cubicBezTo>
                <a:cubicBezTo>
                  <a:pt x="-5654" y="1685737"/>
                  <a:pt x="-1685" y="1771463"/>
                  <a:pt x="8634" y="1846075"/>
                </a:cubicBezTo>
                <a:cubicBezTo>
                  <a:pt x="18953" y="1920687"/>
                  <a:pt x="31653" y="1988950"/>
                  <a:pt x="75309" y="2060387"/>
                </a:cubicBezTo>
                <a:cubicBezTo>
                  <a:pt x="118965" y="2131825"/>
                  <a:pt x="185640" y="2219931"/>
                  <a:pt x="270571" y="2274700"/>
                </a:cubicBezTo>
                <a:cubicBezTo>
                  <a:pt x="355502" y="2329469"/>
                  <a:pt x="472977" y="2354075"/>
                  <a:pt x="584896" y="2389000"/>
                </a:cubicBezTo>
                <a:cubicBezTo>
                  <a:pt x="696815" y="2423925"/>
                  <a:pt x="824609" y="2463613"/>
                  <a:pt x="942084" y="2484250"/>
                </a:cubicBezTo>
                <a:cubicBezTo>
                  <a:pt x="1059559" y="2504887"/>
                  <a:pt x="1164334" y="2511238"/>
                  <a:pt x="1289746" y="2512825"/>
                </a:cubicBezTo>
                <a:cubicBezTo>
                  <a:pt x="1415158" y="2514412"/>
                  <a:pt x="1578672" y="2501712"/>
                  <a:pt x="1694559" y="2493775"/>
                </a:cubicBezTo>
                <a:cubicBezTo>
                  <a:pt x="1810446" y="2485838"/>
                  <a:pt x="1877915" y="2479487"/>
                  <a:pt x="1985071" y="2465200"/>
                </a:cubicBezTo>
                <a:cubicBezTo>
                  <a:pt x="2092227" y="2450913"/>
                  <a:pt x="2200177" y="2442975"/>
                  <a:pt x="2337496" y="2408050"/>
                </a:cubicBezTo>
                <a:cubicBezTo>
                  <a:pt x="2474815" y="2373125"/>
                  <a:pt x="2670872" y="2317563"/>
                  <a:pt x="2808984" y="2255650"/>
                </a:cubicBezTo>
                <a:cubicBezTo>
                  <a:pt x="2947097" y="2193738"/>
                  <a:pt x="3081240" y="2140556"/>
                  <a:pt x="3166171" y="2036575"/>
                </a:cubicBezTo>
                <a:cubicBezTo>
                  <a:pt x="3251102" y="1932594"/>
                  <a:pt x="3285234" y="1780987"/>
                  <a:pt x="3318571" y="1631762"/>
                </a:cubicBezTo>
                <a:cubicBezTo>
                  <a:pt x="3351908" y="1482537"/>
                  <a:pt x="3370165" y="1315850"/>
                  <a:pt x="3366196" y="1141225"/>
                </a:cubicBezTo>
                <a:cubicBezTo>
                  <a:pt x="3362227" y="966600"/>
                  <a:pt x="3328097" y="732443"/>
                  <a:pt x="3294759" y="584012"/>
                </a:cubicBezTo>
                <a:cubicBezTo>
                  <a:pt x="3261422" y="435581"/>
                  <a:pt x="3220940" y="337156"/>
                  <a:pt x="3166171" y="250637"/>
                </a:cubicBezTo>
                <a:cubicBezTo>
                  <a:pt x="3111402" y="164118"/>
                  <a:pt x="3028058" y="105381"/>
                  <a:pt x="2966146" y="64900"/>
                </a:cubicBezTo>
                <a:cubicBezTo>
                  <a:pt x="2904234" y="24419"/>
                  <a:pt x="2862165" y="17275"/>
                  <a:pt x="2794696" y="7750"/>
                </a:cubicBezTo>
                <a:cubicBezTo>
                  <a:pt x="2727227" y="-1775"/>
                  <a:pt x="2632772" y="-3363"/>
                  <a:pt x="2561334" y="7750"/>
                </a:cubicBezTo>
                <a:cubicBezTo>
                  <a:pt x="2489896" y="18863"/>
                  <a:pt x="2421633" y="37119"/>
                  <a:pt x="2366071" y="74425"/>
                </a:cubicBezTo>
                <a:cubicBezTo>
                  <a:pt x="2310509" y="111731"/>
                  <a:pt x="2281934" y="156181"/>
                  <a:pt x="2227959" y="23158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tgt_cage"/>
          <p:cNvGrpSpPr/>
          <p:nvPr/>
        </p:nvGrpSpPr>
        <p:grpSpPr>
          <a:xfrm>
            <a:off x="5111290" y="2103215"/>
            <a:ext cx="2419350" cy="1892852"/>
            <a:chOff x="5111290" y="2103215"/>
            <a:chExt cx="2419350" cy="1892852"/>
          </a:xfrm>
        </p:grpSpPr>
        <p:sp>
          <p:nvSpPr>
            <p:cNvPr id="28" name="フリーフォーム 27"/>
            <p:cNvSpPr/>
            <p:nvPr/>
          </p:nvSpPr>
          <p:spPr>
            <a:xfrm>
              <a:off x="5111290" y="2519692"/>
              <a:ext cx="2419350" cy="1476375"/>
            </a:xfrm>
            <a:custGeom>
              <a:avLst/>
              <a:gdLst>
                <a:gd name="connsiteX0" fmla="*/ 209550 w 2428875"/>
                <a:gd name="connsiteY0" fmla="*/ 1571625 h 1571625"/>
                <a:gd name="connsiteX1" fmla="*/ 676275 w 2428875"/>
                <a:gd name="connsiteY1" fmla="*/ 1276350 h 1571625"/>
                <a:gd name="connsiteX2" fmla="*/ 1476375 w 2428875"/>
                <a:gd name="connsiteY2" fmla="*/ 1219200 h 1571625"/>
                <a:gd name="connsiteX3" fmla="*/ 2152650 w 2428875"/>
                <a:gd name="connsiteY3" fmla="*/ 762000 h 1571625"/>
                <a:gd name="connsiteX4" fmla="*/ 2428875 w 2428875"/>
                <a:gd name="connsiteY4" fmla="*/ 276225 h 1571625"/>
                <a:gd name="connsiteX5" fmla="*/ 2200275 w 2428875"/>
                <a:gd name="connsiteY5" fmla="*/ 0 h 1571625"/>
                <a:gd name="connsiteX6" fmla="*/ 1771650 w 2428875"/>
                <a:gd name="connsiteY6" fmla="*/ 400050 h 1571625"/>
                <a:gd name="connsiteX7" fmla="*/ 1314450 w 2428875"/>
                <a:gd name="connsiteY7" fmla="*/ 409575 h 1571625"/>
                <a:gd name="connsiteX8" fmla="*/ 485775 w 2428875"/>
                <a:gd name="connsiteY8" fmla="*/ 762000 h 1571625"/>
                <a:gd name="connsiteX9" fmla="*/ 0 w 2428875"/>
                <a:gd name="connsiteY9" fmla="*/ 1133475 h 1571625"/>
                <a:gd name="connsiteX10" fmla="*/ 209550 w 2428875"/>
                <a:gd name="connsiteY10" fmla="*/ 1571625 h 1571625"/>
                <a:gd name="connsiteX0" fmla="*/ 304800 w 2524125"/>
                <a:gd name="connsiteY0" fmla="*/ 1571625 h 1571625"/>
                <a:gd name="connsiteX1" fmla="*/ 771525 w 2524125"/>
                <a:gd name="connsiteY1" fmla="*/ 1276350 h 1571625"/>
                <a:gd name="connsiteX2" fmla="*/ 1571625 w 2524125"/>
                <a:gd name="connsiteY2" fmla="*/ 1219200 h 1571625"/>
                <a:gd name="connsiteX3" fmla="*/ 2247900 w 2524125"/>
                <a:gd name="connsiteY3" fmla="*/ 762000 h 1571625"/>
                <a:gd name="connsiteX4" fmla="*/ 2524125 w 2524125"/>
                <a:gd name="connsiteY4" fmla="*/ 276225 h 1571625"/>
                <a:gd name="connsiteX5" fmla="*/ 2295525 w 2524125"/>
                <a:gd name="connsiteY5" fmla="*/ 0 h 1571625"/>
                <a:gd name="connsiteX6" fmla="*/ 1866900 w 2524125"/>
                <a:gd name="connsiteY6" fmla="*/ 400050 h 1571625"/>
                <a:gd name="connsiteX7" fmla="*/ 1409700 w 2524125"/>
                <a:gd name="connsiteY7" fmla="*/ 409575 h 1571625"/>
                <a:gd name="connsiteX8" fmla="*/ 581025 w 2524125"/>
                <a:gd name="connsiteY8" fmla="*/ 762000 h 1571625"/>
                <a:gd name="connsiteX9" fmla="*/ 0 w 2524125"/>
                <a:gd name="connsiteY9" fmla="*/ 1181100 h 1571625"/>
                <a:gd name="connsiteX10" fmla="*/ 304800 w 2524125"/>
                <a:gd name="connsiteY10" fmla="*/ 1571625 h 1571625"/>
                <a:gd name="connsiteX0" fmla="*/ 304800 w 2524125"/>
                <a:gd name="connsiteY0" fmla="*/ 1571625 h 1571625"/>
                <a:gd name="connsiteX1" fmla="*/ 771525 w 2524125"/>
                <a:gd name="connsiteY1" fmla="*/ 1276350 h 1571625"/>
                <a:gd name="connsiteX2" fmla="*/ 1571625 w 2524125"/>
                <a:gd name="connsiteY2" fmla="*/ 1219200 h 1571625"/>
                <a:gd name="connsiteX3" fmla="*/ 2247900 w 2524125"/>
                <a:gd name="connsiteY3" fmla="*/ 762000 h 1571625"/>
                <a:gd name="connsiteX4" fmla="*/ 2524125 w 2524125"/>
                <a:gd name="connsiteY4" fmla="*/ 276225 h 1571625"/>
                <a:gd name="connsiteX5" fmla="*/ 2295525 w 2524125"/>
                <a:gd name="connsiteY5" fmla="*/ 0 h 1571625"/>
                <a:gd name="connsiteX6" fmla="*/ 1866900 w 2524125"/>
                <a:gd name="connsiteY6" fmla="*/ 400050 h 1571625"/>
                <a:gd name="connsiteX7" fmla="*/ 1266825 w 2524125"/>
                <a:gd name="connsiteY7" fmla="*/ 466725 h 1571625"/>
                <a:gd name="connsiteX8" fmla="*/ 581025 w 2524125"/>
                <a:gd name="connsiteY8" fmla="*/ 762000 h 1571625"/>
                <a:gd name="connsiteX9" fmla="*/ 0 w 2524125"/>
                <a:gd name="connsiteY9" fmla="*/ 1181100 h 1571625"/>
                <a:gd name="connsiteX10" fmla="*/ 304800 w 2524125"/>
                <a:gd name="connsiteY10" fmla="*/ 1571625 h 1571625"/>
                <a:gd name="connsiteX0" fmla="*/ 304800 w 2524125"/>
                <a:gd name="connsiteY0" fmla="*/ 1524000 h 1524000"/>
                <a:gd name="connsiteX1" fmla="*/ 771525 w 2524125"/>
                <a:gd name="connsiteY1" fmla="*/ 1228725 h 1524000"/>
                <a:gd name="connsiteX2" fmla="*/ 1571625 w 2524125"/>
                <a:gd name="connsiteY2" fmla="*/ 1171575 h 1524000"/>
                <a:gd name="connsiteX3" fmla="*/ 2247900 w 2524125"/>
                <a:gd name="connsiteY3" fmla="*/ 714375 h 1524000"/>
                <a:gd name="connsiteX4" fmla="*/ 2524125 w 2524125"/>
                <a:gd name="connsiteY4" fmla="*/ 228600 h 1524000"/>
                <a:gd name="connsiteX5" fmla="*/ 2305050 w 2524125"/>
                <a:gd name="connsiteY5" fmla="*/ 0 h 1524000"/>
                <a:gd name="connsiteX6" fmla="*/ 1866900 w 2524125"/>
                <a:gd name="connsiteY6" fmla="*/ 352425 h 1524000"/>
                <a:gd name="connsiteX7" fmla="*/ 1266825 w 2524125"/>
                <a:gd name="connsiteY7" fmla="*/ 419100 h 1524000"/>
                <a:gd name="connsiteX8" fmla="*/ 581025 w 2524125"/>
                <a:gd name="connsiteY8" fmla="*/ 714375 h 1524000"/>
                <a:gd name="connsiteX9" fmla="*/ 0 w 2524125"/>
                <a:gd name="connsiteY9" fmla="*/ 1133475 h 1524000"/>
                <a:gd name="connsiteX10" fmla="*/ 304800 w 2524125"/>
                <a:gd name="connsiteY10" fmla="*/ 1524000 h 1524000"/>
                <a:gd name="connsiteX0" fmla="*/ 304800 w 2524125"/>
                <a:gd name="connsiteY0" fmla="*/ 1524000 h 1524000"/>
                <a:gd name="connsiteX1" fmla="*/ 771525 w 2524125"/>
                <a:gd name="connsiteY1" fmla="*/ 1228725 h 1524000"/>
                <a:gd name="connsiteX2" fmla="*/ 1571625 w 2524125"/>
                <a:gd name="connsiteY2" fmla="*/ 1171575 h 1524000"/>
                <a:gd name="connsiteX3" fmla="*/ 2247900 w 2524125"/>
                <a:gd name="connsiteY3" fmla="*/ 714375 h 1524000"/>
                <a:gd name="connsiteX4" fmla="*/ 2524125 w 2524125"/>
                <a:gd name="connsiteY4" fmla="*/ 228600 h 1524000"/>
                <a:gd name="connsiteX5" fmla="*/ 2305050 w 2524125"/>
                <a:gd name="connsiteY5" fmla="*/ 0 h 1524000"/>
                <a:gd name="connsiteX6" fmla="*/ 1885950 w 2524125"/>
                <a:gd name="connsiteY6" fmla="*/ 304800 h 1524000"/>
                <a:gd name="connsiteX7" fmla="*/ 1266825 w 2524125"/>
                <a:gd name="connsiteY7" fmla="*/ 419100 h 1524000"/>
                <a:gd name="connsiteX8" fmla="*/ 581025 w 2524125"/>
                <a:gd name="connsiteY8" fmla="*/ 714375 h 1524000"/>
                <a:gd name="connsiteX9" fmla="*/ 0 w 2524125"/>
                <a:gd name="connsiteY9" fmla="*/ 1133475 h 1524000"/>
                <a:gd name="connsiteX10" fmla="*/ 304800 w 2524125"/>
                <a:gd name="connsiteY10" fmla="*/ 1524000 h 1524000"/>
                <a:gd name="connsiteX0" fmla="*/ 304800 w 2524125"/>
                <a:gd name="connsiteY0" fmla="*/ 1524000 h 1524000"/>
                <a:gd name="connsiteX1" fmla="*/ 771525 w 2524125"/>
                <a:gd name="connsiteY1" fmla="*/ 1228725 h 1524000"/>
                <a:gd name="connsiteX2" fmla="*/ 1552575 w 2524125"/>
                <a:gd name="connsiteY2" fmla="*/ 1104900 h 1524000"/>
                <a:gd name="connsiteX3" fmla="*/ 2247900 w 2524125"/>
                <a:gd name="connsiteY3" fmla="*/ 714375 h 1524000"/>
                <a:gd name="connsiteX4" fmla="*/ 2524125 w 2524125"/>
                <a:gd name="connsiteY4" fmla="*/ 228600 h 1524000"/>
                <a:gd name="connsiteX5" fmla="*/ 2305050 w 2524125"/>
                <a:gd name="connsiteY5" fmla="*/ 0 h 1524000"/>
                <a:gd name="connsiteX6" fmla="*/ 1885950 w 2524125"/>
                <a:gd name="connsiteY6" fmla="*/ 304800 h 1524000"/>
                <a:gd name="connsiteX7" fmla="*/ 1266825 w 2524125"/>
                <a:gd name="connsiteY7" fmla="*/ 419100 h 1524000"/>
                <a:gd name="connsiteX8" fmla="*/ 581025 w 2524125"/>
                <a:gd name="connsiteY8" fmla="*/ 714375 h 1524000"/>
                <a:gd name="connsiteX9" fmla="*/ 0 w 2524125"/>
                <a:gd name="connsiteY9" fmla="*/ 1133475 h 1524000"/>
                <a:gd name="connsiteX10" fmla="*/ 304800 w 2524125"/>
                <a:gd name="connsiteY10" fmla="*/ 1524000 h 1524000"/>
                <a:gd name="connsiteX0" fmla="*/ 200025 w 2419350"/>
                <a:gd name="connsiteY0" fmla="*/ 1524000 h 1524000"/>
                <a:gd name="connsiteX1" fmla="*/ 666750 w 2419350"/>
                <a:gd name="connsiteY1" fmla="*/ 1228725 h 1524000"/>
                <a:gd name="connsiteX2" fmla="*/ 1447800 w 2419350"/>
                <a:gd name="connsiteY2" fmla="*/ 1104900 h 1524000"/>
                <a:gd name="connsiteX3" fmla="*/ 2143125 w 2419350"/>
                <a:gd name="connsiteY3" fmla="*/ 714375 h 1524000"/>
                <a:gd name="connsiteX4" fmla="*/ 2419350 w 2419350"/>
                <a:gd name="connsiteY4" fmla="*/ 228600 h 1524000"/>
                <a:gd name="connsiteX5" fmla="*/ 2200275 w 2419350"/>
                <a:gd name="connsiteY5" fmla="*/ 0 h 1524000"/>
                <a:gd name="connsiteX6" fmla="*/ 1781175 w 2419350"/>
                <a:gd name="connsiteY6" fmla="*/ 304800 h 1524000"/>
                <a:gd name="connsiteX7" fmla="*/ 1162050 w 2419350"/>
                <a:gd name="connsiteY7" fmla="*/ 419100 h 1524000"/>
                <a:gd name="connsiteX8" fmla="*/ 476250 w 2419350"/>
                <a:gd name="connsiteY8" fmla="*/ 714375 h 1524000"/>
                <a:gd name="connsiteX9" fmla="*/ 0 w 2419350"/>
                <a:gd name="connsiteY9" fmla="*/ 1238250 h 1524000"/>
                <a:gd name="connsiteX10" fmla="*/ 200025 w 2419350"/>
                <a:gd name="connsiteY10" fmla="*/ 1524000 h 1524000"/>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62050 w 2419350"/>
                <a:gd name="connsiteY7" fmla="*/ 419100 h 1476375"/>
                <a:gd name="connsiteX8" fmla="*/ 476250 w 2419350"/>
                <a:gd name="connsiteY8" fmla="*/ 714375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33475 w 2419350"/>
                <a:gd name="connsiteY7" fmla="*/ 377825 h 1476375"/>
                <a:gd name="connsiteX8" fmla="*/ 476250 w 2419350"/>
                <a:gd name="connsiteY8" fmla="*/ 714375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33475 w 2419350"/>
                <a:gd name="connsiteY7" fmla="*/ 377825 h 1476375"/>
                <a:gd name="connsiteX8" fmla="*/ 434975 w 2419350"/>
                <a:gd name="connsiteY8" fmla="*/ 69850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33475 w 2419350"/>
                <a:gd name="connsiteY7" fmla="*/ 377825 h 1476375"/>
                <a:gd name="connsiteX8" fmla="*/ 346075 w 2419350"/>
                <a:gd name="connsiteY8" fmla="*/ 6286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20775 w 2419350"/>
                <a:gd name="connsiteY7" fmla="*/ 320675 h 1476375"/>
                <a:gd name="connsiteX8" fmla="*/ 346075 w 2419350"/>
                <a:gd name="connsiteY8" fmla="*/ 6286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20775 w 2419350"/>
                <a:gd name="connsiteY7" fmla="*/ 320675 h 1476375"/>
                <a:gd name="connsiteX8" fmla="*/ 339725 w 2419350"/>
                <a:gd name="connsiteY8" fmla="*/ 6540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254000 h 1476375"/>
                <a:gd name="connsiteX7" fmla="*/ 1120775 w 2419350"/>
                <a:gd name="connsiteY7" fmla="*/ 320675 h 1476375"/>
                <a:gd name="connsiteX8" fmla="*/ 339725 w 2419350"/>
                <a:gd name="connsiteY8" fmla="*/ 6540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085975 w 2419350"/>
                <a:gd name="connsiteY3" fmla="*/ 663575 h 1476375"/>
                <a:gd name="connsiteX4" fmla="*/ 2419350 w 2419350"/>
                <a:gd name="connsiteY4" fmla="*/ 228600 h 1476375"/>
                <a:gd name="connsiteX5" fmla="*/ 2200275 w 2419350"/>
                <a:gd name="connsiteY5" fmla="*/ 0 h 1476375"/>
                <a:gd name="connsiteX6" fmla="*/ 1781175 w 2419350"/>
                <a:gd name="connsiteY6" fmla="*/ 254000 h 1476375"/>
                <a:gd name="connsiteX7" fmla="*/ 1120775 w 2419350"/>
                <a:gd name="connsiteY7" fmla="*/ 320675 h 1476375"/>
                <a:gd name="connsiteX8" fmla="*/ 339725 w 2419350"/>
                <a:gd name="connsiteY8" fmla="*/ 654050 h 1476375"/>
                <a:gd name="connsiteX9" fmla="*/ 0 w 2419350"/>
                <a:gd name="connsiteY9" fmla="*/ 1238250 h 1476375"/>
                <a:gd name="connsiteX10" fmla="*/ 238125 w 2419350"/>
                <a:gd name="connsiteY10" fmla="*/ 14763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9350" h="1476375">
                  <a:moveTo>
                    <a:pt x="238125" y="1476375"/>
                  </a:moveTo>
                  <a:cubicBezTo>
                    <a:pt x="393700" y="1377950"/>
                    <a:pt x="465138" y="1290637"/>
                    <a:pt x="666750" y="1228725"/>
                  </a:cubicBezTo>
                  <a:cubicBezTo>
                    <a:pt x="868362" y="1166813"/>
                    <a:pt x="1211263" y="1199092"/>
                    <a:pt x="1447800" y="1104900"/>
                  </a:cubicBezTo>
                  <a:cubicBezTo>
                    <a:pt x="1684338" y="1010708"/>
                    <a:pt x="1873250" y="810683"/>
                    <a:pt x="2085975" y="663575"/>
                  </a:cubicBezTo>
                  <a:lnTo>
                    <a:pt x="2419350" y="228600"/>
                  </a:lnTo>
                  <a:lnTo>
                    <a:pt x="2200275" y="0"/>
                  </a:lnTo>
                  <a:lnTo>
                    <a:pt x="1781175" y="254000"/>
                  </a:lnTo>
                  <a:lnTo>
                    <a:pt x="1120775" y="320675"/>
                  </a:lnTo>
                  <a:lnTo>
                    <a:pt x="339725" y="654050"/>
                  </a:lnTo>
                  <a:lnTo>
                    <a:pt x="0" y="1238250"/>
                  </a:lnTo>
                  <a:lnTo>
                    <a:pt x="238125" y="147637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p:cNvCxnSpPr>
              <a:stCxn id="28" idx="9"/>
              <a:endCxn id="28" idx="1"/>
            </p:cNvCxnSpPr>
            <p:nvPr/>
          </p:nvCxnSpPr>
          <p:spPr>
            <a:xfrm flipV="1">
              <a:off x="5111290" y="3748417"/>
              <a:ext cx="66675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28" idx="8"/>
              <a:endCxn id="28" idx="1"/>
            </p:cNvCxnSpPr>
            <p:nvPr/>
          </p:nvCxnSpPr>
          <p:spPr>
            <a:xfrm>
              <a:off x="5451015" y="3173742"/>
              <a:ext cx="327025" cy="574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8" idx="8"/>
              <a:endCxn id="28" idx="2"/>
            </p:cNvCxnSpPr>
            <p:nvPr/>
          </p:nvCxnSpPr>
          <p:spPr>
            <a:xfrm>
              <a:off x="5451015" y="3173742"/>
              <a:ext cx="1108075" cy="450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28" idx="7"/>
              <a:endCxn id="28" idx="2"/>
            </p:cNvCxnSpPr>
            <p:nvPr/>
          </p:nvCxnSpPr>
          <p:spPr>
            <a:xfrm>
              <a:off x="6232065" y="2840367"/>
              <a:ext cx="327025" cy="784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28" idx="7"/>
              <a:endCxn id="28" idx="3"/>
            </p:cNvCxnSpPr>
            <p:nvPr/>
          </p:nvCxnSpPr>
          <p:spPr>
            <a:xfrm>
              <a:off x="6232065" y="2840367"/>
              <a:ext cx="965200" cy="34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28" idx="6"/>
              <a:endCxn id="28" idx="3"/>
            </p:cNvCxnSpPr>
            <p:nvPr/>
          </p:nvCxnSpPr>
          <p:spPr>
            <a:xfrm>
              <a:off x="6892465" y="2773692"/>
              <a:ext cx="304800" cy="4095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28" idx="6"/>
              <a:endCxn id="28" idx="4"/>
            </p:cNvCxnSpPr>
            <p:nvPr/>
          </p:nvCxnSpPr>
          <p:spPr>
            <a:xfrm flipV="1">
              <a:off x="6892465" y="2748292"/>
              <a:ext cx="638175"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292100" y="2103215"/>
              <a:ext cx="1845147" cy="461665"/>
            </a:xfrm>
            <a:prstGeom prst="rect">
              <a:avLst/>
            </a:prstGeom>
            <a:noFill/>
          </p:spPr>
          <p:txBody>
            <a:bodyPr wrap="square" rtlCol="0">
              <a:spAutoFit/>
            </a:bodyPr>
            <a:lstStyle/>
            <a:p>
              <a:pPr algn="ctr"/>
              <a:r>
                <a:rPr kumimoji="1" lang="en-US" altLang="ja-JP" sz="2400" dirty="0" smtClean="0"/>
                <a:t>Target cage</a:t>
              </a:r>
              <a:endParaRPr kumimoji="1" lang="ja-JP" altLang="en-US" sz="2400" dirty="0"/>
            </a:p>
          </p:txBody>
        </p:sp>
      </p:grpSp>
      <p:sp>
        <p:nvSpPr>
          <p:cNvPr id="51" name="tgt_canvas"/>
          <p:cNvSpPr/>
          <p:nvPr/>
        </p:nvSpPr>
        <p:spPr>
          <a:xfrm>
            <a:off x="5168439" y="2548267"/>
            <a:ext cx="2243137" cy="133350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src_canvas_deformed"/>
          <p:cNvSpPr/>
          <p:nvPr/>
        </p:nvSpPr>
        <p:spPr>
          <a:xfrm>
            <a:off x="5184775" y="2673350"/>
            <a:ext cx="2216150" cy="110490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150" h="1104900">
                <a:moveTo>
                  <a:pt x="0" y="1104900"/>
                </a:moveTo>
                <a:cubicBezTo>
                  <a:pt x="83079" y="1069446"/>
                  <a:pt x="166158" y="1033992"/>
                  <a:pt x="219075" y="993775"/>
                </a:cubicBezTo>
                <a:cubicBezTo>
                  <a:pt x="271992" y="953558"/>
                  <a:pt x="277284" y="885296"/>
                  <a:pt x="317500" y="863600"/>
                </a:cubicBezTo>
                <a:cubicBezTo>
                  <a:pt x="357716" y="841904"/>
                  <a:pt x="412221" y="849313"/>
                  <a:pt x="460375" y="863600"/>
                </a:cubicBezTo>
                <a:cubicBezTo>
                  <a:pt x="508529" y="877887"/>
                  <a:pt x="560917" y="948267"/>
                  <a:pt x="606425" y="949325"/>
                </a:cubicBezTo>
                <a:cubicBezTo>
                  <a:pt x="651933" y="950383"/>
                  <a:pt x="690033" y="896408"/>
                  <a:pt x="733425" y="869950"/>
                </a:cubicBezTo>
                <a:cubicBezTo>
                  <a:pt x="776817" y="843492"/>
                  <a:pt x="833967" y="781579"/>
                  <a:pt x="866775" y="790575"/>
                </a:cubicBezTo>
                <a:cubicBezTo>
                  <a:pt x="899583" y="799571"/>
                  <a:pt x="892704" y="904875"/>
                  <a:pt x="930275" y="923925"/>
                </a:cubicBezTo>
                <a:cubicBezTo>
                  <a:pt x="967846" y="942975"/>
                  <a:pt x="1051454" y="928158"/>
                  <a:pt x="1092200" y="904875"/>
                </a:cubicBezTo>
                <a:cubicBezTo>
                  <a:pt x="1132946" y="881592"/>
                  <a:pt x="1167871" y="823912"/>
                  <a:pt x="1174750" y="784225"/>
                </a:cubicBezTo>
                <a:cubicBezTo>
                  <a:pt x="1181629" y="744538"/>
                  <a:pt x="1170517" y="704321"/>
                  <a:pt x="1133475" y="666750"/>
                </a:cubicBezTo>
                <a:cubicBezTo>
                  <a:pt x="1096433" y="629179"/>
                  <a:pt x="1037167" y="562504"/>
                  <a:pt x="952500" y="558800"/>
                </a:cubicBezTo>
                <a:cubicBezTo>
                  <a:pt x="867833" y="555096"/>
                  <a:pt x="685271" y="675746"/>
                  <a:pt x="625475" y="644525"/>
                </a:cubicBezTo>
                <a:cubicBezTo>
                  <a:pt x="565679" y="613304"/>
                  <a:pt x="599546" y="402167"/>
                  <a:pt x="746125" y="371475"/>
                </a:cubicBezTo>
                <a:cubicBezTo>
                  <a:pt x="892704" y="340783"/>
                  <a:pt x="1085321" y="359304"/>
                  <a:pt x="1200150" y="384175"/>
                </a:cubicBezTo>
                <a:cubicBezTo>
                  <a:pt x="1314979" y="409046"/>
                  <a:pt x="1357312" y="484717"/>
                  <a:pt x="1435100" y="520700"/>
                </a:cubicBezTo>
                <a:cubicBezTo>
                  <a:pt x="1512888" y="556683"/>
                  <a:pt x="1618192" y="603779"/>
                  <a:pt x="1666875" y="600075"/>
                </a:cubicBezTo>
                <a:cubicBezTo>
                  <a:pt x="1715558" y="596371"/>
                  <a:pt x="1712383" y="536575"/>
                  <a:pt x="1727200" y="498475"/>
                </a:cubicBezTo>
                <a:cubicBezTo>
                  <a:pt x="1742017" y="460375"/>
                  <a:pt x="1721379" y="387879"/>
                  <a:pt x="1755775" y="371475"/>
                </a:cubicBezTo>
                <a:cubicBezTo>
                  <a:pt x="1790171" y="355071"/>
                  <a:pt x="1897592" y="424921"/>
                  <a:pt x="1933575" y="400050"/>
                </a:cubicBezTo>
                <a:cubicBezTo>
                  <a:pt x="1989137" y="348192"/>
                  <a:pt x="1940983" y="257704"/>
                  <a:pt x="1971675" y="222250"/>
                </a:cubicBezTo>
                <a:cubicBezTo>
                  <a:pt x="1997075" y="200554"/>
                  <a:pt x="2076979" y="224367"/>
                  <a:pt x="2117725" y="187325"/>
                </a:cubicBezTo>
                <a:cubicBezTo>
                  <a:pt x="2158471" y="150283"/>
                  <a:pt x="2187310" y="75141"/>
                  <a:pt x="2216150"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フリーフォーム 20"/>
          <p:cNvSpPr/>
          <p:nvPr/>
        </p:nvSpPr>
        <p:spPr>
          <a:xfrm>
            <a:off x="2265012" y="3429000"/>
            <a:ext cx="1034177" cy="2187862"/>
          </a:xfrm>
          <a:custGeom>
            <a:avLst/>
            <a:gdLst>
              <a:gd name="connsiteX0" fmla="*/ 0 w 1027135"/>
              <a:gd name="connsiteY0" fmla="*/ 0 h 1189972"/>
              <a:gd name="connsiteX1" fmla="*/ 1027135 w 1027135"/>
              <a:gd name="connsiteY1" fmla="*/ 1189972 h 1189972"/>
              <a:gd name="connsiteX0" fmla="*/ 0 w 1027135"/>
              <a:gd name="connsiteY0" fmla="*/ 0 h 1189972"/>
              <a:gd name="connsiteX1" fmla="*/ 1027135 w 1027135"/>
              <a:gd name="connsiteY1" fmla="*/ 1189972 h 1189972"/>
              <a:gd name="connsiteX0" fmla="*/ 0 w 1027135"/>
              <a:gd name="connsiteY0" fmla="*/ 0 h 1189972"/>
              <a:gd name="connsiteX1" fmla="*/ 1027135 w 1027135"/>
              <a:gd name="connsiteY1" fmla="*/ 1189972 h 1189972"/>
              <a:gd name="connsiteX0" fmla="*/ 0 w 1027135"/>
              <a:gd name="connsiteY0" fmla="*/ 0 h 1189972"/>
              <a:gd name="connsiteX1" fmla="*/ 1027135 w 1027135"/>
              <a:gd name="connsiteY1" fmla="*/ 1189972 h 1189972"/>
              <a:gd name="connsiteX0" fmla="*/ 0 w 925238"/>
              <a:gd name="connsiteY0" fmla="*/ 0 h 1091808"/>
              <a:gd name="connsiteX1" fmla="*/ 925238 w 925238"/>
              <a:gd name="connsiteY1" fmla="*/ 1091808 h 1091808"/>
              <a:gd name="connsiteX0" fmla="*/ 0 w 919577"/>
              <a:gd name="connsiteY0" fmla="*/ 0 h 1166278"/>
              <a:gd name="connsiteX1" fmla="*/ 919577 w 919577"/>
              <a:gd name="connsiteY1" fmla="*/ 1166278 h 1166278"/>
              <a:gd name="connsiteX0" fmla="*/ 0 w 919577"/>
              <a:gd name="connsiteY0" fmla="*/ 0 h 1166278"/>
              <a:gd name="connsiteX1" fmla="*/ 919577 w 919577"/>
              <a:gd name="connsiteY1" fmla="*/ 1166278 h 1166278"/>
              <a:gd name="connsiteX0" fmla="*/ 2378 w 921955"/>
              <a:gd name="connsiteY0" fmla="*/ 0 h 1166278"/>
              <a:gd name="connsiteX1" fmla="*/ 921955 w 921955"/>
              <a:gd name="connsiteY1" fmla="*/ 1166278 h 1166278"/>
            </a:gdLst>
            <a:ahLst/>
            <a:cxnLst>
              <a:cxn ang="0">
                <a:pos x="connsiteX0" y="connsiteY0"/>
              </a:cxn>
              <a:cxn ang="0">
                <a:pos x="connsiteX1" y="connsiteY1"/>
              </a:cxn>
            </a:cxnLst>
            <a:rect l="l" t="t" r="r" b="b"/>
            <a:pathLst>
              <a:path w="921955" h="1166278">
                <a:moveTo>
                  <a:pt x="2378" y="0"/>
                </a:moveTo>
                <a:cubicBezTo>
                  <a:pt x="-16384" y="474726"/>
                  <a:pt x="56878" y="910745"/>
                  <a:pt x="921955" y="1166278"/>
                </a:cubicBezTo>
              </a:path>
            </a:pathLst>
          </a:custGeom>
          <a:ln w="76200" cap="rnd">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フリーフォーム 22"/>
          <p:cNvSpPr/>
          <p:nvPr/>
        </p:nvSpPr>
        <p:spPr>
          <a:xfrm>
            <a:off x="6014869" y="3645030"/>
            <a:ext cx="931179" cy="1945651"/>
          </a:xfrm>
          <a:custGeom>
            <a:avLst/>
            <a:gdLst>
              <a:gd name="connsiteX0" fmla="*/ 0 w 596900"/>
              <a:gd name="connsiteY0" fmla="*/ 850900 h 850900"/>
              <a:gd name="connsiteX1" fmla="*/ 596900 w 596900"/>
              <a:gd name="connsiteY1" fmla="*/ 0 h 850900"/>
              <a:gd name="connsiteX0" fmla="*/ 0 w 596900"/>
              <a:gd name="connsiteY0" fmla="*/ 850900 h 850900"/>
              <a:gd name="connsiteX1" fmla="*/ 596900 w 596900"/>
              <a:gd name="connsiteY1" fmla="*/ 0 h 850900"/>
              <a:gd name="connsiteX0" fmla="*/ 0 w 607037"/>
              <a:gd name="connsiteY0" fmla="*/ 850900 h 850900"/>
              <a:gd name="connsiteX1" fmla="*/ 596900 w 607037"/>
              <a:gd name="connsiteY1" fmla="*/ 0 h 850900"/>
              <a:gd name="connsiteX0" fmla="*/ 0 w 544800"/>
              <a:gd name="connsiteY0" fmla="*/ 884238 h 884238"/>
              <a:gd name="connsiteX1" fmla="*/ 532606 w 544800"/>
              <a:gd name="connsiteY1" fmla="*/ 0 h 884238"/>
              <a:gd name="connsiteX0" fmla="*/ 0 w 554747"/>
              <a:gd name="connsiteY0" fmla="*/ 884238 h 884238"/>
              <a:gd name="connsiteX1" fmla="*/ 532606 w 554747"/>
              <a:gd name="connsiteY1" fmla="*/ 0 h 884238"/>
              <a:gd name="connsiteX0" fmla="*/ 0 w 565989"/>
              <a:gd name="connsiteY0" fmla="*/ 984251 h 984251"/>
              <a:gd name="connsiteX1" fmla="*/ 544512 w 565989"/>
              <a:gd name="connsiteY1" fmla="*/ 0 h 984251"/>
              <a:gd name="connsiteX0" fmla="*/ 0 w 568854"/>
              <a:gd name="connsiteY0" fmla="*/ 984251 h 984251"/>
              <a:gd name="connsiteX1" fmla="*/ 544512 w 568854"/>
              <a:gd name="connsiteY1" fmla="*/ 0 h 984251"/>
              <a:gd name="connsiteX0" fmla="*/ 0 w 568854"/>
              <a:gd name="connsiteY0" fmla="*/ 1089026 h 1089026"/>
              <a:gd name="connsiteX1" fmla="*/ 544512 w 568854"/>
              <a:gd name="connsiteY1" fmla="*/ 0 h 1089026"/>
              <a:gd name="connsiteX0" fmla="*/ 0 w 568854"/>
              <a:gd name="connsiteY0" fmla="*/ 1089026 h 1089026"/>
              <a:gd name="connsiteX1" fmla="*/ 544512 w 568854"/>
              <a:gd name="connsiteY1" fmla="*/ 0 h 1089026"/>
              <a:gd name="connsiteX0" fmla="*/ 0 w 559990"/>
              <a:gd name="connsiteY0" fmla="*/ 1174751 h 1174751"/>
              <a:gd name="connsiteX1" fmla="*/ 534987 w 559990"/>
              <a:gd name="connsiteY1" fmla="*/ 0 h 1174751"/>
              <a:gd name="connsiteX0" fmla="*/ 0 w 803255"/>
              <a:gd name="connsiteY0" fmla="*/ 1225551 h 1225551"/>
              <a:gd name="connsiteX1" fmla="*/ 788987 w 803255"/>
              <a:gd name="connsiteY1" fmla="*/ 0 h 1225551"/>
              <a:gd name="connsiteX0" fmla="*/ 0 w 759990"/>
              <a:gd name="connsiteY0" fmla="*/ 1860551 h 1860551"/>
              <a:gd name="connsiteX1" fmla="*/ 744537 w 759990"/>
              <a:gd name="connsiteY1" fmla="*/ 0 h 1860551"/>
              <a:gd name="connsiteX0" fmla="*/ 0 w 873525"/>
              <a:gd name="connsiteY0" fmla="*/ 1860551 h 1860551"/>
              <a:gd name="connsiteX1" fmla="*/ 744537 w 873525"/>
              <a:gd name="connsiteY1" fmla="*/ 0 h 1860551"/>
              <a:gd name="connsiteX0" fmla="*/ 0 w 931179"/>
              <a:gd name="connsiteY0" fmla="*/ 1860551 h 1860551"/>
              <a:gd name="connsiteX1" fmla="*/ 744537 w 931179"/>
              <a:gd name="connsiteY1" fmla="*/ 0 h 1860551"/>
            </a:gdLst>
            <a:ahLst/>
            <a:cxnLst>
              <a:cxn ang="0">
                <a:pos x="connsiteX0" y="connsiteY0"/>
              </a:cxn>
              <a:cxn ang="0">
                <a:pos x="connsiteX1" y="connsiteY1"/>
              </a:cxn>
            </a:cxnLst>
            <a:rect l="l" t="t" r="r" b="b"/>
            <a:pathLst>
              <a:path w="931179" h="1860551">
                <a:moveTo>
                  <a:pt x="0" y="1860551"/>
                </a:moveTo>
                <a:cubicBezTo>
                  <a:pt x="826029" y="1655499"/>
                  <a:pt x="1178188" y="974196"/>
                  <a:pt x="744537" y="0"/>
                </a:cubicBezTo>
              </a:path>
            </a:pathLst>
          </a:custGeom>
          <a:ln w="76200" cap="rnd">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 name="テキスト ボックス 53"/>
          <p:cNvSpPr txBox="1"/>
          <p:nvPr/>
        </p:nvSpPr>
        <p:spPr>
          <a:xfrm>
            <a:off x="3347830" y="5190363"/>
            <a:ext cx="2567908" cy="830997"/>
          </a:xfrm>
          <a:prstGeom prst="rect">
            <a:avLst/>
          </a:prstGeom>
          <a:solidFill>
            <a:schemeClr val="accent3">
              <a:lumMod val="60000"/>
              <a:lumOff val="40000"/>
            </a:schemeClr>
          </a:solidFill>
          <a:ln w="9525" cap="rnd">
            <a:solidFill>
              <a:schemeClr val="tx1"/>
            </a:solidFill>
            <a:prstDash val="dash"/>
          </a:ln>
        </p:spPr>
        <p:txBody>
          <a:bodyPr wrap="square" rtlCol="0">
            <a:spAutoFit/>
          </a:bodyPr>
          <a:lstStyle/>
          <a:p>
            <a:r>
              <a:rPr kumimoji="1" lang="en-US" altLang="ja-JP" sz="2400" dirty="0" smtClean="0"/>
              <a:t>Green Coordinates [Lipman08]</a:t>
            </a:r>
            <a:endParaRPr kumimoji="1" lang="ja-JP" altLang="en-US" sz="2400" dirty="0"/>
          </a:p>
        </p:txBody>
      </p:sp>
      <p:sp>
        <p:nvSpPr>
          <p:cNvPr id="24" name="テキスト ボックス 23"/>
          <p:cNvSpPr txBox="1"/>
          <p:nvPr/>
        </p:nvSpPr>
        <p:spPr>
          <a:xfrm>
            <a:off x="2267680" y="5661310"/>
            <a:ext cx="1008140" cy="707886"/>
          </a:xfrm>
          <a:prstGeom prst="rect">
            <a:avLst/>
          </a:prstGeom>
          <a:noFill/>
        </p:spPr>
        <p:txBody>
          <a:bodyPr wrap="square" rtlCol="0">
            <a:spAutoFit/>
          </a:bodyPr>
          <a:lstStyle/>
          <a:p>
            <a:r>
              <a:rPr kumimoji="1" lang="en-US" altLang="ja-JP" sz="2000" dirty="0" smtClean="0"/>
              <a:t>Bit slow (5 sec)</a:t>
            </a:r>
            <a:endParaRPr kumimoji="1" lang="ja-JP" altLang="en-US" sz="2000" dirty="0"/>
          </a:p>
        </p:txBody>
      </p:sp>
      <p:sp>
        <p:nvSpPr>
          <p:cNvPr id="44" name="テキスト ボックス 43"/>
          <p:cNvSpPr txBox="1"/>
          <p:nvPr/>
        </p:nvSpPr>
        <p:spPr>
          <a:xfrm>
            <a:off x="6012200" y="5661310"/>
            <a:ext cx="1224170" cy="707886"/>
          </a:xfrm>
          <a:prstGeom prst="rect">
            <a:avLst/>
          </a:prstGeom>
          <a:noFill/>
        </p:spPr>
        <p:txBody>
          <a:bodyPr wrap="square" rtlCol="0">
            <a:spAutoFit/>
          </a:bodyPr>
          <a:lstStyle/>
          <a:p>
            <a:r>
              <a:rPr kumimoji="1" lang="en-US" altLang="ja-JP" sz="2000" dirty="0" smtClean="0">
                <a:solidFill>
                  <a:schemeClr val="tx2"/>
                </a:solidFill>
              </a:rPr>
              <a:t>Very fast (0.1 sec)</a:t>
            </a:r>
            <a:endParaRPr kumimoji="1" lang="ja-JP" altLang="en-US" sz="2000" dirty="0">
              <a:solidFill>
                <a:schemeClr val="tx2"/>
              </a:solidFill>
            </a:endParaRPr>
          </a:p>
        </p:txBody>
      </p:sp>
    </p:spTree>
    <p:extLst>
      <p:ext uri="{BB962C8B-B14F-4D97-AF65-F5344CB8AC3E}">
        <p14:creationId xmlns:p14="http://schemas.microsoft.com/office/powerpoint/2010/main" val="3295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1" grpId="0" animBg="1"/>
      <p:bldP spid="23" grpId="0" animBg="1"/>
      <p:bldP spid="54" grpId="0" animBg="1"/>
      <p:bldP spid="24"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ROI painting</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12</a:t>
            </a:fld>
            <a:endParaRPr kumimoji="1" lang="ja-JP" altLang="en-US"/>
          </a:p>
        </p:txBody>
      </p:sp>
      <p:sp>
        <p:nvSpPr>
          <p:cNvPr id="30" name="tgt_restL"/>
          <p:cNvSpPr/>
          <p:nvPr/>
        </p:nvSpPr>
        <p:spPr>
          <a:xfrm>
            <a:off x="1526322" y="5576370"/>
            <a:ext cx="300770" cy="877403"/>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804083 w 2804083"/>
              <a:gd name="connsiteY0" fmla="*/ 7750 h 1790674"/>
              <a:gd name="connsiteX1" fmla="*/ 2570721 w 2804083"/>
              <a:gd name="connsiteY1" fmla="*/ 7750 h 1790674"/>
              <a:gd name="connsiteX2" fmla="*/ 2375458 w 2804083"/>
              <a:gd name="connsiteY2" fmla="*/ 74425 h 1790674"/>
              <a:gd name="connsiteX3" fmla="*/ 2237346 w 2804083"/>
              <a:gd name="connsiteY3" fmla="*/ 231587 h 1790674"/>
              <a:gd name="connsiteX4" fmla="*/ 2051608 w 2804083"/>
              <a:gd name="connsiteY4" fmla="*/ 526862 h 1790674"/>
              <a:gd name="connsiteX5" fmla="*/ 1923021 w 2804083"/>
              <a:gd name="connsiteY5" fmla="*/ 684025 h 1790674"/>
              <a:gd name="connsiteX6" fmla="*/ 1761096 w 2804083"/>
              <a:gd name="connsiteY6" fmla="*/ 812612 h 1790674"/>
              <a:gd name="connsiteX7" fmla="*/ 1556308 w 2804083"/>
              <a:gd name="connsiteY7" fmla="*/ 941200 h 1790674"/>
              <a:gd name="connsiteX8" fmla="*/ 1384858 w 2804083"/>
              <a:gd name="connsiteY8" fmla="*/ 984062 h 1790674"/>
              <a:gd name="connsiteX9" fmla="*/ 1161021 w 2804083"/>
              <a:gd name="connsiteY9" fmla="*/ 1012637 h 1790674"/>
              <a:gd name="connsiteX10" fmla="*/ 889558 w 2804083"/>
              <a:gd name="connsiteY10" fmla="*/ 1045975 h 1790674"/>
              <a:gd name="connsiteX11" fmla="*/ 627621 w 2804083"/>
              <a:gd name="connsiteY11" fmla="*/ 1093600 h 1790674"/>
              <a:gd name="connsiteX12" fmla="*/ 332346 w 2804083"/>
              <a:gd name="connsiteY12" fmla="*/ 1222187 h 1790674"/>
              <a:gd name="connsiteX13" fmla="*/ 132321 w 2804083"/>
              <a:gd name="connsiteY13" fmla="*/ 1407925 h 1790674"/>
              <a:gd name="connsiteX14" fmla="*/ 22783 w 2804083"/>
              <a:gd name="connsiteY14" fmla="*/ 1612712 h 1790674"/>
              <a:gd name="connsiteX15" fmla="*/ 1259 w 2804083"/>
              <a:gd name="connsiteY15" fmla="*/ 1790674 h 1790674"/>
              <a:gd name="connsiteX0" fmla="*/ 2570721 w 2570721"/>
              <a:gd name="connsiteY0" fmla="*/ 0 h 1782924"/>
              <a:gd name="connsiteX1" fmla="*/ 2375458 w 2570721"/>
              <a:gd name="connsiteY1" fmla="*/ 66675 h 1782924"/>
              <a:gd name="connsiteX2" fmla="*/ 2237346 w 2570721"/>
              <a:gd name="connsiteY2" fmla="*/ 223837 h 1782924"/>
              <a:gd name="connsiteX3" fmla="*/ 2051608 w 2570721"/>
              <a:gd name="connsiteY3" fmla="*/ 519112 h 1782924"/>
              <a:gd name="connsiteX4" fmla="*/ 1923021 w 2570721"/>
              <a:gd name="connsiteY4" fmla="*/ 676275 h 1782924"/>
              <a:gd name="connsiteX5" fmla="*/ 1761096 w 2570721"/>
              <a:gd name="connsiteY5" fmla="*/ 804862 h 1782924"/>
              <a:gd name="connsiteX6" fmla="*/ 1556308 w 2570721"/>
              <a:gd name="connsiteY6" fmla="*/ 933450 h 1782924"/>
              <a:gd name="connsiteX7" fmla="*/ 1384858 w 2570721"/>
              <a:gd name="connsiteY7" fmla="*/ 976312 h 1782924"/>
              <a:gd name="connsiteX8" fmla="*/ 1161021 w 2570721"/>
              <a:gd name="connsiteY8" fmla="*/ 1004887 h 1782924"/>
              <a:gd name="connsiteX9" fmla="*/ 889558 w 2570721"/>
              <a:gd name="connsiteY9" fmla="*/ 1038225 h 1782924"/>
              <a:gd name="connsiteX10" fmla="*/ 627621 w 2570721"/>
              <a:gd name="connsiteY10" fmla="*/ 1085850 h 1782924"/>
              <a:gd name="connsiteX11" fmla="*/ 332346 w 2570721"/>
              <a:gd name="connsiteY11" fmla="*/ 1214437 h 1782924"/>
              <a:gd name="connsiteX12" fmla="*/ 132321 w 2570721"/>
              <a:gd name="connsiteY12" fmla="*/ 1400175 h 1782924"/>
              <a:gd name="connsiteX13" fmla="*/ 22783 w 2570721"/>
              <a:gd name="connsiteY13" fmla="*/ 1604962 h 1782924"/>
              <a:gd name="connsiteX14" fmla="*/ 1259 w 2570721"/>
              <a:gd name="connsiteY14" fmla="*/ 1782924 h 1782924"/>
              <a:gd name="connsiteX0" fmla="*/ 2375458 w 2375458"/>
              <a:gd name="connsiteY0" fmla="*/ 0 h 1716249"/>
              <a:gd name="connsiteX1" fmla="*/ 2237346 w 2375458"/>
              <a:gd name="connsiteY1" fmla="*/ 157162 h 1716249"/>
              <a:gd name="connsiteX2" fmla="*/ 2051608 w 2375458"/>
              <a:gd name="connsiteY2" fmla="*/ 452437 h 1716249"/>
              <a:gd name="connsiteX3" fmla="*/ 1923021 w 2375458"/>
              <a:gd name="connsiteY3" fmla="*/ 609600 h 1716249"/>
              <a:gd name="connsiteX4" fmla="*/ 1761096 w 2375458"/>
              <a:gd name="connsiteY4" fmla="*/ 738187 h 1716249"/>
              <a:gd name="connsiteX5" fmla="*/ 1556308 w 2375458"/>
              <a:gd name="connsiteY5" fmla="*/ 866775 h 1716249"/>
              <a:gd name="connsiteX6" fmla="*/ 1384858 w 2375458"/>
              <a:gd name="connsiteY6" fmla="*/ 909637 h 1716249"/>
              <a:gd name="connsiteX7" fmla="*/ 1161021 w 2375458"/>
              <a:gd name="connsiteY7" fmla="*/ 938212 h 1716249"/>
              <a:gd name="connsiteX8" fmla="*/ 889558 w 2375458"/>
              <a:gd name="connsiteY8" fmla="*/ 971550 h 1716249"/>
              <a:gd name="connsiteX9" fmla="*/ 627621 w 2375458"/>
              <a:gd name="connsiteY9" fmla="*/ 1019175 h 1716249"/>
              <a:gd name="connsiteX10" fmla="*/ 332346 w 2375458"/>
              <a:gd name="connsiteY10" fmla="*/ 1147762 h 1716249"/>
              <a:gd name="connsiteX11" fmla="*/ 132321 w 2375458"/>
              <a:gd name="connsiteY11" fmla="*/ 1333500 h 1716249"/>
              <a:gd name="connsiteX12" fmla="*/ 22783 w 2375458"/>
              <a:gd name="connsiteY12" fmla="*/ 1538287 h 1716249"/>
              <a:gd name="connsiteX13" fmla="*/ 1259 w 2375458"/>
              <a:gd name="connsiteY13" fmla="*/ 1716249 h 1716249"/>
              <a:gd name="connsiteX0" fmla="*/ 2237346 w 2237346"/>
              <a:gd name="connsiteY0" fmla="*/ 0 h 1559087"/>
              <a:gd name="connsiteX1" fmla="*/ 2051608 w 2237346"/>
              <a:gd name="connsiteY1" fmla="*/ 295275 h 1559087"/>
              <a:gd name="connsiteX2" fmla="*/ 1923021 w 2237346"/>
              <a:gd name="connsiteY2" fmla="*/ 452438 h 1559087"/>
              <a:gd name="connsiteX3" fmla="*/ 1761096 w 2237346"/>
              <a:gd name="connsiteY3" fmla="*/ 581025 h 1559087"/>
              <a:gd name="connsiteX4" fmla="*/ 1556308 w 2237346"/>
              <a:gd name="connsiteY4" fmla="*/ 709613 h 1559087"/>
              <a:gd name="connsiteX5" fmla="*/ 1384858 w 2237346"/>
              <a:gd name="connsiteY5" fmla="*/ 752475 h 1559087"/>
              <a:gd name="connsiteX6" fmla="*/ 1161021 w 2237346"/>
              <a:gd name="connsiteY6" fmla="*/ 781050 h 1559087"/>
              <a:gd name="connsiteX7" fmla="*/ 889558 w 2237346"/>
              <a:gd name="connsiteY7" fmla="*/ 814388 h 1559087"/>
              <a:gd name="connsiteX8" fmla="*/ 627621 w 2237346"/>
              <a:gd name="connsiteY8" fmla="*/ 862013 h 1559087"/>
              <a:gd name="connsiteX9" fmla="*/ 332346 w 2237346"/>
              <a:gd name="connsiteY9" fmla="*/ 990600 h 1559087"/>
              <a:gd name="connsiteX10" fmla="*/ 132321 w 2237346"/>
              <a:gd name="connsiteY10" fmla="*/ 1176338 h 1559087"/>
              <a:gd name="connsiteX11" fmla="*/ 22783 w 2237346"/>
              <a:gd name="connsiteY11" fmla="*/ 1381125 h 1559087"/>
              <a:gd name="connsiteX12" fmla="*/ 1259 w 2237346"/>
              <a:gd name="connsiteY12" fmla="*/ 1559087 h 1559087"/>
              <a:gd name="connsiteX0" fmla="*/ 2051608 w 2051608"/>
              <a:gd name="connsiteY0" fmla="*/ 0 h 1263812"/>
              <a:gd name="connsiteX1" fmla="*/ 1923021 w 2051608"/>
              <a:gd name="connsiteY1" fmla="*/ 157163 h 1263812"/>
              <a:gd name="connsiteX2" fmla="*/ 1761096 w 2051608"/>
              <a:gd name="connsiteY2" fmla="*/ 285750 h 1263812"/>
              <a:gd name="connsiteX3" fmla="*/ 1556308 w 2051608"/>
              <a:gd name="connsiteY3" fmla="*/ 414338 h 1263812"/>
              <a:gd name="connsiteX4" fmla="*/ 1384858 w 2051608"/>
              <a:gd name="connsiteY4" fmla="*/ 457200 h 1263812"/>
              <a:gd name="connsiteX5" fmla="*/ 1161021 w 2051608"/>
              <a:gd name="connsiteY5" fmla="*/ 485775 h 1263812"/>
              <a:gd name="connsiteX6" fmla="*/ 889558 w 2051608"/>
              <a:gd name="connsiteY6" fmla="*/ 519113 h 1263812"/>
              <a:gd name="connsiteX7" fmla="*/ 627621 w 2051608"/>
              <a:gd name="connsiteY7" fmla="*/ 566738 h 1263812"/>
              <a:gd name="connsiteX8" fmla="*/ 332346 w 2051608"/>
              <a:gd name="connsiteY8" fmla="*/ 695325 h 1263812"/>
              <a:gd name="connsiteX9" fmla="*/ 132321 w 2051608"/>
              <a:gd name="connsiteY9" fmla="*/ 881063 h 1263812"/>
              <a:gd name="connsiteX10" fmla="*/ 22783 w 2051608"/>
              <a:gd name="connsiteY10" fmla="*/ 1085850 h 1263812"/>
              <a:gd name="connsiteX11" fmla="*/ 1259 w 2051608"/>
              <a:gd name="connsiteY11" fmla="*/ 1263812 h 1263812"/>
              <a:gd name="connsiteX0" fmla="*/ 1923021 w 1923021"/>
              <a:gd name="connsiteY0" fmla="*/ 0 h 1106649"/>
              <a:gd name="connsiteX1" fmla="*/ 1761096 w 1923021"/>
              <a:gd name="connsiteY1" fmla="*/ 128587 h 1106649"/>
              <a:gd name="connsiteX2" fmla="*/ 1556308 w 1923021"/>
              <a:gd name="connsiteY2" fmla="*/ 257175 h 1106649"/>
              <a:gd name="connsiteX3" fmla="*/ 1384858 w 1923021"/>
              <a:gd name="connsiteY3" fmla="*/ 300037 h 1106649"/>
              <a:gd name="connsiteX4" fmla="*/ 1161021 w 1923021"/>
              <a:gd name="connsiteY4" fmla="*/ 328612 h 1106649"/>
              <a:gd name="connsiteX5" fmla="*/ 889558 w 1923021"/>
              <a:gd name="connsiteY5" fmla="*/ 361950 h 1106649"/>
              <a:gd name="connsiteX6" fmla="*/ 627621 w 1923021"/>
              <a:gd name="connsiteY6" fmla="*/ 409575 h 1106649"/>
              <a:gd name="connsiteX7" fmla="*/ 332346 w 1923021"/>
              <a:gd name="connsiteY7" fmla="*/ 538162 h 1106649"/>
              <a:gd name="connsiteX8" fmla="*/ 132321 w 1923021"/>
              <a:gd name="connsiteY8" fmla="*/ 723900 h 1106649"/>
              <a:gd name="connsiteX9" fmla="*/ 22783 w 1923021"/>
              <a:gd name="connsiteY9" fmla="*/ 928687 h 1106649"/>
              <a:gd name="connsiteX10" fmla="*/ 1259 w 1923021"/>
              <a:gd name="connsiteY10" fmla="*/ 1106649 h 1106649"/>
              <a:gd name="connsiteX0" fmla="*/ 1761096 w 1761096"/>
              <a:gd name="connsiteY0" fmla="*/ 0 h 978062"/>
              <a:gd name="connsiteX1" fmla="*/ 1556308 w 1761096"/>
              <a:gd name="connsiteY1" fmla="*/ 128588 h 978062"/>
              <a:gd name="connsiteX2" fmla="*/ 1384858 w 1761096"/>
              <a:gd name="connsiteY2" fmla="*/ 171450 h 978062"/>
              <a:gd name="connsiteX3" fmla="*/ 1161021 w 1761096"/>
              <a:gd name="connsiteY3" fmla="*/ 200025 h 978062"/>
              <a:gd name="connsiteX4" fmla="*/ 889558 w 1761096"/>
              <a:gd name="connsiteY4" fmla="*/ 233363 h 978062"/>
              <a:gd name="connsiteX5" fmla="*/ 627621 w 1761096"/>
              <a:gd name="connsiteY5" fmla="*/ 280988 h 978062"/>
              <a:gd name="connsiteX6" fmla="*/ 332346 w 1761096"/>
              <a:gd name="connsiteY6" fmla="*/ 409575 h 978062"/>
              <a:gd name="connsiteX7" fmla="*/ 132321 w 1761096"/>
              <a:gd name="connsiteY7" fmla="*/ 595313 h 978062"/>
              <a:gd name="connsiteX8" fmla="*/ 22783 w 1761096"/>
              <a:gd name="connsiteY8" fmla="*/ 800100 h 978062"/>
              <a:gd name="connsiteX9" fmla="*/ 1259 w 1761096"/>
              <a:gd name="connsiteY9" fmla="*/ 978062 h 978062"/>
              <a:gd name="connsiteX0" fmla="*/ 1556308 w 1556308"/>
              <a:gd name="connsiteY0" fmla="*/ 0 h 849474"/>
              <a:gd name="connsiteX1" fmla="*/ 1384858 w 1556308"/>
              <a:gd name="connsiteY1" fmla="*/ 42862 h 849474"/>
              <a:gd name="connsiteX2" fmla="*/ 1161021 w 1556308"/>
              <a:gd name="connsiteY2" fmla="*/ 71437 h 849474"/>
              <a:gd name="connsiteX3" fmla="*/ 889558 w 1556308"/>
              <a:gd name="connsiteY3" fmla="*/ 104775 h 849474"/>
              <a:gd name="connsiteX4" fmla="*/ 627621 w 1556308"/>
              <a:gd name="connsiteY4" fmla="*/ 152400 h 849474"/>
              <a:gd name="connsiteX5" fmla="*/ 332346 w 1556308"/>
              <a:gd name="connsiteY5" fmla="*/ 280987 h 849474"/>
              <a:gd name="connsiteX6" fmla="*/ 132321 w 1556308"/>
              <a:gd name="connsiteY6" fmla="*/ 466725 h 849474"/>
              <a:gd name="connsiteX7" fmla="*/ 22783 w 1556308"/>
              <a:gd name="connsiteY7" fmla="*/ 671512 h 849474"/>
              <a:gd name="connsiteX8" fmla="*/ 1259 w 1556308"/>
              <a:gd name="connsiteY8" fmla="*/ 849474 h 849474"/>
              <a:gd name="connsiteX0" fmla="*/ 1384858 w 1384858"/>
              <a:gd name="connsiteY0" fmla="*/ 0 h 806612"/>
              <a:gd name="connsiteX1" fmla="*/ 1161021 w 1384858"/>
              <a:gd name="connsiteY1" fmla="*/ 28575 h 806612"/>
              <a:gd name="connsiteX2" fmla="*/ 889558 w 1384858"/>
              <a:gd name="connsiteY2" fmla="*/ 61913 h 806612"/>
              <a:gd name="connsiteX3" fmla="*/ 627621 w 1384858"/>
              <a:gd name="connsiteY3" fmla="*/ 109538 h 806612"/>
              <a:gd name="connsiteX4" fmla="*/ 332346 w 1384858"/>
              <a:gd name="connsiteY4" fmla="*/ 238125 h 806612"/>
              <a:gd name="connsiteX5" fmla="*/ 132321 w 1384858"/>
              <a:gd name="connsiteY5" fmla="*/ 423863 h 806612"/>
              <a:gd name="connsiteX6" fmla="*/ 22783 w 1384858"/>
              <a:gd name="connsiteY6" fmla="*/ 628650 h 806612"/>
              <a:gd name="connsiteX7" fmla="*/ 1259 w 1384858"/>
              <a:gd name="connsiteY7" fmla="*/ 806612 h 806612"/>
              <a:gd name="connsiteX0" fmla="*/ 1161021 w 1161021"/>
              <a:gd name="connsiteY0" fmla="*/ 0 h 778037"/>
              <a:gd name="connsiteX1" fmla="*/ 889558 w 1161021"/>
              <a:gd name="connsiteY1" fmla="*/ 33338 h 778037"/>
              <a:gd name="connsiteX2" fmla="*/ 627621 w 1161021"/>
              <a:gd name="connsiteY2" fmla="*/ 80963 h 778037"/>
              <a:gd name="connsiteX3" fmla="*/ 332346 w 1161021"/>
              <a:gd name="connsiteY3" fmla="*/ 209550 h 778037"/>
              <a:gd name="connsiteX4" fmla="*/ 132321 w 1161021"/>
              <a:gd name="connsiteY4" fmla="*/ 395288 h 778037"/>
              <a:gd name="connsiteX5" fmla="*/ 22783 w 1161021"/>
              <a:gd name="connsiteY5" fmla="*/ 600075 h 778037"/>
              <a:gd name="connsiteX6" fmla="*/ 1259 w 1161021"/>
              <a:gd name="connsiteY6" fmla="*/ 778037 h 778037"/>
              <a:gd name="connsiteX0" fmla="*/ 889558 w 889558"/>
              <a:gd name="connsiteY0" fmla="*/ 0 h 744699"/>
              <a:gd name="connsiteX1" fmla="*/ 627621 w 889558"/>
              <a:gd name="connsiteY1" fmla="*/ 47625 h 744699"/>
              <a:gd name="connsiteX2" fmla="*/ 332346 w 889558"/>
              <a:gd name="connsiteY2" fmla="*/ 176212 h 744699"/>
              <a:gd name="connsiteX3" fmla="*/ 132321 w 889558"/>
              <a:gd name="connsiteY3" fmla="*/ 361950 h 744699"/>
              <a:gd name="connsiteX4" fmla="*/ 22783 w 889558"/>
              <a:gd name="connsiteY4" fmla="*/ 566737 h 744699"/>
              <a:gd name="connsiteX5" fmla="*/ 1259 w 889558"/>
              <a:gd name="connsiteY5" fmla="*/ 744699 h 744699"/>
              <a:gd name="connsiteX0" fmla="*/ 627621 w 627621"/>
              <a:gd name="connsiteY0" fmla="*/ 0 h 697074"/>
              <a:gd name="connsiteX1" fmla="*/ 332346 w 627621"/>
              <a:gd name="connsiteY1" fmla="*/ 128587 h 697074"/>
              <a:gd name="connsiteX2" fmla="*/ 132321 w 627621"/>
              <a:gd name="connsiteY2" fmla="*/ 314325 h 697074"/>
              <a:gd name="connsiteX3" fmla="*/ 22783 w 627621"/>
              <a:gd name="connsiteY3" fmla="*/ 519112 h 697074"/>
              <a:gd name="connsiteX4" fmla="*/ 1259 w 627621"/>
              <a:gd name="connsiteY4" fmla="*/ 697074 h 697074"/>
              <a:gd name="connsiteX0" fmla="*/ 332346 w 332346"/>
              <a:gd name="connsiteY0" fmla="*/ 0 h 568487"/>
              <a:gd name="connsiteX1" fmla="*/ 132321 w 332346"/>
              <a:gd name="connsiteY1" fmla="*/ 185738 h 568487"/>
              <a:gd name="connsiteX2" fmla="*/ 22783 w 332346"/>
              <a:gd name="connsiteY2" fmla="*/ 390525 h 568487"/>
              <a:gd name="connsiteX3" fmla="*/ 1259 w 332346"/>
              <a:gd name="connsiteY3" fmla="*/ 568487 h 568487"/>
              <a:gd name="connsiteX0" fmla="*/ 132321 w 132321"/>
              <a:gd name="connsiteY0" fmla="*/ 0 h 382749"/>
              <a:gd name="connsiteX1" fmla="*/ 22783 w 132321"/>
              <a:gd name="connsiteY1" fmla="*/ 204787 h 382749"/>
              <a:gd name="connsiteX2" fmla="*/ 1259 w 132321"/>
              <a:gd name="connsiteY2" fmla="*/ 382749 h 382749"/>
            </a:gdLst>
            <a:ahLst/>
            <a:cxnLst>
              <a:cxn ang="0">
                <a:pos x="connsiteX0" y="connsiteY0"/>
              </a:cxn>
              <a:cxn ang="0">
                <a:pos x="connsiteX1" y="connsiteY1"/>
              </a:cxn>
              <a:cxn ang="0">
                <a:pos x="connsiteX2" y="connsiteY2"/>
              </a:cxn>
            </a:cxnLst>
            <a:rect l="l" t="t" r="r" b="b"/>
            <a:pathLst>
              <a:path w="132321" h="382749">
                <a:moveTo>
                  <a:pt x="132321" y="0"/>
                </a:moveTo>
                <a:cubicBezTo>
                  <a:pt x="80727" y="65087"/>
                  <a:pt x="44627" y="140996"/>
                  <a:pt x="22783" y="204787"/>
                </a:cubicBezTo>
                <a:cubicBezTo>
                  <a:pt x="939" y="268578"/>
                  <a:pt x="-2355" y="324757"/>
                  <a:pt x="1259" y="38274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gt_restR"/>
          <p:cNvSpPr/>
          <p:nvPr/>
        </p:nvSpPr>
        <p:spPr>
          <a:xfrm>
            <a:off x="6908427" y="2348877"/>
            <a:ext cx="1381383" cy="183252"/>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52750 w 2952750"/>
              <a:gd name="connsiteY0" fmla="*/ 64900 h 1612712"/>
              <a:gd name="connsiteX1" fmla="*/ 2781300 w 2952750"/>
              <a:gd name="connsiteY1" fmla="*/ 7750 h 1612712"/>
              <a:gd name="connsiteX2" fmla="*/ 2547938 w 2952750"/>
              <a:gd name="connsiteY2" fmla="*/ 7750 h 1612712"/>
              <a:gd name="connsiteX3" fmla="*/ 2352675 w 2952750"/>
              <a:gd name="connsiteY3" fmla="*/ 74425 h 1612712"/>
              <a:gd name="connsiteX4" fmla="*/ 2214563 w 2952750"/>
              <a:gd name="connsiteY4" fmla="*/ 231587 h 1612712"/>
              <a:gd name="connsiteX5" fmla="*/ 2028825 w 2952750"/>
              <a:gd name="connsiteY5" fmla="*/ 526862 h 1612712"/>
              <a:gd name="connsiteX6" fmla="*/ 1900238 w 2952750"/>
              <a:gd name="connsiteY6" fmla="*/ 684025 h 1612712"/>
              <a:gd name="connsiteX7" fmla="*/ 1738313 w 2952750"/>
              <a:gd name="connsiteY7" fmla="*/ 812612 h 1612712"/>
              <a:gd name="connsiteX8" fmla="*/ 1533525 w 2952750"/>
              <a:gd name="connsiteY8" fmla="*/ 941200 h 1612712"/>
              <a:gd name="connsiteX9" fmla="*/ 1362075 w 2952750"/>
              <a:gd name="connsiteY9" fmla="*/ 984062 h 1612712"/>
              <a:gd name="connsiteX10" fmla="*/ 1138238 w 2952750"/>
              <a:gd name="connsiteY10" fmla="*/ 1012637 h 1612712"/>
              <a:gd name="connsiteX11" fmla="*/ 866775 w 2952750"/>
              <a:gd name="connsiteY11" fmla="*/ 1045975 h 1612712"/>
              <a:gd name="connsiteX12" fmla="*/ 604838 w 2952750"/>
              <a:gd name="connsiteY12" fmla="*/ 1093600 h 1612712"/>
              <a:gd name="connsiteX13" fmla="*/ 309563 w 2952750"/>
              <a:gd name="connsiteY13" fmla="*/ 1222187 h 1612712"/>
              <a:gd name="connsiteX14" fmla="*/ 109538 w 2952750"/>
              <a:gd name="connsiteY14" fmla="*/ 1407925 h 1612712"/>
              <a:gd name="connsiteX15" fmla="*/ 0 w 2952750"/>
              <a:gd name="connsiteY15" fmla="*/ 1612712 h 1612712"/>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43187 w 2643187"/>
              <a:gd name="connsiteY0" fmla="*/ 64900 h 1222187"/>
              <a:gd name="connsiteX1" fmla="*/ 2471737 w 2643187"/>
              <a:gd name="connsiteY1" fmla="*/ 7750 h 1222187"/>
              <a:gd name="connsiteX2" fmla="*/ 2238375 w 2643187"/>
              <a:gd name="connsiteY2" fmla="*/ 7750 h 1222187"/>
              <a:gd name="connsiteX3" fmla="*/ 2043112 w 2643187"/>
              <a:gd name="connsiteY3" fmla="*/ 74425 h 1222187"/>
              <a:gd name="connsiteX4" fmla="*/ 1905000 w 2643187"/>
              <a:gd name="connsiteY4" fmla="*/ 231587 h 1222187"/>
              <a:gd name="connsiteX5" fmla="*/ 1719262 w 2643187"/>
              <a:gd name="connsiteY5" fmla="*/ 526862 h 1222187"/>
              <a:gd name="connsiteX6" fmla="*/ 1590675 w 2643187"/>
              <a:gd name="connsiteY6" fmla="*/ 684025 h 1222187"/>
              <a:gd name="connsiteX7" fmla="*/ 1428750 w 2643187"/>
              <a:gd name="connsiteY7" fmla="*/ 812612 h 1222187"/>
              <a:gd name="connsiteX8" fmla="*/ 1223962 w 2643187"/>
              <a:gd name="connsiteY8" fmla="*/ 941200 h 1222187"/>
              <a:gd name="connsiteX9" fmla="*/ 1052512 w 2643187"/>
              <a:gd name="connsiteY9" fmla="*/ 984062 h 1222187"/>
              <a:gd name="connsiteX10" fmla="*/ 828675 w 2643187"/>
              <a:gd name="connsiteY10" fmla="*/ 1012637 h 1222187"/>
              <a:gd name="connsiteX11" fmla="*/ 557212 w 2643187"/>
              <a:gd name="connsiteY11" fmla="*/ 1045975 h 1222187"/>
              <a:gd name="connsiteX12" fmla="*/ 295275 w 2643187"/>
              <a:gd name="connsiteY12" fmla="*/ 1093600 h 1222187"/>
              <a:gd name="connsiteX13" fmla="*/ 0 w 2643187"/>
              <a:gd name="connsiteY13" fmla="*/ 1222187 h 1222187"/>
              <a:gd name="connsiteX0" fmla="*/ 2347912 w 2347912"/>
              <a:gd name="connsiteY0" fmla="*/ 64900 h 1093600"/>
              <a:gd name="connsiteX1" fmla="*/ 2176462 w 2347912"/>
              <a:gd name="connsiteY1" fmla="*/ 7750 h 1093600"/>
              <a:gd name="connsiteX2" fmla="*/ 1943100 w 2347912"/>
              <a:gd name="connsiteY2" fmla="*/ 7750 h 1093600"/>
              <a:gd name="connsiteX3" fmla="*/ 1747837 w 2347912"/>
              <a:gd name="connsiteY3" fmla="*/ 74425 h 1093600"/>
              <a:gd name="connsiteX4" fmla="*/ 1609725 w 2347912"/>
              <a:gd name="connsiteY4" fmla="*/ 231587 h 1093600"/>
              <a:gd name="connsiteX5" fmla="*/ 1423987 w 2347912"/>
              <a:gd name="connsiteY5" fmla="*/ 526862 h 1093600"/>
              <a:gd name="connsiteX6" fmla="*/ 1295400 w 2347912"/>
              <a:gd name="connsiteY6" fmla="*/ 684025 h 1093600"/>
              <a:gd name="connsiteX7" fmla="*/ 1133475 w 2347912"/>
              <a:gd name="connsiteY7" fmla="*/ 812612 h 1093600"/>
              <a:gd name="connsiteX8" fmla="*/ 928687 w 2347912"/>
              <a:gd name="connsiteY8" fmla="*/ 941200 h 1093600"/>
              <a:gd name="connsiteX9" fmla="*/ 757237 w 2347912"/>
              <a:gd name="connsiteY9" fmla="*/ 984062 h 1093600"/>
              <a:gd name="connsiteX10" fmla="*/ 533400 w 2347912"/>
              <a:gd name="connsiteY10" fmla="*/ 1012637 h 1093600"/>
              <a:gd name="connsiteX11" fmla="*/ 261937 w 2347912"/>
              <a:gd name="connsiteY11" fmla="*/ 1045975 h 1093600"/>
              <a:gd name="connsiteX12" fmla="*/ 0 w 2347912"/>
              <a:gd name="connsiteY12" fmla="*/ 1093600 h 1093600"/>
              <a:gd name="connsiteX0" fmla="*/ 2085975 w 2085975"/>
              <a:gd name="connsiteY0" fmla="*/ 64900 h 1045975"/>
              <a:gd name="connsiteX1" fmla="*/ 1914525 w 2085975"/>
              <a:gd name="connsiteY1" fmla="*/ 7750 h 1045975"/>
              <a:gd name="connsiteX2" fmla="*/ 1681163 w 2085975"/>
              <a:gd name="connsiteY2" fmla="*/ 7750 h 1045975"/>
              <a:gd name="connsiteX3" fmla="*/ 1485900 w 2085975"/>
              <a:gd name="connsiteY3" fmla="*/ 74425 h 1045975"/>
              <a:gd name="connsiteX4" fmla="*/ 1347788 w 2085975"/>
              <a:gd name="connsiteY4" fmla="*/ 231587 h 1045975"/>
              <a:gd name="connsiteX5" fmla="*/ 1162050 w 2085975"/>
              <a:gd name="connsiteY5" fmla="*/ 526862 h 1045975"/>
              <a:gd name="connsiteX6" fmla="*/ 1033463 w 2085975"/>
              <a:gd name="connsiteY6" fmla="*/ 684025 h 1045975"/>
              <a:gd name="connsiteX7" fmla="*/ 871538 w 2085975"/>
              <a:gd name="connsiteY7" fmla="*/ 812612 h 1045975"/>
              <a:gd name="connsiteX8" fmla="*/ 666750 w 2085975"/>
              <a:gd name="connsiteY8" fmla="*/ 941200 h 1045975"/>
              <a:gd name="connsiteX9" fmla="*/ 495300 w 2085975"/>
              <a:gd name="connsiteY9" fmla="*/ 984062 h 1045975"/>
              <a:gd name="connsiteX10" fmla="*/ 271463 w 2085975"/>
              <a:gd name="connsiteY10" fmla="*/ 1012637 h 1045975"/>
              <a:gd name="connsiteX11" fmla="*/ 0 w 2085975"/>
              <a:gd name="connsiteY11" fmla="*/ 1045975 h 1045975"/>
              <a:gd name="connsiteX0" fmla="*/ 1814512 w 1814512"/>
              <a:gd name="connsiteY0" fmla="*/ 64900 h 1012637"/>
              <a:gd name="connsiteX1" fmla="*/ 1643062 w 1814512"/>
              <a:gd name="connsiteY1" fmla="*/ 7750 h 1012637"/>
              <a:gd name="connsiteX2" fmla="*/ 1409700 w 1814512"/>
              <a:gd name="connsiteY2" fmla="*/ 7750 h 1012637"/>
              <a:gd name="connsiteX3" fmla="*/ 1214437 w 1814512"/>
              <a:gd name="connsiteY3" fmla="*/ 74425 h 1012637"/>
              <a:gd name="connsiteX4" fmla="*/ 1076325 w 1814512"/>
              <a:gd name="connsiteY4" fmla="*/ 231587 h 1012637"/>
              <a:gd name="connsiteX5" fmla="*/ 890587 w 1814512"/>
              <a:gd name="connsiteY5" fmla="*/ 526862 h 1012637"/>
              <a:gd name="connsiteX6" fmla="*/ 762000 w 1814512"/>
              <a:gd name="connsiteY6" fmla="*/ 684025 h 1012637"/>
              <a:gd name="connsiteX7" fmla="*/ 600075 w 1814512"/>
              <a:gd name="connsiteY7" fmla="*/ 812612 h 1012637"/>
              <a:gd name="connsiteX8" fmla="*/ 395287 w 1814512"/>
              <a:gd name="connsiteY8" fmla="*/ 941200 h 1012637"/>
              <a:gd name="connsiteX9" fmla="*/ 223837 w 1814512"/>
              <a:gd name="connsiteY9" fmla="*/ 984062 h 1012637"/>
              <a:gd name="connsiteX10" fmla="*/ 0 w 1814512"/>
              <a:gd name="connsiteY10" fmla="*/ 1012637 h 1012637"/>
              <a:gd name="connsiteX0" fmla="*/ 1590675 w 1590675"/>
              <a:gd name="connsiteY0" fmla="*/ 64900 h 984062"/>
              <a:gd name="connsiteX1" fmla="*/ 1419225 w 1590675"/>
              <a:gd name="connsiteY1" fmla="*/ 7750 h 984062"/>
              <a:gd name="connsiteX2" fmla="*/ 1185863 w 1590675"/>
              <a:gd name="connsiteY2" fmla="*/ 7750 h 984062"/>
              <a:gd name="connsiteX3" fmla="*/ 990600 w 1590675"/>
              <a:gd name="connsiteY3" fmla="*/ 74425 h 984062"/>
              <a:gd name="connsiteX4" fmla="*/ 852488 w 1590675"/>
              <a:gd name="connsiteY4" fmla="*/ 231587 h 984062"/>
              <a:gd name="connsiteX5" fmla="*/ 666750 w 1590675"/>
              <a:gd name="connsiteY5" fmla="*/ 526862 h 984062"/>
              <a:gd name="connsiteX6" fmla="*/ 538163 w 1590675"/>
              <a:gd name="connsiteY6" fmla="*/ 684025 h 984062"/>
              <a:gd name="connsiteX7" fmla="*/ 376238 w 1590675"/>
              <a:gd name="connsiteY7" fmla="*/ 812612 h 984062"/>
              <a:gd name="connsiteX8" fmla="*/ 171450 w 1590675"/>
              <a:gd name="connsiteY8" fmla="*/ 941200 h 984062"/>
              <a:gd name="connsiteX9" fmla="*/ 0 w 1590675"/>
              <a:gd name="connsiteY9" fmla="*/ 984062 h 984062"/>
              <a:gd name="connsiteX0" fmla="*/ 1419225 w 1419225"/>
              <a:gd name="connsiteY0" fmla="*/ 64900 h 941200"/>
              <a:gd name="connsiteX1" fmla="*/ 1247775 w 1419225"/>
              <a:gd name="connsiteY1" fmla="*/ 7750 h 941200"/>
              <a:gd name="connsiteX2" fmla="*/ 1014413 w 1419225"/>
              <a:gd name="connsiteY2" fmla="*/ 7750 h 941200"/>
              <a:gd name="connsiteX3" fmla="*/ 819150 w 1419225"/>
              <a:gd name="connsiteY3" fmla="*/ 74425 h 941200"/>
              <a:gd name="connsiteX4" fmla="*/ 681038 w 1419225"/>
              <a:gd name="connsiteY4" fmla="*/ 231587 h 941200"/>
              <a:gd name="connsiteX5" fmla="*/ 495300 w 1419225"/>
              <a:gd name="connsiteY5" fmla="*/ 526862 h 941200"/>
              <a:gd name="connsiteX6" fmla="*/ 366713 w 1419225"/>
              <a:gd name="connsiteY6" fmla="*/ 684025 h 941200"/>
              <a:gd name="connsiteX7" fmla="*/ 204788 w 1419225"/>
              <a:gd name="connsiteY7" fmla="*/ 812612 h 941200"/>
              <a:gd name="connsiteX8" fmla="*/ 0 w 1419225"/>
              <a:gd name="connsiteY8" fmla="*/ 941200 h 941200"/>
              <a:gd name="connsiteX0" fmla="*/ 1214437 w 1214437"/>
              <a:gd name="connsiteY0" fmla="*/ 64900 h 812612"/>
              <a:gd name="connsiteX1" fmla="*/ 1042987 w 1214437"/>
              <a:gd name="connsiteY1" fmla="*/ 7750 h 812612"/>
              <a:gd name="connsiteX2" fmla="*/ 809625 w 1214437"/>
              <a:gd name="connsiteY2" fmla="*/ 7750 h 812612"/>
              <a:gd name="connsiteX3" fmla="*/ 614362 w 1214437"/>
              <a:gd name="connsiteY3" fmla="*/ 74425 h 812612"/>
              <a:gd name="connsiteX4" fmla="*/ 476250 w 1214437"/>
              <a:gd name="connsiteY4" fmla="*/ 231587 h 812612"/>
              <a:gd name="connsiteX5" fmla="*/ 290512 w 1214437"/>
              <a:gd name="connsiteY5" fmla="*/ 526862 h 812612"/>
              <a:gd name="connsiteX6" fmla="*/ 161925 w 1214437"/>
              <a:gd name="connsiteY6" fmla="*/ 684025 h 812612"/>
              <a:gd name="connsiteX7" fmla="*/ 0 w 1214437"/>
              <a:gd name="connsiteY7" fmla="*/ 812612 h 812612"/>
              <a:gd name="connsiteX0" fmla="*/ 1052512 w 1052512"/>
              <a:gd name="connsiteY0" fmla="*/ 64900 h 684025"/>
              <a:gd name="connsiteX1" fmla="*/ 881062 w 1052512"/>
              <a:gd name="connsiteY1" fmla="*/ 7750 h 684025"/>
              <a:gd name="connsiteX2" fmla="*/ 647700 w 1052512"/>
              <a:gd name="connsiteY2" fmla="*/ 7750 h 684025"/>
              <a:gd name="connsiteX3" fmla="*/ 452437 w 1052512"/>
              <a:gd name="connsiteY3" fmla="*/ 74425 h 684025"/>
              <a:gd name="connsiteX4" fmla="*/ 314325 w 1052512"/>
              <a:gd name="connsiteY4" fmla="*/ 231587 h 684025"/>
              <a:gd name="connsiteX5" fmla="*/ 128587 w 1052512"/>
              <a:gd name="connsiteY5" fmla="*/ 526862 h 684025"/>
              <a:gd name="connsiteX6" fmla="*/ 0 w 1052512"/>
              <a:gd name="connsiteY6" fmla="*/ 684025 h 684025"/>
              <a:gd name="connsiteX0" fmla="*/ 923925 w 923925"/>
              <a:gd name="connsiteY0" fmla="*/ 64900 h 526862"/>
              <a:gd name="connsiteX1" fmla="*/ 752475 w 923925"/>
              <a:gd name="connsiteY1" fmla="*/ 7750 h 526862"/>
              <a:gd name="connsiteX2" fmla="*/ 519113 w 923925"/>
              <a:gd name="connsiteY2" fmla="*/ 7750 h 526862"/>
              <a:gd name="connsiteX3" fmla="*/ 323850 w 923925"/>
              <a:gd name="connsiteY3" fmla="*/ 74425 h 526862"/>
              <a:gd name="connsiteX4" fmla="*/ 185738 w 923925"/>
              <a:gd name="connsiteY4" fmla="*/ 231587 h 526862"/>
              <a:gd name="connsiteX5" fmla="*/ 0 w 923925"/>
              <a:gd name="connsiteY5" fmla="*/ 526862 h 526862"/>
              <a:gd name="connsiteX0" fmla="*/ 738187 w 738187"/>
              <a:gd name="connsiteY0" fmla="*/ 64900 h 231587"/>
              <a:gd name="connsiteX1" fmla="*/ 566737 w 738187"/>
              <a:gd name="connsiteY1" fmla="*/ 7750 h 231587"/>
              <a:gd name="connsiteX2" fmla="*/ 333375 w 738187"/>
              <a:gd name="connsiteY2" fmla="*/ 7750 h 231587"/>
              <a:gd name="connsiteX3" fmla="*/ 138112 w 738187"/>
              <a:gd name="connsiteY3" fmla="*/ 74425 h 231587"/>
              <a:gd name="connsiteX4" fmla="*/ 0 w 738187"/>
              <a:gd name="connsiteY4" fmla="*/ 231587 h 231587"/>
              <a:gd name="connsiteX0" fmla="*/ 600075 w 600075"/>
              <a:gd name="connsiteY0" fmla="*/ 64900 h 74425"/>
              <a:gd name="connsiteX1" fmla="*/ 428625 w 600075"/>
              <a:gd name="connsiteY1" fmla="*/ 7750 h 74425"/>
              <a:gd name="connsiteX2" fmla="*/ 195263 w 600075"/>
              <a:gd name="connsiteY2" fmla="*/ 7750 h 74425"/>
              <a:gd name="connsiteX3" fmla="*/ 0 w 600075"/>
              <a:gd name="connsiteY3" fmla="*/ 74425 h 7442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07727 w 607727"/>
              <a:gd name="connsiteY0" fmla="*/ 64900 h 79940"/>
              <a:gd name="connsiteX1" fmla="*/ 436277 w 607727"/>
              <a:gd name="connsiteY1" fmla="*/ 7750 h 79940"/>
              <a:gd name="connsiteX2" fmla="*/ 202915 w 607727"/>
              <a:gd name="connsiteY2" fmla="*/ 7750 h 79940"/>
              <a:gd name="connsiteX3" fmla="*/ 0 w 607727"/>
              <a:gd name="connsiteY3" fmla="*/ 79940 h 79940"/>
            </a:gdLst>
            <a:ahLst/>
            <a:cxnLst>
              <a:cxn ang="0">
                <a:pos x="connsiteX0" y="connsiteY0"/>
              </a:cxn>
              <a:cxn ang="0">
                <a:pos x="connsiteX1" y="connsiteY1"/>
              </a:cxn>
              <a:cxn ang="0">
                <a:pos x="connsiteX2" y="connsiteY2"/>
              </a:cxn>
              <a:cxn ang="0">
                <a:pos x="connsiteX3" y="connsiteY3"/>
              </a:cxn>
            </a:cxnLst>
            <a:rect l="l" t="t" r="r" b="b"/>
            <a:pathLst>
              <a:path w="607727" h="79940">
                <a:moveTo>
                  <a:pt x="607727" y="64900"/>
                </a:moveTo>
                <a:cubicBezTo>
                  <a:pt x="545815" y="24419"/>
                  <a:pt x="503746" y="17275"/>
                  <a:pt x="436277" y="7750"/>
                </a:cubicBezTo>
                <a:cubicBezTo>
                  <a:pt x="368808" y="-1775"/>
                  <a:pt x="274353" y="-3363"/>
                  <a:pt x="202915" y="7750"/>
                </a:cubicBezTo>
                <a:cubicBezTo>
                  <a:pt x="131477" y="18863"/>
                  <a:pt x="100260" y="20474"/>
                  <a:pt x="0" y="7994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gt_canvas"/>
          <p:cNvSpPr/>
          <p:nvPr/>
        </p:nvSpPr>
        <p:spPr>
          <a:xfrm>
            <a:off x="1826684" y="2517123"/>
            <a:ext cx="5098722" cy="3056879"/>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tgt_canvas_cutR"/>
          <p:cNvSpPr/>
          <p:nvPr/>
        </p:nvSpPr>
        <p:spPr>
          <a:xfrm>
            <a:off x="5459093" y="2517122"/>
            <a:ext cx="1466314" cy="174300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043112 w 2043112"/>
              <a:gd name="connsiteY0" fmla="*/ 0 h 1147762"/>
              <a:gd name="connsiteX1" fmla="*/ 1905000 w 2043112"/>
              <a:gd name="connsiteY1" fmla="*/ 157162 h 1147762"/>
              <a:gd name="connsiteX2" fmla="*/ 1719262 w 2043112"/>
              <a:gd name="connsiteY2" fmla="*/ 452437 h 1147762"/>
              <a:gd name="connsiteX3" fmla="*/ 1590675 w 2043112"/>
              <a:gd name="connsiteY3" fmla="*/ 609600 h 1147762"/>
              <a:gd name="connsiteX4" fmla="*/ 1428750 w 2043112"/>
              <a:gd name="connsiteY4" fmla="*/ 738187 h 1147762"/>
              <a:gd name="connsiteX5" fmla="*/ 1223962 w 2043112"/>
              <a:gd name="connsiteY5" fmla="*/ 866775 h 1147762"/>
              <a:gd name="connsiteX6" fmla="*/ 1052512 w 2043112"/>
              <a:gd name="connsiteY6" fmla="*/ 909637 h 1147762"/>
              <a:gd name="connsiteX7" fmla="*/ 828675 w 2043112"/>
              <a:gd name="connsiteY7" fmla="*/ 938212 h 1147762"/>
              <a:gd name="connsiteX8" fmla="*/ 557212 w 2043112"/>
              <a:gd name="connsiteY8" fmla="*/ 971550 h 1147762"/>
              <a:gd name="connsiteX9" fmla="*/ 295275 w 2043112"/>
              <a:gd name="connsiteY9" fmla="*/ 1019175 h 1147762"/>
              <a:gd name="connsiteX10" fmla="*/ 0 w 2043112"/>
              <a:gd name="connsiteY10" fmla="*/ 1147762 h 1147762"/>
              <a:gd name="connsiteX0" fmla="*/ 1747837 w 1747837"/>
              <a:gd name="connsiteY0" fmla="*/ 0 h 1019175"/>
              <a:gd name="connsiteX1" fmla="*/ 1609725 w 1747837"/>
              <a:gd name="connsiteY1" fmla="*/ 157162 h 1019175"/>
              <a:gd name="connsiteX2" fmla="*/ 1423987 w 1747837"/>
              <a:gd name="connsiteY2" fmla="*/ 452437 h 1019175"/>
              <a:gd name="connsiteX3" fmla="*/ 1295400 w 1747837"/>
              <a:gd name="connsiteY3" fmla="*/ 609600 h 1019175"/>
              <a:gd name="connsiteX4" fmla="*/ 1133475 w 1747837"/>
              <a:gd name="connsiteY4" fmla="*/ 738187 h 1019175"/>
              <a:gd name="connsiteX5" fmla="*/ 928687 w 1747837"/>
              <a:gd name="connsiteY5" fmla="*/ 866775 h 1019175"/>
              <a:gd name="connsiteX6" fmla="*/ 757237 w 1747837"/>
              <a:gd name="connsiteY6" fmla="*/ 909637 h 1019175"/>
              <a:gd name="connsiteX7" fmla="*/ 533400 w 1747837"/>
              <a:gd name="connsiteY7" fmla="*/ 938212 h 1019175"/>
              <a:gd name="connsiteX8" fmla="*/ 261937 w 1747837"/>
              <a:gd name="connsiteY8" fmla="*/ 971550 h 1019175"/>
              <a:gd name="connsiteX9" fmla="*/ 0 w 1747837"/>
              <a:gd name="connsiteY9" fmla="*/ 1019175 h 1019175"/>
              <a:gd name="connsiteX0" fmla="*/ 1485900 w 1485900"/>
              <a:gd name="connsiteY0" fmla="*/ 0 h 971550"/>
              <a:gd name="connsiteX1" fmla="*/ 1347788 w 1485900"/>
              <a:gd name="connsiteY1" fmla="*/ 157162 h 971550"/>
              <a:gd name="connsiteX2" fmla="*/ 1162050 w 1485900"/>
              <a:gd name="connsiteY2" fmla="*/ 452437 h 971550"/>
              <a:gd name="connsiteX3" fmla="*/ 1033463 w 1485900"/>
              <a:gd name="connsiteY3" fmla="*/ 609600 h 971550"/>
              <a:gd name="connsiteX4" fmla="*/ 871538 w 1485900"/>
              <a:gd name="connsiteY4" fmla="*/ 738187 h 971550"/>
              <a:gd name="connsiteX5" fmla="*/ 666750 w 1485900"/>
              <a:gd name="connsiteY5" fmla="*/ 866775 h 971550"/>
              <a:gd name="connsiteX6" fmla="*/ 495300 w 1485900"/>
              <a:gd name="connsiteY6" fmla="*/ 909637 h 971550"/>
              <a:gd name="connsiteX7" fmla="*/ 271463 w 1485900"/>
              <a:gd name="connsiteY7" fmla="*/ 938212 h 971550"/>
              <a:gd name="connsiteX8" fmla="*/ 0 w 1485900"/>
              <a:gd name="connsiteY8" fmla="*/ 971550 h 971550"/>
              <a:gd name="connsiteX0" fmla="*/ 1214437 w 1214437"/>
              <a:gd name="connsiteY0" fmla="*/ 0 h 938212"/>
              <a:gd name="connsiteX1" fmla="*/ 1076325 w 1214437"/>
              <a:gd name="connsiteY1" fmla="*/ 157162 h 938212"/>
              <a:gd name="connsiteX2" fmla="*/ 890587 w 1214437"/>
              <a:gd name="connsiteY2" fmla="*/ 452437 h 938212"/>
              <a:gd name="connsiteX3" fmla="*/ 762000 w 1214437"/>
              <a:gd name="connsiteY3" fmla="*/ 609600 h 938212"/>
              <a:gd name="connsiteX4" fmla="*/ 600075 w 1214437"/>
              <a:gd name="connsiteY4" fmla="*/ 738187 h 938212"/>
              <a:gd name="connsiteX5" fmla="*/ 395287 w 1214437"/>
              <a:gd name="connsiteY5" fmla="*/ 866775 h 938212"/>
              <a:gd name="connsiteX6" fmla="*/ 223837 w 1214437"/>
              <a:gd name="connsiteY6" fmla="*/ 909637 h 938212"/>
              <a:gd name="connsiteX7" fmla="*/ 0 w 1214437"/>
              <a:gd name="connsiteY7" fmla="*/ 938212 h 938212"/>
              <a:gd name="connsiteX0" fmla="*/ 990600 w 990600"/>
              <a:gd name="connsiteY0" fmla="*/ 0 h 909637"/>
              <a:gd name="connsiteX1" fmla="*/ 852488 w 990600"/>
              <a:gd name="connsiteY1" fmla="*/ 157162 h 909637"/>
              <a:gd name="connsiteX2" fmla="*/ 666750 w 990600"/>
              <a:gd name="connsiteY2" fmla="*/ 452437 h 909637"/>
              <a:gd name="connsiteX3" fmla="*/ 538163 w 990600"/>
              <a:gd name="connsiteY3" fmla="*/ 609600 h 909637"/>
              <a:gd name="connsiteX4" fmla="*/ 376238 w 990600"/>
              <a:gd name="connsiteY4" fmla="*/ 738187 h 909637"/>
              <a:gd name="connsiteX5" fmla="*/ 171450 w 990600"/>
              <a:gd name="connsiteY5" fmla="*/ 866775 h 909637"/>
              <a:gd name="connsiteX6" fmla="*/ 0 w 990600"/>
              <a:gd name="connsiteY6" fmla="*/ 909637 h 909637"/>
              <a:gd name="connsiteX0" fmla="*/ 819150 w 819150"/>
              <a:gd name="connsiteY0" fmla="*/ 0 h 866775"/>
              <a:gd name="connsiteX1" fmla="*/ 681038 w 819150"/>
              <a:gd name="connsiteY1" fmla="*/ 157162 h 866775"/>
              <a:gd name="connsiteX2" fmla="*/ 495300 w 819150"/>
              <a:gd name="connsiteY2" fmla="*/ 452437 h 866775"/>
              <a:gd name="connsiteX3" fmla="*/ 366713 w 819150"/>
              <a:gd name="connsiteY3" fmla="*/ 609600 h 866775"/>
              <a:gd name="connsiteX4" fmla="*/ 204788 w 819150"/>
              <a:gd name="connsiteY4" fmla="*/ 738187 h 866775"/>
              <a:gd name="connsiteX5" fmla="*/ 0 w 819150"/>
              <a:gd name="connsiteY5" fmla="*/ 866775 h 866775"/>
              <a:gd name="connsiteX0" fmla="*/ 614362 w 614362"/>
              <a:gd name="connsiteY0" fmla="*/ 0 h 738187"/>
              <a:gd name="connsiteX1" fmla="*/ 476250 w 614362"/>
              <a:gd name="connsiteY1" fmla="*/ 157162 h 738187"/>
              <a:gd name="connsiteX2" fmla="*/ 290512 w 614362"/>
              <a:gd name="connsiteY2" fmla="*/ 452437 h 738187"/>
              <a:gd name="connsiteX3" fmla="*/ 161925 w 614362"/>
              <a:gd name="connsiteY3" fmla="*/ 609600 h 738187"/>
              <a:gd name="connsiteX4" fmla="*/ 0 w 614362"/>
              <a:gd name="connsiteY4" fmla="*/ 738187 h 738187"/>
              <a:gd name="connsiteX0" fmla="*/ 639505 w 639505"/>
              <a:gd name="connsiteY0" fmla="*/ 0 h 763118"/>
              <a:gd name="connsiteX1" fmla="*/ 501393 w 639505"/>
              <a:gd name="connsiteY1" fmla="*/ 157162 h 763118"/>
              <a:gd name="connsiteX2" fmla="*/ 315655 w 639505"/>
              <a:gd name="connsiteY2" fmla="*/ 452437 h 763118"/>
              <a:gd name="connsiteX3" fmla="*/ 187068 w 639505"/>
              <a:gd name="connsiteY3" fmla="*/ 609600 h 763118"/>
              <a:gd name="connsiteX4" fmla="*/ 0 w 639505"/>
              <a:gd name="connsiteY4" fmla="*/ 763118 h 763118"/>
              <a:gd name="connsiteX0" fmla="*/ 645092 w 645092"/>
              <a:gd name="connsiteY0" fmla="*/ 0 h 760348"/>
              <a:gd name="connsiteX1" fmla="*/ 506980 w 645092"/>
              <a:gd name="connsiteY1" fmla="*/ 157162 h 760348"/>
              <a:gd name="connsiteX2" fmla="*/ 321242 w 645092"/>
              <a:gd name="connsiteY2" fmla="*/ 452437 h 760348"/>
              <a:gd name="connsiteX3" fmla="*/ 192655 w 645092"/>
              <a:gd name="connsiteY3" fmla="*/ 609600 h 760348"/>
              <a:gd name="connsiteX4" fmla="*/ 0 w 645092"/>
              <a:gd name="connsiteY4" fmla="*/ 760348 h 76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92" h="760348">
                <a:moveTo>
                  <a:pt x="645092" y="0"/>
                </a:moveTo>
                <a:cubicBezTo>
                  <a:pt x="589530" y="37306"/>
                  <a:pt x="560955" y="81756"/>
                  <a:pt x="506980" y="157162"/>
                </a:cubicBezTo>
                <a:cubicBezTo>
                  <a:pt x="453005" y="232568"/>
                  <a:pt x="373630" y="377031"/>
                  <a:pt x="321242" y="452437"/>
                </a:cubicBezTo>
                <a:cubicBezTo>
                  <a:pt x="268855" y="527843"/>
                  <a:pt x="246195" y="558282"/>
                  <a:pt x="192655" y="609600"/>
                </a:cubicBezTo>
                <a:cubicBezTo>
                  <a:pt x="139115" y="660918"/>
                  <a:pt x="61119" y="717486"/>
                  <a:pt x="0" y="760348"/>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tgt_canvas_cutL"/>
          <p:cNvSpPr/>
          <p:nvPr/>
        </p:nvSpPr>
        <p:spPr>
          <a:xfrm>
            <a:off x="1826680" y="4916954"/>
            <a:ext cx="954385" cy="657051"/>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23987 w 2105025"/>
              <a:gd name="connsiteY4" fmla="*/ 70961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0 w 2105025"/>
              <a:gd name="connsiteY10"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23987 w 1919287"/>
              <a:gd name="connsiteY3" fmla="*/ 41433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0 w 1919287"/>
              <a:gd name="connsiteY9" fmla="*/ 881063 h 881063"/>
              <a:gd name="connsiteX0" fmla="*/ 1790700 w 1790700"/>
              <a:gd name="connsiteY0" fmla="*/ 0 h 723900"/>
              <a:gd name="connsiteX1" fmla="*/ 1628775 w 1790700"/>
              <a:gd name="connsiteY1" fmla="*/ 128587 h 723900"/>
              <a:gd name="connsiteX2" fmla="*/ 1423987 w 1790700"/>
              <a:gd name="connsiteY2" fmla="*/ 25717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0 w 1790700"/>
              <a:gd name="connsiteY8" fmla="*/ 723900 h 723900"/>
              <a:gd name="connsiteX0" fmla="*/ 1628775 w 1628775"/>
              <a:gd name="connsiteY0" fmla="*/ 0 h 595313"/>
              <a:gd name="connsiteX1" fmla="*/ 1423987 w 1628775"/>
              <a:gd name="connsiteY1" fmla="*/ 12858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0 w 1628775"/>
              <a:gd name="connsiteY7" fmla="*/ 595313 h 595313"/>
              <a:gd name="connsiteX0" fmla="*/ 1423987 w 1423987"/>
              <a:gd name="connsiteY0" fmla="*/ 0 h 466725"/>
              <a:gd name="connsiteX1" fmla="*/ 1252537 w 1423987"/>
              <a:gd name="connsiteY1" fmla="*/ 42862 h 466725"/>
              <a:gd name="connsiteX2" fmla="*/ 1028700 w 1423987"/>
              <a:gd name="connsiteY2" fmla="*/ 71437 h 466725"/>
              <a:gd name="connsiteX3" fmla="*/ 757237 w 1423987"/>
              <a:gd name="connsiteY3" fmla="*/ 104775 h 466725"/>
              <a:gd name="connsiteX4" fmla="*/ 495300 w 1423987"/>
              <a:gd name="connsiteY4" fmla="*/ 152400 h 466725"/>
              <a:gd name="connsiteX5" fmla="*/ 200025 w 1423987"/>
              <a:gd name="connsiteY5" fmla="*/ 280987 h 466725"/>
              <a:gd name="connsiteX6" fmla="*/ 0 w 1423987"/>
              <a:gd name="connsiteY6" fmla="*/ 466725 h 466725"/>
              <a:gd name="connsiteX0" fmla="*/ 1252537 w 1252537"/>
              <a:gd name="connsiteY0" fmla="*/ 0 h 423863"/>
              <a:gd name="connsiteX1" fmla="*/ 1028700 w 1252537"/>
              <a:gd name="connsiteY1" fmla="*/ 28575 h 423863"/>
              <a:gd name="connsiteX2" fmla="*/ 757237 w 1252537"/>
              <a:gd name="connsiteY2" fmla="*/ 61913 h 423863"/>
              <a:gd name="connsiteX3" fmla="*/ 495300 w 1252537"/>
              <a:gd name="connsiteY3" fmla="*/ 109538 h 423863"/>
              <a:gd name="connsiteX4" fmla="*/ 200025 w 1252537"/>
              <a:gd name="connsiteY4" fmla="*/ 238125 h 423863"/>
              <a:gd name="connsiteX5" fmla="*/ 0 w 1252537"/>
              <a:gd name="connsiteY5" fmla="*/ 423863 h 423863"/>
              <a:gd name="connsiteX0" fmla="*/ 1028700 w 1028700"/>
              <a:gd name="connsiteY0" fmla="*/ 0 h 395288"/>
              <a:gd name="connsiteX1" fmla="*/ 757237 w 1028700"/>
              <a:gd name="connsiteY1" fmla="*/ 33338 h 395288"/>
              <a:gd name="connsiteX2" fmla="*/ 495300 w 1028700"/>
              <a:gd name="connsiteY2" fmla="*/ 80963 h 395288"/>
              <a:gd name="connsiteX3" fmla="*/ 200025 w 1028700"/>
              <a:gd name="connsiteY3" fmla="*/ 209550 h 395288"/>
              <a:gd name="connsiteX4" fmla="*/ 0 w 1028700"/>
              <a:gd name="connsiteY4" fmla="*/ 395288 h 395288"/>
              <a:gd name="connsiteX0" fmla="*/ 757237 w 757237"/>
              <a:gd name="connsiteY0" fmla="*/ 0 h 361950"/>
              <a:gd name="connsiteX1" fmla="*/ 495300 w 757237"/>
              <a:gd name="connsiteY1" fmla="*/ 47625 h 361950"/>
              <a:gd name="connsiteX2" fmla="*/ 200025 w 757237"/>
              <a:gd name="connsiteY2" fmla="*/ 176212 h 361950"/>
              <a:gd name="connsiteX3" fmla="*/ 0 w 757237"/>
              <a:gd name="connsiteY3" fmla="*/ 361950 h 361950"/>
              <a:gd name="connsiteX0" fmla="*/ 495300 w 495300"/>
              <a:gd name="connsiteY0" fmla="*/ 0 h 314325"/>
              <a:gd name="connsiteX1" fmla="*/ 200025 w 495300"/>
              <a:gd name="connsiteY1" fmla="*/ 128587 h 314325"/>
              <a:gd name="connsiteX2" fmla="*/ 0 w 495300"/>
              <a:gd name="connsiteY2" fmla="*/ 314325 h 314325"/>
              <a:gd name="connsiteX0" fmla="*/ 433840 w 433840"/>
              <a:gd name="connsiteY0" fmla="*/ 0 h 297705"/>
              <a:gd name="connsiteX1" fmla="*/ 200025 w 433840"/>
              <a:gd name="connsiteY1" fmla="*/ 111967 h 297705"/>
              <a:gd name="connsiteX2" fmla="*/ 0 w 433840"/>
              <a:gd name="connsiteY2" fmla="*/ 297705 h 297705"/>
              <a:gd name="connsiteX0" fmla="*/ 428253 w 428253"/>
              <a:gd name="connsiteY0" fmla="*/ 0 h 296320"/>
              <a:gd name="connsiteX1" fmla="*/ 200025 w 428253"/>
              <a:gd name="connsiteY1" fmla="*/ 110582 h 296320"/>
              <a:gd name="connsiteX2" fmla="*/ 0 w 428253"/>
              <a:gd name="connsiteY2" fmla="*/ 296320 h 296320"/>
              <a:gd name="connsiteX0" fmla="*/ 424063 w 424063"/>
              <a:gd name="connsiteY0" fmla="*/ 0 h 288010"/>
              <a:gd name="connsiteX1" fmla="*/ 200025 w 424063"/>
              <a:gd name="connsiteY1" fmla="*/ 102272 h 288010"/>
              <a:gd name="connsiteX2" fmla="*/ 0 w 424063"/>
              <a:gd name="connsiteY2" fmla="*/ 288010 h 288010"/>
              <a:gd name="connsiteX0" fmla="*/ 418476 w 418476"/>
              <a:gd name="connsiteY0" fmla="*/ 0 h 290780"/>
              <a:gd name="connsiteX1" fmla="*/ 200025 w 418476"/>
              <a:gd name="connsiteY1" fmla="*/ 105042 h 290780"/>
              <a:gd name="connsiteX2" fmla="*/ 0 w 418476"/>
              <a:gd name="connsiteY2" fmla="*/ 290780 h 290780"/>
              <a:gd name="connsiteX0" fmla="*/ 419873 w 419873"/>
              <a:gd name="connsiteY0" fmla="*/ 0 h 286625"/>
              <a:gd name="connsiteX1" fmla="*/ 200025 w 419873"/>
              <a:gd name="connsiteY1" fmla="*/ 100887 h 286625"/>
              <a:gd name="connsiteX2" fmla="*/ 0 w 419873"/>
              <a:gd name="connsiteY2" fmla="*/ 286625 h 286625"/>
            </a:gdLst>
            <a:ahLst/>
            <a:cxnLst>
              <a:cxn ang="0">
                <a:pos x="connsiteX0" y="connsiteY0"/>
              </a:cxn>
              <a:cxn ang="0">
                <a:pos x="connsiteX1" y="connsiteY1"/>
              </a:cxn>
              <a:cxn ang="0">
                <a:pos x="connsiteX2" y="connsiteY2"/>
              </a:cxn>
            </a:cxnLst>
            <a:rect l="l" t="t" r="r" b="b"/>
            <a:pathLst>
              <a:path w="419873" h="286625">
                <a:moveTo>
                  <a:pt x="419873" y="0"/>
                </a:moveTo>
                <a:cubicBezTo>
                  <a:pt x="327004" y="29369"/>
                  <a:pt x="282575" y="48500"/>
                  <a:pt x="200025" y="100887"/>
                </a:cubicBezTo>
                <a:cubicBezTo>
                  <a:pt x="117475" y="153274"/>
                  <a:pt x="51594" y="221538"/>
                  <a:pt x="0" y="28662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src_canvas"/>
          <p:cNvSpPr/>
          <p:nvPr/>
        </p:nvSpPr>
        <p:spPr>
          <a:xfrm>
            <a:off x="1740242" y="2673251"/>
            <a:ext cx="5184576" cy="264135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150" h="1104900">
                <a:moveTo>
                  <a:pt x="0" y="1104900"/>
                </a:moveTo>
                <a:cubicBezTo>
                  <a:pt x="83079" y="1069446"/>
                  <a:pt x="166158" y="1033992"/>
                  <a:pt x="219075" y="993775"/>
                </a:cubicBezTo>
                <a:cubicBezTo>
                  <a:pt x="271992" y="953558"/>
                  <a:pt x="277284" y="885296"/>
                  <a:pt x="317500" y="863600"/>
                </a:cubicBezTo>
                <a:cubicBezTo>
                  <a:pt x="357716" y="841904"/>
                  <a:pt x="412221" y="849313"/>
                  <a:pt x="460375" y="863600"/>
                </a:cubicBezTo>
                <a:cubicBezTo>
                  <a:pt x="508529" y="877887"/>
                  <a:pt x="560917" y="948267"/>
                  <a:pt x="606425" y="949325"/>
                </a:cubicBezTo>
                <a:cubicBezTo>
                  <a:pt x="651933" y="950383"/>
                  <a:pt x="690033" y="896408"/>
                  <a:pt x="733425" y="869950"/>
                </a:cubicBezTo>
                <a:cubicBezTo>
                  <a:pt x="776817" y="843492"/>
                  <a:pt x="833967" y="781579"/>
                  <a:pt x="866775" y="790575"/>
                </a:cubicBezTo>
                <a:cubicBezTo>
                  <a:pt x="899583" y="799571"/>
                  <a:pt x="892704" y="904875"/>
                  <a:pt x="930275" y="923925"/>
                </a:cubicBezTo>
                <a:cubicBezTo>
                  <a:pt x="967846" y="942975"/>
                  <a:pt x="1051454" y="928158"/>
                  <a:pt x="1092200" y="904875"/>
                </a:cubicBezTo>
                <a:cubicBezTo>
                  <a:pt x="1132946" y="881592"/>
                  <a:pt x="1167871" y="823912"/>
                  <a:pt x="1174750" y="784225"/>
                </a:cubicBezTo>
                <a:cubicBezTo>
                  <a:pt x="1181629" y="744538"/>
                  <a:pt x="1170517" y="704321"/>
                  <a:pt x="1133475" y="666750"/>
                </a:cubicBezTo>
                <a:cubicBezTo>
                  <a:pt x="1096433" y="629179"/>
                  <a:pt x="1037167" y="562504"/>
                  <a:pt x="952500" y="558800"/>
                </a:cubicBezTo>
                <a:cubicBezTo>
                  <a:pt x="867833" y="555096"/>
                  <a:pt x="685271" y="675746"/>
                  <a:pt x="625475" y="644525"/>
                </a:cubicBezTo>
                <a:cubicBezTo>
                  <a:pt x="565679" y="613304"/>
                  <a:pt x="599546" y="402167"/>
                  <a:pt x="746125" y="371475"/>
                </a:cubicBezTo>
                <a:cubicBezTo>
                  <a:pt x="892704" y="340783"/>
                  <a:pt x="1085321" y="359304"/>
                  <a:pt x="1200150" y="384175"/>
                </a:cubicBezTo>
                <a:cubicBezTo>
                  <a:pt x="1314979" y="409046"/>
                  <a:pt x="1357312" y="484717"/>
                  <a:pt x="1435100" y="520700"/>
                </a:cubicBezTo>
                <a:cubicBezTo>
                  <a:pt x="1512888" y="556683"/>
                  <a:pt x="1618192" y="603779"/>
                  <a:pt x="1666875" y="600075"/>
                </a:cubicBezTo>
                <a:cubicBezTo>
                  <a:pt x="1715558" y="596371"/>
                  <a:pt x="1712383" y="536575"/>
                  <a:pt x="1727200" y="498475"/>
                </a:cubicBezTo>
                <a:cubicBezTo>
                  <a:pt x="1742017" y="460375"/>
                  <a:pt x="1721379" y="387879"/>
                  <a:pt x="1755775" y="371475"/>
                </a:cubicBezTo>
                <a:cubicBezTo>
                  <a:pt x="1790171" y="355071"/>
                  <a:pt x="1897592" y="424921"/>
                  <a:pt x="1933575" y="400050"/>
                </a:cubicBezTo>
                <a:cubicBezTo>
                  <a:pt x="1989137" y="348192"/>
                  <a:pt x="1940983" y="257704"/>
                  <a:pt x="1971675" y="222250"/>
                </a:cubicBezTo>
                <a:cubicBezTo>
                  <a:pt x="1997075" y="200554"/>
                  <a:pt x="2076979" y="224367"/>
                  <a:pt x="2117725" y="187325"/>
                </a:cubicBezTo>
                <a:cubicBezTo>
                  <a:pt x="2158471" y="150283"/>
                  <a:pt x="2187310" y="75141"/>
                  <a:pt x="2216150"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src_canvas_cut"/>
          <p:cNvSpPr/>
          <p:nvPr/>
        </p:nvSpPr>
        <p:spPr>
          <a:xfrm>
            <a:off x="2817267" y="3522975"/>
            <a:ext cx="2548484" cy="1419748"/>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117725"/>
              <a:gd name="connsiteY0" fmla="*/ 917575 h 917575"/>
              <a:gd name="connsiteX1" fmla="*/ 219075 w 2117725"/>
              <a:gd name="connsiteY1" fmla="*/ 806450 h 917575"/>
              <a:gd name="connsiteX2" fmla="*/ 317500 w 2117725"/>
              <a:gd name="connsiteY2" fmla="*/ 676275 h 917575"/>
              <a:gd name="connsiteX3" fmla="*/ 460375 w 2117725"/>
              <a:gd name="connsiteY3" fmla="*/ 676275 h 917575"/>
              <a:gd name="connsiteX4" fmla="*/ 606425 w 2117725"/>
              <a:gd name="connsiteY4" fmla="*/ 762000 h 917575"/>
              <a:gd name="connsiteX5" fmla="*/ 733425 w 2117725"/>
              <a:gd name="connsiteY5" fmla="*/ 682625 h 917575"/>
              <a:gd name="connsiteX6" fmla="*/ 866775 w 2117725"/>
              <a:gd name="connsiteY6" fmla="*/ 603250 h 917575"/>
              <a:gd name="connsiteX7" fmla="*/ 930275 w 2117725"/>
              <a:gd name="connsiteY7" fmla="*/ 736600 h 917575"/>
              <a:gd name="connsiteX8" fmla="*/ 1092200 w 2117725"/>
              <a:gd name="connsiteY8" fmla="*/ 717550 h 917575"/>
              <a:gd name="connsiteX9" fmla="*/ 1174750 w 2117725"/>
              <a:gd name="connsiteY9" fmla="*/ 596900 h 917575"/>
              <a:gd name="connsiteX10" fmla="*/ 1133475 w 2117725"/>
              <a:gd name="connsiteY10" fmla="*/ 479425 h 917575"/>
              <a:gd name="connsiteX11" fmla="*/ 952500 w 2117725"/>
              <a:gd name="connsiteY11" fmla="*/ 371475 h 917575"/>
              <a:gd name="connsiteX12" fmla="*/ 625475 w 2117725"/>
              <a:gd name="connsiteY12" fmla="*/ 457200 h 917575"/>
              <a:gd name="connsiteX13" fmla="*/ 746125 w 2117725"/>
              <a:gd name="connsiteY13" fmla="*/ 184150 h 917575"/>
              <a:gd name="connsiteX14" fmla="*/ 1200150 w 2117725"/>
              <a:gd name="connsiteY14" fmla="*/ 196850 h 917575"/>
              <a:gd name="connsiteX15" fmla="*/ 1435100 w 2117725"/>
              <a:gd name="connsiteY15" fmla="*/ 333375 h 917575"/>
              <a:gd name="connsiteX16" fmla="*/ 1666875 w 2117725"/>
              <a:gd name="connsiteY16" fmla="*/ 412750 h 917575"/>
              <a:gd name="connsiteX17" fmla="*/ 1727200 w 2117725"/>
              <a:gd name="connsiteY17" fmla="*/ 311150 h 917575"/>
              <a:gd name="connsiteX18" fmla="*/ 1755775 w 2117725"/>
              <a:gd name="connsiteY18" fmla="*/ 184150 h 917575"/>
              <a:gd name="connsiteX19" fmla="*/ 1933575 w 2117725"/>
              <a:gd name="connsiteY19" fmla="*/ 212725 h 917575"/>
              <a:gd name="connsiteX20" fmla="*/ 1971675 w 2117725"/>
              <a:gd name="connsiteY20" fmla="*/ 34925 h 917575"/>
              <a:gd name="connsiteX21" fmla="*/ 2117725 w 2117725"/>
              <a:gd name="connsiteY21" fmla="*/ 0 h 917575"/>
              <a:gd name="connsiteX0" fmla="*/ 0 w 1971675"/>
              <a:gd name="connsiteY0" fmla="*/ 882650 h 882650"/>
              <a:gd name="connsiteX1" fmla="*/ 219075 w 1971675"/>
              <a:gd name="connsiteY1" fmla="*/ 771525 h 882650"/>
              <a:gd name="connsiteX2" fmla="*/ 317500 w 1971675"/>
              <a:gd name="connsiteY2" fmla="*/ 641350 h 882650"/>
              <a:gd name="connsiteX3" fmla="*/ 460375 w 1971675"/>
              <a:gd name="connsiteY3" fmla="*/ 641350 h 882650"/>
              <a:gd name="connsiteX4" fmla="*/ 606425 w 1971675"/>
              <a:gd name="connsiteY4" fmla="*/ 727075 h 882650"/>
              <a:gd name="connsiteX5" fmla="*/ 733425 w 1971675"/>
              <a:gd name="connsiteY5" fmla="*/ 647700 h 882650"/>
              <a:gd name="connsiteX6" fmla="*/ 866775 w 1971675"/>
              <a:gd name="connsiteY6" fmla="*/ 568325 h 882650"/>
              <a:gd name="connsiteX7" fmla="*/ 930275 w 1971675"/>
              <a:gd name="connsiteY7" fmla="*/ 701675 h 882650"/>
              <a:gd name="connsiteX8" fmla="*/ 1092200 w 1971675"/>
              <a:gd name="connsiteY8" fmla="*/ 682625 h 882650"/>
              <a:gd name="connsiteX9" fmla="*/ 1174750 w 1971675"/>
              <a:gd name="connsiteY9" fmla="*/ 561975 h 882650"/>
              <a:gd name="connsiteX10" fmla="*/ 1133475 w 1971675"/>
              <a:gd name="connsiteY10" fmla="*/ 444500 h 882650"/>
              <a:gd name="connsiteX11" fmla="*/ 952500 w 1971675"/>
              <a:gd name="connsiteY11" fmla="*/ 336550 h 882650"/>
              <a:gd name="connsiteX12" fmla="*/ 625475 w 1971675"/>
              <a:gd name="connsiteY12" fmla="*/ 422275 h 882650"/>
              <a:gd name="connsiteX13" fmla="*/ 746125 w 1971675"/>
              <a:gd name="connsiteY13" fmla="*/ 149225 h 882650"/>
              <a:gd name="connsiteX14" fmla="*/ 1200150 w 1971675"/>
              <a:gd name="connsiteY14" fmla="*/ 161925 h 882650"/>
              <a:gd name="connsiteX15" fmla="*/ 1435100 w 1971675"/>
              <a:gd name="connsiteY15" fmla="*/ 298450 h 882650"/>
              <a:gd name="connsiteX16" fmla="*/ 1666875 w 1971675"/>
              <a:gd name="connsiteY16" fmla="*/ 377825 h 882650"/>
              <a:gd name="connsiteX17" fmla="*/ 1727200 w 1971675"/>
              <a:gd name="connsiteY17" fmla="*/ 276225 h 882650"/>
              <a:gd name="connsiteX18" fmla="*/ 1755775 w 1971675"/>
              <a:gd name="connsiteY18" fmla="*/ 149225 h 882650"/>
              <a:gd name="connsiteX19" fmla="*/ 1933575 w 1971675"/>
              <a:gd name="connsiteY19" fmla="*/ 177800 h 882650"/>
              <a:gd name="connsiteX20" fmla="*/ 1971675 w 1971675"/>
              <a:gd name="connsiteY20" fmla="*/ 0 h 882650"/>
              <a:gd name="connsiteX0" fmla="*/ 0 w 1933575"/>
              <a:gd name="connsiteY0" fmla="*/ 749453 h 749453"/>
              <a:gd name="connsiteX1" fmla="*/ 219075 w 1933575"/>
              <a:gd name="connsiteY1" fmla="*/ 638328 h 749453"/>
              <a:gd name="connsiteX2" fmla="*/ 317500 w 1933575"/>
              <a:gd name="connsiteY2" fmla="*/ 508153 h 749453"/>
              <a:gd name="connsiteX3" fmla="*/ 460375 w 1933575"/>
              <a:gd name="connsiteY3" fmla="*/ 508153 h 749453"/>
              <a:gd name="connsiteX4" fmla="*/ 606425 w 1933575"/>
              <a:gd name="connsiteY4" fmla="*/ 593878 h 749453"/>
              <a:gd name="connsiteX5" fmla="*/ 733425 w 1933575"/>
              <a:gd name="connsiteY5" fmla="*/ 514503 h 749453"/>
              <a:gd name="connsiteX6" fmla="*/ 866775 w 1933575"/>
              <a:gd name="connsiteY6" fmla="*/ 435128 h 749453"/>
              <a:gd name="connsiteX7" fmla="*/ 930275 w 1933575"/>
              <a:gd name="connsiteY7" fmla="*/ 568478 h 749453"/>
              <a:gd name="connsiteX8" fmla="*/ 1092200 w 1933575"/>
              <a:gd name="connsiteY8" fmla="*/ 549428 h 749453"/>
              <a:gd name="connsiteX9" fmla="*/ 1174750 w 1933575"/>
              <a:gd name="connsiteY9" fmla="*/ 428778 h 749453"/>
              <a:gd name="connsiteX10" fmla="*/ 1133475 w 1933575"/>
              <a:gd name="connsiteY10" fmla="*/ 311303 h 749453"/>
              <a:gd name="connsiteX11" fmla="*/ 952500 w 1933575"/>
              <a:gd name="connsiteY11" fmla="*/ 203353 h 749453"/>
              <a:gd name="connsiteX12" fmla="*/ 625475 w 1933575"/>
              <a:gd name="connsiteY12" fmla="*/ 289078 h 749453"/>
              <a:gd name="connsiteX13" fmla="*/ 746125 w 1933575"/>
              <a:gd name="connsiteY13" fmla="*/ 16028 h 749453"/>
              <a:gd name="connsiteX14" fmla="*/ 1200150 w 1933575"/>
              <a:gd name="connsiteY14" fmla="*/ 28728 h 749453"/>
              <a:gd name="connsiteX15" fmla="*/ 1435100 w 1933575"/>
              <a:gd name="connsiteY15" fmla="*/ 165253 h 749453"/>
              <a:gd name="connsiteX16" fmla="*/ 1666875 w 1933575"/>
              <a:gd name="connsiteY16" fmla="*/ 244628 h 749453"/>
              <a:gd name="connsiteX17" fmla="*/ 1727200 w 1933575"/>
              <a:gd name="connsiteY17" fmla="*/ 143028 h 749453"/>
              <a:gd name="connsiteX18" fmla="*/ 1755775 w 1933575"/>
              <a:gd name="connsiteY18" fmla="*/ 16028 h 749453"/>
              <a:gd name="connsiteX19" fmla="*/ 1933575 w 1933575"/>
              <a:gd name="connsiteY19" fmla="*/ 44603 h 749453"/>
              <a:gd name="connsiteX0" fmla="*/ 0 w 1755775"/>
              <a:gd name="connsiteY0" fmla="*/ 749453 h 749453"/>
              <a:gd name="connsiteX1" fmla="*/ 219075 w 1755775"/>
              <a:gd name="connsiteY1" fmla="*/ 638328 h 749453"/>
              <a:gd name="connsiteX2" fmla="*/ 317500 w 1755775"/>
              <a:gd name="connsiteY2" fmla="*/ 508153 h 749453"/>
              <a:gd name="connsiteX3" fmla="*/ 460375 w 1755775"/>
              <a:gd name="connsiteY3" fmla="*/ 508153 h 749453"/>
              <a:gd name="connsiteX4" fmla="*/ 606425 w 1755775"/>
              <a:gd name="connsiteY4" fmla="*/ 593878 h 749453"/>
              <a:gd name="connsiteX5" fmla="*/ 733425 w 1755775"/>
              <a:gd name="connsiteY5" fmla="*/ 514503 h 749453"/>
              <a:gd name="connsiteX6" fmla="*/ 866775 w 1755775"/>
              <a:gd name="connsiteY6" fmla="*/ 435128 h 749453"/>
              <a:gd name="connsiteX7" fmla="*/ 930275 w 1755775"/>
              <a:gd name="connsiteY7" fmla="*/ 568478 h 749453"/>
              <a:gd name="connsiteX8" fmla="*/ 1092200 w 1755775"/>
              <a:gd name="connsiteY8" fmla="*/ 549428 h 749453"/>
              <a:gd name="connsiteX9" fmla="*/ 1174750 w 1755775"/>
              <a:gd name="connsiteY9" fmla="*/ 428778 h 749453"/>
              <a:gd name="connsiteX10" fmla="*/ 1133475 w 1755775"/>
              <a:gd name="connsiteY10" fmla="*/ 311303 h 749453"/>
              <a:gd name="connsiteX11" fmla="*/ 952500 w 1755775"/>
              <a:gd name="connsiteY11" fmla="*/ 203353 h 749453"/>
              <a:gd name="connsiteX12" fmla="*/ 625475 w 1755775"/>
              <a:gd name="connsiteY12" fmla="*/ 289078 h 749453"/>
              <a:gd name="connsiteX13" fmla="*/ 746125 w 1755775"/>
              <a:gd name="connsiteY13" fmla="*/ 16028 h 749453"/>
              <a:gd name="connsiteX14" fmla="*/ 1200150 w 1755775"/>
              <a:gd name="connsiteY14" fmla="*/ 28728 h 749453"/>
              <a:gd name="connsiteX15" fmla="*/ 1435100 w 1755775"/>
              <a:gd name="connsiteY15" fmla="*/ 165253 h 749453"/>
              <a:gd name="connsiteX16" fmla="*/ 1666875 w 1755775"/>
              <a:gd name="connsiteY16" fmla="*/ 244628 h 749453"/>
              <a:gd name="connsiteX17" fmla="*/ 1727200 w 1755775"/>
              <a:gd name="connsiteY17" fmla="*/ 143028 h 749453"/>
              <a:gd name="connsiteX18" fmla="*/ 1755775 w 1755775"/>
              <a:gd name="connsiteY18" fmla="*/ 16028 h 749453"/>
              <a:gd name="connsiteX0" fmla="*/ 0 w 1727200"/>
              <a:gd name="connsiteY0" fmla="*/ 749453 h 749453"/>
              <a:gd name="connsiteX1" fmla="*/ 219075 w 1727200"/>
              <a:gd name="connsiteY1" fmla="*/ 638328 h 749453"/>
              <a:gd name="connsiteX2" fmla="*/ 317500 w 1727200"/>
              <a:gd name="connsiteY2" fmla="*/ 508153 h 749453"/>
              <a:gd name="connsiteX3" fmla="*/ 460375 w 1727200"/>
              <a:gd name="connsiteY3" fmla="*/ 508153 h 749453"/>
              <a:gd name="connsiteX4" fmla="*/ 606425 w 1727200"/>
              <a:gd name="connsiteY4" fmla="*/ 593878 h 749453"/>
              <a:gd name="connsiteX5" fmla="*/ 733425 w 1727200"/>
              <a:gd name="connsiteY5" fmla="*/ 514503 h 749453"/>
              <a:gd name="connsiteX6" fmla="*/ 866775 w 1727200"/>
              <a:gd name="connsiteY6" fmla="*/ 435128 h 749453"/>
              <a:gd name="connsiteX7" fmla="*/ 930275 w 1727200"/>
              <a:gd name="connsiteY7" fmla="*/ 568478 h 749453"/>
              <a:gd name="connsiteX8" fmla="*/ 1092200 w 1727200"/>
              <a:gd name="connsiteY8" fmla="*/ 549428 h 749453"/>
              <a:gd name="connsiteX9" fmla="*/ 1174750 w 1727200"/>
              <a:gd name="connsiteY9" fmla="*/ 428778 h 749453"/>
              <a:gd name="connsiteX10" fmla="*/ 1133475 w 1727200"/>
              <a:gd name="connsiteY10" fmla="*/ 311303 h 749453"/>
              <a:gd name="connsiteX11" fmla="*/ 952500 w 1727200"/>
              <a:gd name="connsiteY11" fmla="*/ 203353 h 749453"/>
              <a:gd name="connsiteX12" fmla="*/ 625475 w 1727200"/>
              <a:gd name="connsiteY12" fmla="*/ 289078 h 749453"/>
              <a:gd name="connsiteX13" fmla="*/ 746125 w 1727200"/>
              <a:gd name="connsiteY13" fmla="*/ 16028 h 749453"/>
              <a:gd name="connsiteX14" fmla="*/ 1200150 w 1727200"/>
              <a:gd name="connsiteY14" fmla="*/ 28728 h 749453"/>
              <a:gd name="connsiteX15" fmla="*/ 1435100 w 1727200"/>
              <a:gd name="connsiteY15" fmla="*/ 165253 h 749453"/>
              <a:gd name="connsiteX16" fmla="*/ 1666875 w 1727200"/>
              <a:gd name="connsiteY16" fmla="*/ 244628 h 749453"/>
              <a:gd name="connsiteX17" fmla="*/ 1727200 w 1727200"/>
              <a:gd name="connsiteY17" fmla="*/ 1430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666875 w 1666875"/>
              <a:gd name="connsiteY16" fmla="*/ 2446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549726 w 1666875"/>
              <a:gd name="connsiteY16" fmla="*/ 214362 h 749453"/>
              <a:gd name="connsiteX17" fmla="*/ 1666875 w 1666875"/>
              <a:gd name="connsiteY17" fmla="*/ 244628 h 749453"/>
              <a:gd name="connsiteX0" fmla="*/ 0 w 1549726"/>
              <a:gd name="connsiteY0" fmla="*/ 749453 h 749453"/>
              <a:gd name="connsiteX1" fmla="*/ 219075 w 1549726"/>
              <a:gd name="connsiteY1" fmla="*/ 638328 h 749453"/>
              <a:gd name="connsiteX2" fmla="*/ 317500 w 1549726"/>
              <a:gd name="connsiteY2" fmla="*/ 508153 h 749453"/>
              <a:gd name="connsiteX3" fmla="*/ 460375 w 1549726"/>
              <a:gd name="connsiteY3" fmla="*/ 508153 h 749453"/>
              <a:gd name="connsiteX4" fmla="*/ 606425 w 1549726"/>
              <a:gd name="connsiteY4" fmla="*/ 593878 h 749453"/>
              <a:gd name="connsiteX5" fmla="*/ 733425 w 1549726"/>
              <a:gd name="connsiteY5" fmla="*/ 514503 h 749453"/>
              <a:gd name="connsiteX6" fmla="*/ 866775 w 1549726"/>
              <a:gd name="connsiteY6" fmla="*/ 435128 h 749453"/>
              <a:gd name="connsiteX7" fmla="*/ 930275 w 1549726"/>
              <a:gd name="connsiteY7" fmla="*/ 568478 h 749453"/>
              <a:gd name="connsiteX8" fmla="*/ 1092200 w 1549726"/>
              <a:gd name="connsiteY8" fmla="*/ 549428 h 749453"/>
              <a:gd name="connsiteX9" fmla="*/ 1174750 w 1549726"/>
              <a:gd name="connsiteY9" fmla="*/ 428778 h 749453"/>
              <a:gd name="connsiteX10" fmla="*/ 1133475 w 1549726"/>
              <a:gd name="connsiteY10" fmla="*/ 311303 h 749453"/>
              <a:gd name="connsiteX11" fmla="*/ 952500 w 1549726"/>
              <a:gd name="connsiteY11" fmla="*/ 203353 h 749453"/>
              <a:gd name="connsiteX12" fmla="*/ 625475 w 1549726"/>
              <a:gd name="connsiteY12" fmla="*/ 289078 h 749453"/>
              <a:gd name="connsiteX13" fmla="*/ 746125 w 1549726"/>
              <a:gd name="connsiteY13" fmla="*/ 16028 h 749453"/>
              <a:gd name="connsiteX14" fmla="*/ 1200150 w 1549726"/>
              <a:gd name="connsiteY14" fmla="*/ 28728 h 749453"/>
              <a:gd name="connsiteX15" fmla="*/ 1435100 w 1549726"/>
              <a:gd name="connsiteY15" fmla="*/ 165253 h 749453"/>
              <a:gd name="connsiteX16" fmla="*/ 1549726 w 1549726"/>
              <a:gd name="connsiteY16" fmla="*/ 214362 h 749453"/>
              <a:gd name="connsiteX0" fmla="*/ 0 w 1330651"/>
              <a:gd name="connsiteY0" fmla="*/ 638328 h 638328"/>
              <a:gd name="connsiteX1" fmla="*/ 98425 w 1330651"/>
              <a:gd name="connsiteY1" fmla="*/ 508153 h 638328"/>
              <a:gd name="connsiteX2" fmla="*/ 241300 w 1330651"/>
              <a:gd name="connsiteY2" fmla="*/ 508153 h 638328"/>
              <a:gd name="connsiteX3" fmla="*/ 387350 w 1330651"/>
              <a:gd name="connsiteY3" fmla="*/ 593878 h 638328"/>
              <a:gd name="connsiteX4" fmla="*/ 514350 w 1330651"/>
              <a:gd name="connsiteY4" fmla="*/ 514503 h 638328"/>
              <a:gd name="connsiteX5" fmla="*/ 647700 w 1330651"/>
              <a:gd name="connsiteY5" fmla="*/ 435128 h 638328"/>
              <a:gd name="connsiteX6" fmla="*/ 711200 w 1330651"/>
              <a:gd name="connsiteY6" fmla="*/ 568478 h 638328"/>
              <a:gd name="connsiteX7" fmla="*/ 873125 w 1330651"/>
              <a:gd name="connsiteY7" fmla="*/ 549428 h 638328"/>
              <a:gd name="connsiteX8" fmla="*/ 955675 w 1330651"/>
              <a:gd name="connsiteY8" fmla="*/ 428778 h 638328"/>
              <a:gd name="connsiteX9" fmla="*/ 914400 w 1330651"/>
              <a:gd name="connsiteY9" fmla="*/ 311303 h 638328"/>
              <a:gd name="connsiteX10" fmla="*/ 733425 w 1330651"/>
              <a:gd name="connsiteY10" fmla="*/ 203353 h 638328"/>
              <a:gd name="connsiteX11" fmla="*/ 406400 w 1330651"/>
              <a:gd name="connsiteY11" fmla="*/ 289078 h 638328"/>
              <a:gd name="connsiteX12" fmla="*/ 527050 w 1330651"/>
              <a:gd name="connsiteY12" fmla="*/ 16028 h 638328"/>
              <a:gd name="connsiteX13" fmla="*/ 981075 w 1330651"/>
              <a:gd name="connsiteY13" fmla="*/ 28728 h 638328"/>
              <a:gd name="connsiteX14" fmla="*/ 1216025 w 1330651"/>
              <a:gd name="connsiteY14" fmla="*/ 165253 h 638328"/>
              <a:gd name="connsiteX15" fmla="*/ 1330651 w 1330651"/>
              <a:gd name="connsiteY15" fmla="*/ 214362 h 638328"/>
              <a:gd name="connsiteX0" fmla="*/ 0 w 1232226"/>
              <a:gd name="connsiteY0" fmla="*/ 508153 h 593893"/>
              <a:gd name="connsiteX1" fmla="*/ 142875 w 1232226"/>
              <a:gd name="connsiteY1" fmla="*/ 508153 h 593893"/>
              <a:gd name="connsiteX2" fmla="*/ 288925 w 1232226"/>
              <a:gd name="connsiteY2" fmla="*/ 593878 h 593893"/>
              <a:gd name="connsiteX3" fmla="*/ 415925 w 1232226"/>
              <a:gd name="connsiteY3" fmla="*/ 514503 h 593893"/>
              <a:gd name="connsiteX4" fmla="*/ 549275 w 1232226"/>
              <a:gd name="connsiteY4" fmla="*/ 435128 h 593893"/>
              <a:gd name="connsiteX5" fmla="*/ 612775 w 1232226"/>
              <a:gd name="connsiteY5" fmla="*/ 568478 h 593893"/>
              <a:gd name="connsiteX6" fmla="*/ 774700 w 1232226"/>
              <a:gd name="connsiteY6" fmla="*/ 549428 h 593893"/>
              <a:gd name="connsiteX7" fmla="*/ 857250 w 1232226"/>
              <a:gd name="connsiteY7" fmla="*/ 428778 h 593893"/>
              <a:gd name="connsiteX8" fmla="*/ 815975 w 1232226"/>
              <a:gd name="connsiteY8" fmla="*/ 311303 h 593893"/>
              <a:gd name="connsiteX9" fmla="*/ 635000 w 1232226"/>
              <a:gd name="connsiteY9" fmla="*/ 203353 h 593893"/>
              <a:gd name="connsiteX10" fmla="*/ 307975 w 1232226"/>
              <a:gd name="connsiteY10" fmla="*/ 289078 h 593893"/>
              <a:gd name="connsiteX11" fmla="*/ 428625 w 1232226"/>
              <a:gd name="connsiteY11" fmla="*/ 16028 h 593893"/>
              <a:gd name="connsiteX12" fmla="*/ 882650 w 1232226"/>
              <a:gd name="connsiteY12" fmla="*/ 28728 h 593893"/>
              <a:gd name="connsiteX13" fmla="*/ 1117600 w 1232226"/>
              <a:gd name="connsiteY13" fmla="*/ 165253 h 593893"/>
              <a:gd name="connsiteX14" fmla="*/ 1232226 w 1232226"/>
              <a:gd name="connsiteY14" fmla="*/ 214362 h 593893"/>
              <a:gd name="connsiteX0" fmla="*/ 0 w 1089351"/>
              <a:gd name="connsiteY0" fmla="*/ 508153 h 593893"/>
              <a:gd name="connsiteX1" fmla="*/ 146050 w 1089351"/>
              <a:gd name="connsiteY1" fmla="*/ 593878 h 593893"/>
              <a:gd name="connsiteX2" fmla="*/ 273050 w 1089351"/>
              <a:gd name="connsiteY2" fmla="*/ 514503 h 593893"/>
              <a:gd name="connsiteX3" fmla="*/ 406400 w 1089351"/>
              <a:gd name="connsiteY3" fmla="*/ 435128 h 593893"/>
              <a:gd name="connsiteX4" fmla="*/ 469900 w 1089351"/>
              <a:gd name="connsiteY4" fmla="*/ 568478 h 593893"/>
              <a:gd name="connsiteX5" fmla="*/ 631825 w 1089351"/>
              <a:gd name="connsiteY5" fmla="*/ 549428 h 593893"/>
              <a:gd name="connsiteX6" fmla="*/ 714375 w 1089351"/>
              <a:gd name="connsiteY6" fmla="*/ 428778 h 593893"/>
              <a:gd name="connsiteX7" fmla="*/ 673100 w 1089351"/>
              <a:gd name="connsiteY7" fmla="*/ 311303 h 593893"/>
              <a:gd name="connsiteX8" fmla="*/ 492125 w 1089351"/>
              <a:gd name="connsiteY8" fmla="*/ 203353 h 593893"/>
              <a:gd name="connsiteX9" fmla="*/ 165100 w 1089351"/>
              <a:gd name="connsiteY9" fmla="*/ 289078 h 593893"/>
              <a:gd name="connsiteX10" fmla="*/ 285750 w 1089351"/>
              <a:gd name="connsiteY10" fmla="*/ 16028 h 593893"/>
              <a:gd name="connsiteX11" fmla="*/ 739775 w 1089351"/>
              <a:gd name="connsiteY11" fmla="*/ 28728 h 593893"/>
              <a:gd name="connsiteX12" fmla="*/ 974725 w 1089351"/>
              <a:gd name="connsiteY12" fmla="*/ 165253 h 593893"/>
              <a:gd name="connsiteX13" fmla="*/ 1089351 w 1089351"/>
              <a:gd name="connsiteY13" fmla="*/ 214362 h 59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351" h="593893">
                <a:moveTo>
                  <a:pt x="0" y="508153"/>
                </a:moveTo>
                <a:cubicBezTo>
                  <a:pt x="48154" y="522440"/>
                  <a:pt x="100542" y="592820"/>
                  <a:pt x="146050" y="593878"/>
                </a:cubicBezTo>
                <a:cubicBezTo>
                  <a:pt x="191558" y="594936"/>
                  <a:pt x="229658" y="540961"/>
                  <a:pt x="273050" y="514503"/>
                </a:cubicBezTo>
                <a:cubicBezTo>
                  <a:pt x="316442" y="488045"/>
                  <a:pt x="373592" y="426132"/>
                  <a:pt x="406400" y="435128"/>
                </a:cubicBezTo>
                <a:cubicBezTo>
                  <a:pt x="439208" y="444124"/>
                  <a:pt x="432329" y="549428"/>
                  <a:pt x="469900" y="568478"/>
                </a:cubicBezTo>
                <a:cubicBezTo>
                  <a:pt x="507471" y="587528"/>
                  <a:pt x="591079" y="572711"/>
                  <a:pt x="631825" y="549428"/>
                </a:cubicBezTo>
                <a:cubicBezTo>
                  <a:pt x="672571" y="526145"/>
                  <a:pt x="707496" y="468465"/>
                  <a:pt x="714375" y="428778"/>
                </a:cubicBezTo>
                <a:cubicBezTo>
                  <a:pt x="721254" y="389091"/>
                  <a:pt x="710142" y="348874"/>
                  <a:pt x="673100" y="311303"/>
                </a:cubicBezTo>
                <a:cubicBezTo>
                  <a:pt x="636058" y="273732"/>
                  <a:pt x="576792" y="207057"/>
                  <a:pt x="492125" y="203353"/>
                </a:cubicBezTo>
                <a:cubicBezTo>
                  <a:pt x="407458" y="199649"/>
                  <a:pt x="224896" y="320299"/>
                  <a:pt x="165100" y="289078"/>
                </a:cubicBezTo>
                <a:cubicBezTo>
                  <a:pt x="105304" y="257857"/>
                  <a:pt x="139171" y="46720"/>
                  <a:pt x="285750" y="16028"/>
                </a:cubicBezTo>
                <a:cubicBezTo>
                  <a:pt x="432329" y="-14664"/>
                  <a:pt x="624946" y="3857"/>
                  <a:pt x="739775" y="28728"/>
                </a:cubicBezTo>
                <a:cubicBezTo>
                  <a:pt x="854604" y="53599"/>
                  <a:pt x="916462" y="134314"/>
                  <a:pt x="974725" y="165253"/>
                </a:cubicBezTo>
                <a:cubicBezTo>
                  <a:pt x="1032988" y="196192"/>
                  <a:pt x="1050722" y="201133"/>
                  <a:pt x="1089351" y="21436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1" name="screen"/>
          <p:cNvGrpSpPr/>
          <p:nvPr/>
        </p:nvGrpSpPr>
        <p:grpSpPr>
          <a:xfrm>
            <a:off x="242146" y="1556740"/>
            <a:ext cx="8650334" cy="400110"/>
            <a:chOff x="242146" y="1556740"/>
            <a:chExt cx="8650334" cy="400110"/>
          </a:xfrm>
        </p:grpSpPr>
        <p:cxnSp>
          <p:nvCxnSpPr>
            <p:cNvPr id="9" name="直線コネクタ 8"/>
            <p:cNvCxnSpPr/>
            <p:nvPr/>
          </p:nvCxnSpPr>
          <p:spPr>
            <a:xfrm>
              <a:off x="259242" y="1916832"/>
              <a:ext cx="86332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2146" y="1556740"/>
              <a:ext cx="971600" cy="400110"/>
            </a:xfrm>
            <a:prstGeom prst="rect">
              <a:avLst/>
            </a:prstGeom>
            <a:noFill/>
          </p:spPr>
          <p:txBody>
            <a:bodyPr wrap="square" rtlCol="0">
              <a:spAutoFit/>
            </a:bodyPr>
            <a:lstStyle/>
            <a:p>
              <a:r>
                <a:rPr lang="en-US" altLang="ja-JP" sz="2000" dirty="0"/>
                <a:t>S</a:t>
              </a:r>
              <a:r>
                <a:rPr kumimoji="1" lang="en-US" altLang="ja-JP" sz="2000" dirty="0" smtClean="0"/>
                <a:t>creen</a:t>
              </a:r>
              <a:endParaRPr kumimoji="1" lang="ja-JP" altLang="en-US" dirty="0"/>
            </a:p>
          </p:txBody>
        </p:sp>
      </p:grpSp>
      <p:sp>
        <p:nvSpPr>
          <p:cNvPr id="22" name="角丸四角形 21"/>
          <p:cNvSpPr/>
          <p:nvPr/>
        </p:nvSpPr>
        <p:spPr>
          <a:xfrm>
            <a:off x="2771800" y="1524254"/>
            <a:ext cx="2592288" cy="321862"/>
          </a:xfrm>
          <a:prstGeom prst="roundRect">
            <a:avLst>
              <a:gd name="adj" fmla="val 5000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paint</a:t>
            </a:r>
            <a:endParaRPr kumimoji="1" lang="ja-JP" altLang="en-US" dirty="0">
              <a:solidFill>
                <a:schemeClr val="tx1"/>
              </a:solidFill>
            </a:endParaRPr>
          </a:p>
        </p:txBody>
      </p:sp>
      <p:cxnSp>
        <p:nvCxnSpPr>
          <p:cNvPr id="24" name="直線コネクタ 23"/>
          <p:cNvCxnSpPr/>
          <p:nvPr/>
        </p:nvCxnSpPr>
        <p:spPr>
          <a:xfrm>
            <a:off x="5364088" y="1693331"/>
            <a:ext cx="1663" cy="2630246"/>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2771800" y="1693331"/>
            <a:ext cx="10633" cy="3223623"/>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テキスト ボックス 104"/>
              <p:cNvSpPr txBox="1"/>
              <p:nvPr/>
            </p:nvSpPr>
            <p:spPr>
              <a:xfrm>
                <a:off x="3051900" y="2895325"/>
                <a:ext cx="2816280" cy="461665"/>
              </a:xfrm>
              <a:prstGeom prst="rect">
                <a:avLst/>
              </a:prstGeom>
              <a:noFill/>
            </p:spPr>
            <p:txBody>
              <a:bodyPr wrap="square" rtlCol="0">
                <a:spAutoFit/>
              </a:bodyPr>
              <a:lstStyle/>
              <a:p>
                <a:r>
                  <a:rPr lang="en-US" altLang="ja-JP" sz="2400" dirty="0" smtClean="0"/>
                  <a:t>Offset function </a:t>
                </a:r>
                <a14:m>
                  <m:oMath xmlns:m="http://schemas.openxmlformats.org/officeDocument/2006/math">
                    <m:r>
                      <a:rPr lang="en-US" altLang="ja-JP" sz="2400" b="0" i="1" smtClean="0">
                        <a:latin typeface="Cambria Math"/>
                      </a:rPr>
                      <m:t>𝑓</m:t>
                    </m:r>
                  </m:oMath>
                </a14:m>
                <a:endParaRPr lang="en-US" altLang="ja-JP" sz="2400" dirty="0" smtClean="0"/>
              </a:p>
            </p:txBody>
          </p:sp>
        </mc:Choice>
        <mc:Fallback xmlns="">
          <p:sp>
            <p:nvSpPr>
              <p:cNvPr id="105" name="テキスト ボックス 104"/>
              <p:cNvSpPr txBox="1">
                <a:spLocks noRot="1" noChangeAspect="1" noMove="1" noResize="1" noEditPoints="1" noAdjustHandles="1" noChangeArrowheads="1" noChangeShapeType="1" noTextEdit="1"/>
              </p:cNvSpPr>
              <p:nvPr/>
            </p:nvSpPr>
            <p:spPr>
              <a:xfrm>
                <a:off x="3051900" y="2895325"/>
                <a:ext cx="2816280" cy="461665"/>
              </a:xfrm>
              <a:prstGeom prst="rect">
                <a:avLst/>
              </a:prstGeom>
              <a:blipFill rotWithShape="1">
                <a:blip r:embed="rId2"/>
                <a:stretch>
                  <a:fillRect l="-3463" t="-10526" b="-28947"/>
                </a:stretch>
              </a:blipFill>
            </p:spPr>
            <p:txBody>
              <a:bodyPr/>
              <a:lstStyle/>
              <a:p>
                <a:r>
                  <a:rPr lang="ja-JP" altLang="en-US">
                    <a:noFill/>
                  </a:rPr>
                  <a:t> </a:t>
                </a:r>
              </a:p>
            </p:txBody>
          </p:sp>
        </mc:Fallback>
      </mc:AlternateContent>
      <p:grpSp>
        <p:nvGrpSpPr>
          <p:cNvPr id="7" name="offset_arrows"/>
          <p:cNvGrpSpPr/>
          <p:nvPr/>
        </p:nvGrpSpPr>
        <p:grpSpPr>
          <a:xfrm>
            <a:off x="2795355" y="3467101"/>
            <a:ext cx="2729146" cy="1659402"/>
            <a:chOff x="2795355" y="3467101"/>
            <a:chExt cx="2729146" cy="1659402"/>
          </a:xfrm>
        </p:grpSpPr>
        <p:cxnSp>
          <p:nvCxnSpPr>
            <p:cNvPr id="37" name="直線矢印コネクタ 36"/>
            <p:cNvCxnSpPr/>
            <p:nvPr/>
          </p:nvCxnSpPr>
          <p:spPr>
            <a:xfrm flipH="1">
              <a:off x="2795355" y="4667250"/>
              <a:ext cx="128820" cy="33066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3966022" y="3477784"/>
              <a:ext cx="96391" cy="256016"/>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4752975" y="3605213"/>
              <a:ext cx="123825" cy="290512"/>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5308601" y="3949699"/>
              <a:ext cx="215900" cy="279402"/>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a:off x="4347022" y="3487309"/>
              <a:ext cx="115441" cy="284591"/>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5080446" y="3868310"/>
              <a:ext cx="124967" cy="27982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4194622" y="4039759"/>
              <a:ext cx="96391" cy="256016"/>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4375597" y="4663646"/>
              <a:ext cx="96391" cy="256016"/>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3943351" y="4776788"/>
              <a:ext cx="33337" cy="31432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H="1">
              <a:off x="3143018" y="4810126"/>
              <a:ext cx="95483" cy="316377"/>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H="1">
              <a:off x="3500205" y="4643438"/>
              <a:ext cx="14520" cy="31637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flipH="1">
              <a:off x="3285893" y="3595688"/>
              <a:ext cx="14520" cy="31637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3757613" y="3976688"/>
              <a:ext cx="33337" cy="31432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a:off x="3638551" y="3467101"/>
              <a:ext cx="33337" cy="31432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flipH="1">
              <a:off x="3390585" y="4105897"/>
              <a:ext cx="14520" cy="31637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110" name="src_canvas_offset"/>
          <p:cNvSpPr/>
          <p:nvPr/>
        </p:nvSpPr>
        <p:spPr>
          <a:xfrm>
            <a:off x="2770233" y="3755450"/>
            <a:ext cx="2695329" cy="1389917"/>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117725"/>
              <a:gd name="connsiteY0" fmla="*/ 917575 h 917575"/>
              <a:gd name="connsiteX1" fmla="*/ 219075 w 2117725"/>
              <a:gd name="connsiteY1" fmla="*/ 806450 h 917575"/>
              <a:gd name="connsiteX2" fmla="*/ 317500 w 2117725"/>
              <a:gd name="connsiteY2" fmla="*/ 676275 h 917575"/>
              <a:gd name="connsiteX3" fmla="*/ 460375 w 2117725"/>
              <a:gd name="connsiteY3" fmla="*/ 676275 h 917575"/>
              <a:gd name="connsiteX4" fmla="*/ 606425 w 2117725"/>
              <a:gd name="connsiteY4" fmla="*/ 762000 h 917575"/>
              <a:gd name="connsiteX5" fmla="*/ 733425 w 2117725"/>
              <a:gd name="connsiteY5" fmla="*/ 682625 h 917575"/>
              <a:gd name="connsiteX6" fmla="*/ 866775 w 2117725"/>
              <a:gd name="connsiteY6" fmla="*/ 603250 h 917575"/>
              <a:gd name="connsiteX7" fmla="*/ 930275 w 2117725"/>
              <a:gd name="connsiteY7" fmla="*/ 736600 h 917575"/>
              <a:gd name="connsiteX8" fmla="*/ 1092200 w 2117725"/>
              <a:gd name="connsiteY8" fmla="*/ 717550 h 917575"/>
              <a:gd name="connsiteX9" fmla="*/ 1174750 w 2117725"/>
              <a:gd name="connsiteY9" fmla="*/ 596900 h 917575"/>
              <a:gd name="connsiteX10" fmla="*/ 1133475 w 2117725"/>
              <a:gd name="connsiteY10" fmla="*/ 479425 h 917575"/>
              <a:gd name="connsiteX11" fmla="*/ 952500 w 2117725"/>
              <a:gd name="connsiteY11" fmla="*/ 371475 h 917575"/>
              <a:gd name="connsiteX12" fmla="*/ 625475 w 2117725"/>
              <a:gd name="connsiteY12" fmla="*/ 457200 h 917575"/>
              <a:gd name="connsiteX13" fmla="*/ 746125 w 2117725"/>
              <a:gd name="connsiteY13" fmla="*/ 184150 h 917575"/>
              <a:gd name="connsiteX14" fmla="*/ 1200150 w 2117725"/>
              <a:gd name="connsiteY14" fmla="*/ 196850 h 917575"/>
              <a:gd name="connsiteX15" fmla="*/ 1435100 w 2117725"/>
              <a:gd name="connsiteY15" fmla="*/ 333375 h 917575"/>
              <a:gd name="connsiteX16" fmla="*/ 1666875 w 2117725"/>
              <a:gd name="connsiteY16" fmla="*/ 412750 h 917575"/>
              <a:gd name="connsiteX17" fmla="*/ 1727200 w 2117725"/>
              <a:gd name="connsiteY17" fmla="*/ 311150 h 917575"/>
              <a:gd name="connsiteX18" fmla="*/ 1755775 w 2117725"/>
              <a:gd name="connsiteY18" fmla="*/ 184150 h 917575"/>
              <a:gd name="connsiteX19" fmla="*/ 1933575 w 2117725"/>
              <a:gd name="connsiteY19" fmla="*/ 212725 h 917575"/>
              <a:gd name="connsiteX20" fmla="*/ 1971675 w 2117725"/>
              <a:gd name="connsiteY20" fmla="*/ 34925 h 917575"/>
              <a:gd name="connsiteX21" fmla="*/ 2117725 w 2117725"/>
              <a:gd name="connsiteY21" fmla="*/ 0 h 917575"/>
              <a:gd name="connsiteX0" fmla="*/ 0 w 1971675"/>
              <a:gd name="connsiteY0" fmla="*/ 882650 h 882650"/>
              <a:gd name="connsiteX1" fmla="*/ 219075 w 1971675"/>
              <a:gd name="connsiteY1" fmla="*/ 771525 h 882650"/>
              <a:gd name="connsiteX2" fmla="*/ 317500 w 1971675"/>
              <a:gd name="connsiteY2" fmla="*/ 641350 h 882650"/>
              <a:gd name="connsiteX3" fmla="*/ 460375 w 1971675"/>
              <a:gd name="connsiteY3" fmla="*/ 641350 h 882650"/>
              <a:gd name="connsiteX4" fmla="*/ 606425 w 1971675"/>
              <a:gd name="connsiteY4" fmla="*/ 727075 h 882650"/>
              <a:gd name="connsiteX5" fmla="*/ 733425 w 1971675"/>
              <a:gd name="connsiteY5" fmla="*/ 647700 h 882650"/>
              <a:gd name="connsiteX6" fmla="*/ 866775 w 1971675"/>
              <a:gd name="connsiteY6" fmla="*/ 568325 h 882650"/>
              <a:gd name="connsiteX7" fmla="*/ 930275 w 1971675"/>
              <a:gd name="connsiteY7" fmla="*/ 701675 h 882650"/>
              <a:gd name="connsiteX8" fmla="*/ 1092200 w 1971675"/>
              <a:gd name="connsiteY8" fmla="*/ 682625 h 882650"/>
              <a:gd name="connsiteX9" fmla="*/ 1174750 w 1971675"/>
              <a:gd name="connsiteY9" fmla="*/ 561975 h 882650"/>
              <a:gd name="connsiteX10" fmla="*/ 1133475 w 1971675"/>
              <a:gd name="connsiteY10" fmla="*/ 444500 h 882650"/>
              <a:gd name="connsiteX11" fmla="*/ 952500 w 1971675"/>
              <a:gd name="connsiteY11" fmla="*/ 336550 h 882650"/>
              <a:gd name="connsiteX12" fmla="*/ 625475 w 1971675"/>
              <a:gd name="connsiteY12" fmla="*/ 422275 h 882650"/>
              <a:gd name="connsiteX13" fmla="*/ 746125 w 1971675"/>
              <a:gd name="connsiteY13" fmla="*/ 149225 h 882650"/>
              <a:gd name="connsiteX14" fmla="*/ 1200150 w 1971675"/>
              <a:gd name="connsiteY14" fmla="*/ 161925 h 882650"/>
              <a:gd name="connsiteX15" fmla="*/ 1435100 w 1971675"/>
              <a:gd name="connsiteY15" fmla="*/ 298450 h 882650"/>
              <a:gd name="connsiteX16" fmla="*/ 1666875 w 1971675"/>
              <a:gd name="connsiteY16" fmla="*/ 377825 h 882650"/>
              <a:gd name="connsiteX17" fmla="*/ 1727200 w 1971675"/>
              <a:gd name="connsiteY17" fmla="*/ 276225 h 882650"/>
              <a:gd name="connsiteX18" fmla="*/ 1755775 w 1971675"/>
              <a:gd name="connsiteY18" fmla="*/ 149225 h 882650"/>
              <a:gd name="connsiteX19" fmla="*/ 1933575 w 1971675"/>
              <a:gd name="connsiteY19" fmla="*/ 177800 h 882650"/>
              <a:gd name="connsiteX20" fmla="*/ 1971675 w 1971675"/>
              <a:gd name="connsiteY20" fmla="*/ 0 h 882650"/>
              <a:gd name="connsiteX0" fmla="*/ 0 w 1933575"/>
              <a:gd name="connsiteY0" fmla="*/ 749453 h 749453"/>
              <a:gd name="connsiteX1" fmla="*/ 219075 w 1933575"/>
              <a:gd name="connsiteY1" fmla="*/ 638328 h 749453"/>
              <a:gd name="connsiteX2" fmla="*/ 317500 w 1933575"/>
              <a:gd name="connsiteY2" fmla="*/ 508153 h 749453"/>
              <a:gd name="connsiteX3" fmla="*/ 460375 w 1933575"/>
              <a:gd name="connsiteY3" fmla="*/ 508153 h 749453"/>
              <a:gd name="connsiteX4" fmla="*/ 606425 w 1933575"/>
              <a:gd name="connsiteY4" fmla="*/ 593878 h 749453"/>
              <a:gd name="connsiteX5" fmla="*/ 733425 w 1933575"/>
              <a:gd name="connsiteY5" fmla="*/ 514503 h 749453"/>
              <a:gd name="connsiteX6" fmla="*/ 866775 w 1933575"/>
              <a:gd name="connsiteY6" fmla="*/ 435128 h 749453"/>
              <a:gd name="connsiteX7" fmla="*/ 930275 w 1933575"/>
              <a:gd name="connsiteY7" fmla="*/ 568478 h 749453"/>
              <a:gd name="connsiteX8" fmla="*/ 1092200 w 1933575"/>
              <a:gd name="connsiteY8" fmla="*/ 549428 h 749453"/>
              <a:gd name="connsiteX9" fmla="*/ 1174750 w 1933575"/>
              <a:gd name="connsiteY9" fmla="*/ 428778 h 749453"/>
              <a:gd name="connsiteX10" fmla="*/ 1133475 w 1933575"/>
              <a:gd name="connsiteY10" fmla="*/ 311303 h 749453"/>
              <a:gd name="connsiteX11" fmla="*/ 952500 w 1933575"/>
              <a:gd name="connsiteY11" fmla="*/ 203353 h 749453"/>
              <a:gd name="connsiteX12" fmla="*/ 625475 w 1933575"/>
              <a:gd name="connsiteY12" fmla="*/ 289078 h 749453"/>
              <a:gd name="connsiteX13" fmla="*/ 746125 w 1933575"/>
              <a:gd name="connsiteY13" fmla="*/ 16028 h 749453"/>
              <a:gd name="connsiteX14" fmla="*/ 1200150 w 1933575"/>
              <a:gd name="connsiteY14" fmla="*/ 28728 h 749453"/>
              <a:gd name="connsiteX15" fmla="*/ 1435100 w 1933575"/>
              <a:gd name="connsiteY15" fmla="*/ 165253 h 749453"/>
              <a:gd name="connsiteX16" fmla="*/ 1666875 w 1933575"/>
              <a:gd name="connsiteY16" fmla="*/ 244628 h 749453"/>
              <a:gd name="connsiteX17" fmla="*/ 1727200 w 1933575"/>
              <a:gd name="connsiteY17" fmla="*/ 143028 h 749453"/>
              <a:gd name="connsiteX18" fmla="*/ 1755775 w 1933575"/>
              <a:gd name="connsiteY18" fmla="*/ 16028 h 749453"/>
              <a:gd name="connsiteX19" fmla="*/ 1933575 w 1933575"/>
              <a:gd name="connsiteY19" fmla="*/ 44603 h 749453"/>
              <a:gd name="connsiteX0" fmla="*/ 0 w 1755775"/>
              <a:gd name="connsiteY0" fmla="*/ 749453 h 749453"/>
              <a:gd name="connsiteX1" fmla="*/ 219075 w 1755775"/>
              <a:gd name="connsiteY1" fmla="*/ 638328 h 749453"/>
              <a:gd name="connsiteX2" fmla="*/ 317500 w 1755775"/>
              <a:gd name="connsiteY2" fmla="*/ 508153 h 749453"/>
              <a:gd name="connsiteX3" fmla="*/ 460375 w 1755775"/>
              <a:gd name="connsiteY3" fmla="*/ 508153 h 749453"/>
              <a:gd name="connsiteX4" fmla="*/ 606425 w 1755775"/>
              <a:gd name="connsiteY4" fmla="*/ 593878 h 749453"/>
              <a:gd name="connsiteX5" fmla="*/ 733425 w 1755775"/>
              <a:gd name="connsiteY5" fmla="*/ 514503 h 749453"/>
              <a:gd name="connsiteX6" fmla="*/ 866775 w 1755775"/>
              <a:gd name="connsiteY6" fmla="*/ 435128 h 749453"/>
              <a:gd name="connsiteX7" fmla="*/ 930275 w 1755775"/>
              <a:gd name="connsiteY7" fmla="*/ 568478 h 749453"/>
              <a:gd name="connsiteX8" fmla="*/ 1092200 w 1755775"/>
              <a:gd name="connsiteY8" fmla="*/ 549428 h 749453"/>
              <a:gd name="connsiteX9" fmla="*/ 1174750 w 1755775"/>
              <a:gd name="connsiteY9" fmla="*/ 428778 h 749453"/>
              <a:gd name="connsiteX10" fmla="*/ 1133475 w 1755775"/>
              <a:gd name="connsiteY10" fmla="*/ 311303 h 749453"/>
              <a:gd name="connsiteX11" fmla="*/ 952500 w 1755775"/>
              <a:gd name="connsiteY11" fmla="*/ 203353 h 749453"/>
              <a:gd name="connsiteX12" fmla="*/ 625475 w 1755775"/>
              <a:gd name="connsiteY12" fmla="*/ 289078 h 749453"/>
              <a:gd name="connsiteX13" fmla="*/ 746125 w 1755775"/>
              <a:gd name="connsiteY13" fmla="*/ 16028 h 749453"/>
              <a:gd name="connsiteX14" fmla="*/ 1200150 w 1755775"/>
              <a:gd name="connsiteY14" fmla="*/ 28728 h 749453"/>
              <a:gd name="connsiteX15" fmla="*/ 1435100 w 1755775"/>
              <a:gd name="connsiteY15" fmla="*/ 165253 h 749453"/>
              <a:gd name="connsiteX16" fmla="*/ 1666875 w 1755775"/>
              <a:gd name="connsiteY16" fmla="*/ 244628 h 749453"/>
              <a:gd name="connsiteX17" fmla="*/ 1727200 w 1755775"/>
              <a:gd name="connsiteY17" fmla="*/ 143028 h 749453"/>
              <a:gd name="connsiteX18" fmla="*/ 1755775 w 1755775"/>
              <a:gd name="connsiteY18" fmla="*/ 16028 h 749453"/>
              <a:gd name="connsiteX0" fmla="*/ 0 w 1727200"/>
              <a:gd name="connsiteY0" fmla="*/ 749453 h 749453"/>
              <a:gd name="connsiteX1" fmla="*/ 219075 w 1727200"/>
              <a:gd name="connsiteY1" fmla="*/ 638328 h 749453"/>
              <a:gd name="connsiteX2" fmla="*/ 317500 w 1727200"/>
              <a:gd name="connsiteY2" fmla="*/ 508153 h 749453"/>
              <a:gd name="connsiteX3" fmla="*/ 460375 w 1727200"/>
              <a:gd name="connsiteY3" fmla="*/ 508153 h 749453"/>
              <a:gd name="connsiteX4" fmla="*/ 606425 w 1727200"/>
              <a:gd name="connsiteY4" fmla="*/ 593878 h 749453"/>
              <a:gd name="connsiteX5" fmla="*/ 733425 w 1727200"/>
              <a:gd name="connsiteY5" fmla="*/ 514503 h 749453"/>
              <a:gd name="connsiteX6" fmla="*/ 866775 w 1727200"/>
              <a:gd name="connsiteY6" fmla="*/ 435128 h 749453"/>
              <a:gd name="connsiteX7" fmla="*/ 930275 w 1727200"/>
              <a:gd name="connsiteY7" fmla="*/ 568478 h 749453"/>
              <a:gd name="connsiteX8" fmla="*/ 1092200 w 1727200"/>
              <a:gd name="connsiteY8" fmla="*/ 549428 h 749453"/>
              <a:gd name="connsiteX9" fmla="*/ 1174750 w 1727200"/>
              <a:gd name="connsiteY9" fmla="*/ 428778 h 749453"/>
              <a:gd name="connsiteX10" fmla="*/ 1133475 w 1727200"/>
              <a:gd name="connsiteY10" fmla="*/ 311303 h 749453"/>
              <a:gd name="connsiteX11" fmla="*/ 952500 w 1727200"/>
              <a:gd name="connsiteY11" fmla="*/ 203353 h 749453"/>
              <a:gd name="connsiteX12" fmla="*/ 625475 w 1727200"/>
              <a:gd name="connsiteY12" fmla="*/ 289078 h 749453"/>
              <a:gd name="connsiteX13" fmla="*/ 746125 w 1727200"/>
              <a:gd name="connsiteY13" fmla="*/ 16028 h 749453"/>
              <a:gd name="connsiteX14" fmla="*/ 1200150 w 1727200"/>
              <a:gd name="connsiteY14" fmla="*/ 28728 h 749453"/>
              <a:gd name="connsiteX15" fmla="*/ 1435100 w 1727200"/>
              <a:gd name="connsiteY15" fmla="*/ 165253 h 749453"/>
              <a:gd name="connsiteX16" fmla="*/ 1666875 w 1727200"/>
              <a:gd name="connsiteY16" fmla="*/ 244628 h 749453"/>
              <a:gd name="connsiteX17" fmla="*/ 1727200 w 1727200"/>
              <a:gd name="connsiteY17" fmla="*/ 1430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666875 w 1666875"/>
              <a:gd name="connsiteY16" fmla="*/ 2446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549726 w 1666875"/>
              <a:gd name="connsiteY16" fmla="*/ 214362 h 749453"/>
              <a:gd name="connsiteX17" fmla="*/ 1666875 w 1666875"/>
              <a:gd name="connsiteY17" fmla="*/ 244628 h 749453"/>
              <a:gd name="connsiteX0" fmla="*/ 0 w 1549726"/>
              <a:gd name="connsiteY0" fmla="*/ 749453 h 749453"/>
              <a:gd name="connsiteX1" fmla="*/ 219075 w 1549726"/>
              <a:gd name="connsiteY1" fmla="*/ 638328 h 749453"/>
              <a:gd name="connsiteX2" fmla="*/ 317500 w 1549726"/>
              <a:gd name="connsiteY2" fmla="*/ 508153 h 749453"/>
              <a:gd name="connsiteX3" fmla="*/ 460375 w 1549726"/>
              <a:gd name="connsiteY3" fmla="*/ 508153 h 749453"/>
              <a:gd name="connsiteX4" fmla="*/ 606425 w 1549726"/>
              <a:gd name="connsiteY4" fmla="*/ 593878 h 749453"/>
              <a:gd name="connsiteX5" fmla="*/ 733425 w 1549726"/>
              <a:gd name="connsiteY5" fmla="*/ 514503 h 749453"/>
              <a:gd name="connsiteX6" fmla="*/ 866775 w 1549726"/>
              <a:gd name="connsiteY6" fmla="*/ 435128 h 749453"/>
              <a:gd name="connsiteX7" fmla="*/ 930275 w 1549726"/>
              <a:gd name="connsiteY7" fmla="*/ 568478 h 749453"/>
              <a:gd name="connsiteX8" fmla="*/ 1092200 w 1549726"/>
              <a:gd name="connsiteY8" fmla="*/ 549428 h 749453"/>
              <a:gd name="connsiteX9" fmla="*/ 1174750 w 1549726"/>
              <a:gd name="connsiteY9" fmla="*/ 428778 h 749453"/>
              <a:gd name="connsiteX10" fmla="*/ 1133475 w 1549726"/>
              <a:gd name="connsiteY10" fmla="*/ 311303 h 749453"/>
              <a:gd name="connsiteX11" fmla="*/ 952500 w 1549726"/>
              <a:gd name="connsiteY11" fmla="*/ 203353 h 749453"/>
              <a:gd name="connsiteX12" fmla="*/ 625475 w 1549726"/>
              <a:gd name="connsiteY12" fmla="*/ 289078 h 749453"/>
              <a:gd name="connsiteX13" fmla="*/ 746125 w 1549726"/>
              <a:gd name="connsiteY13" fmla="*/ 16028 h 749453"/>
              <a:gd name="connsiteX14" fmla="*/ 1200150 w 1549726"/>
              <a:gd name="connsiteY14" fmla="*/ 28728 h 749453"/>
              <a:gd name="connsiteX15" fmla="*/ 1435100 w 1549726"/>
              <a:gd name="connsiteY15" fmla="*/ 165253 h 749453"/>
              <a:gd name="connsiteX16" fmla="*/ 1549726 w 1549726"/>
              <a:gd name="connsiteY16" fmla="*/ 214362 h 749453"/>
              <a:gd name="connsiteX0" fmla="*/ 0 w 1330651"/>
              <a:gd name="connsiteY0" fmla="*/ 638328 h 638328"/>
              <a:gd name="connsiteX1" fmla="*/ 98425 w 1330651"/>
              <a:gd name="connsiteY1" fmla="*/ 508153 h 638328"/>
              <a:gd name="connsiteX2" fmla="*/ 241300 w 1330651"/>
              <a:gd name="connsiteY2" fmla="*/ 508153 h 638328"/>
              <a:gd name="connsiteX3" fmla="*/ 387350 w 1330651"/>
              <a:gd name="connsiteY3" fmla="*/ 593878 h 638328"/>
              <a:gd name="connsiteX4" fmla="*/ 514350 w 1330651"/>
              <a:gd name="connsiteY4" fmla="*/ 514503 h 638328"/>
              <a:gd name="connsiteX5" fmla="*/ 647700 w 1330651"/>
              <a:gd name="connsiteY5" fmla="*/ 435128 h 638328"/>
              <a:gd name="connsiteX6" fmla="*/ 711200 w 1330651"/>
              <a:gd name="connsiteY6" fmla="*/ 568478 h 638328"/>
              <a:gd name="connsiteX7" fmla="*/ 873125 w 1330651"/>
              <a:gd name="connsiteY7" fmla="*/ 549428 h 638328"/>
              <a:gd name="connsiteX8" fmla="*/ 955675 w 1330651"/>
              <a:gd name="connsiteY8" fmla="*/ 428778 h 638328"/>
              <a:gd name="connsiteX9" fmla="*/ 914400 w 1330651"/>
              <a:gd name="connsiteY9" fmla="*/ 311303 h 638328"/>
              <a:gd name="connsiteX10" fmla="*/ 733425 w 1330651"/>
              <a:gd name="connsiteY10" fmla="*/ 203353 h 638328"/>
              <a:gd name="connsiteX11" fmla="*/ 406400 w 1330651"/>
              <a:gd name="connsiteY11" fmla="*/ 289078 h 638328"/>
              <a:gd name="connsiteX12" fmla="*/ 527050 w 1330651"/>
              <a:gd name="connsiteY12" fmla="*/ 16028 h 638328"/>
              <a:gd name="connsiteX13" fmla="*/ 981075 w 1330651"/>
              <a:gd name="connsiteY13" fmla="*/ 28728 h 638328"/>
              <a:gd name="connsiteX14" fmla="*/ 1216025 w 1330651"/>
              <a:gd name="connsiteY14" fmla="*/ 165253 h 638328"/>
              <a:gd name="connsiteX15" fmla="*/ 1330651 w 1330651"/>
              <a:gd name="connsiteY15" fmla="*/ 214362 h 638328"/>
              <a:gd name="connsiteX0" fmla="*/ 0 w 1232226"/>
              <a:gd name="connsiteY0" fmla="*/ 508153 h 593893"/>
              <a:gd name="connsiteX1" fmla="*/ 142875 w 1232226"/>
              <a:gd name="connsiteY1" fmla="*/ 508153 h 593893"/>
              <a:gd name="connsiteX2" fmla="*/ 288925 w 1232226"/>
              <a:gd name="connsiteY2" fmla="*/ 593878 h 593893"/>
              <a:gd name="connsiteX3" fmla="*/ 415925 w 1232226"/>
              <a:gd name="connsiteY3" fmla="*/ 514503 h 593893"/>
              <a:gd name="connsiteX4" fmla="*/ 549275 w 1232226"/>
              <a:gd name="connsiteY4" fmla="*/ 435128 h 593893"/>
              <a:gd name="connsiteX5" fmla="*/ 612775 w 1232226"/>
              <a:gd name="connsiteY5" fmla="*/ 568478 h 593893"/>
              <a:gd name="connsiteX6" fmla="*/ 774700 w 1232226"/>
              <a:gd name="connsiteY6" fmla="*/ 549428 h 593893"/>
              <a:gd name="connsiteX7" fmla="*/ 857250 w 1232226"/>
              <a:gd name="connsiteY7" fmla="*/ 428778 h 593893"/>
              <a:gd name="connsiteX8" fmla="*/ 815975 w 1232226"/>
              <a:gd name="connsiteY8" fmla="*/ 311303 h 593893"/>
              <a:gd name="connsiteX9" fmla="*/ 635000 w 1232226"/>
              <a:gd name="connsiteY9" fmla="*/ 203353 h 593893"/>
              <a:gd name="connsiteX10" fmla="*/ 307975 w 1232226"/>
              <a:gd name="connsiteY10" fmla="*/ 289078 h 593893"/>
              <a:gd name="connsiteX11" fmla="*/ 428625 w 1232226"/>
              <a:gd name="connsiteY11" fmla="*/ 16028 h 593893"/>
              <a:gd name="connsiteX12" fmla="*/ 882650 w 1232226"/>
              <a:gd name="connsiteY12" fmla="*/ 28728 h 593893"/>
              <a:gd name="connsiteX13" fmla="*/ 1117600 w 1232226"/>
              <a:gd name="connsiteY13" fmla="*/ 165253 h 593893"/>
              <a:gd name="connsiteX14" fmla="*/ 1232226 w 1232226"/>
              <a:gd name="connsiteY14" fmla="*/ 214362 h 593893"/>
              <a:gd name="connsiteX0" fmla="*/ 0 w 1089351"/>
              <a:gd name="connsiteY0" fmla="*/ 508153 h 593893"/>
              <a:gd name="connsiteX1" fmla="*/ 146050 w 1089351"/>
              <a:gd name="connsiteY1" fmla="*/ 593878 h 593893"/>
              <a:gd name="connsiteX2" fmla="*/ 273050 w 1089351"/>
              <a:gd name="connsiteY2" fmla="*/ 514503 h 593893"/>
              <a:gd name="connsiteX3" fmla="*/ 406400 w 1089351"/>
              <a:gd name="connsiteY3" fmla="*/ 435128 h 593893"/>
              <a:gd name="connsiteX4" fmla="*/ 469900 w 1089351"/>
              <a:gd name="connsiteY4" fmla="*/ 568478 h 593893"/>
              <a:gd name="connsiteX5" fmla="*/ 631825 w 1089351"/>
              <a:gd name="connsiteY5" fmla="*/ 549428 h 593893"/>
              <a:gd name="connsiteX6" fmla="*/ 714375 w 1089351"/>
              <a:gd name="connsiteY6" fmla="*/ 428778 h 593893"/>
              <a:gd name="connsiteX7" fmla="*/ 673100 w 1089351"/>
              <a:gd name="connsiteY7" fmla="*/ 311303 h 593893"/>
              <a:gd name="connsiteX8" fmla="*/ 492125 w 1089351"/>
              <a:gd name="connsiteY8" fmla="*/ 203353 h 593893"/>
              <a:gd name="connsiteX9" fmla="*/ 165100 w 1089351"/>
              <a:gd name="connsiteY9" fmla="*/ 289078 h 593893"/>
              <a:gd name="connsiteX10" fmla="*/ 285750 w 1089351"/>
              <a:gd name="connsiteY10" fmla="*/ 16028 h 593893"/>
              <a:gd name="connsiteX11" fmla="*/ 739775 w 1089351"/>
              <a:gd name="connsiteY11" fmla="*/ 28728 h 593893"/>
              <a:gd name="connsiteX12" fmla="*/ 974725 w 1089351"/>
              <a:gd name="connsiteY12" fmla="*/ 165253 h 593893"/>
              <a:gd name="connsiteX13" fmla="*/ 1089351 w 1089351"/>
              <a:gd name="connsiteY13" fmla="*/ 214362 h 593893"/>
              <a:gd name="connsiteX0" fmla="*/ 0 w 1111065"/>
              <a:gd name="connsiteY0" fmla="*/ 482919 h 594212"/>
              <a:gd name="connsiteX1" fmla="*/ 167764 w 1111065"/>
              <a:gd name="connsiteY1" fmla="*/ 593878 h 594212"/>
              <a:gd name="connsiteX2" fmla="*/ 294764 w 1111065"/>
              <a:gd name="connsiteY2" fmla="*/ 514503 h 594212"/>
              <a:gd name="connsiteX3" fmla="*/ 428114 w 1111065"/>
              <a:gd name="connsiteY3" fmla="*/ 435128 h 594212"/>
              <a:gd name="connsiteX4" fmla="*/ 491614 w 1111065"/>
              <a:gd name="connsiteY4" fmla="*/ 568478 h 594212"/>
              <a:gd name="connsiteX5" fmla="*/ 653539 w 1111065"/>
              <a:gd name="connsiteY5" fmla="*/ 549428 h 594212"/>
              <a:gd name="connsiteX6" fmla="*/ 736089 w 1111065"/>
              <a:gd name="connsiteY6" fmla="*/ 428778 h 594212"/>
              <a:gd name="connsiteX7" fmla="*/ 694814 w 1111065"/>
              <a:gd name="connsiteY7" fmla="*/ 311303 h 594212"/>
              <a:gd name="connsiteX8" fmla="*/ 513839 w 1111065"/>
              <a:gd name="connsiteY8" fmla="*/ 203353 h 594212"/>
              <a:gd name="connsiteX9" fmla="*/ 186814 w 1111065"/>
              <a:gd name="connsiteY9" fmla="*/ 289078 h 594212"/>
              <a:gd name="connsiteX10" fmla="*/ 307464 w 1111065"/>
              <a:gd name="connsiteY10" fmla="*/ 16028 h 594212"/>
              <a:gd name="connsiteX11" fmla="*/ 761489 w 1111065"/>
              <a:gd name="connsiteY11" fmla="*/ 28728 h 594212"/>
              <a:gd name="connsiteX12" fmla="*/ 996439 w 1111065"/>
              <a:gd name="connsiteY12" fmla="*/ 165253 h 594212"/>
              <a:gd name="connsiteX13" fmla="*/ 1111065 w 1111065"/>
              <a:gd name="connsiteY13" fmla="*/ 214362 h 594212"/>
              <a:gd name="connsiteX0" fmla="*/ 0 w 1111065"/>
              <a:gd name="connsiteY0" fmla="*/ 482919 h 578366"/>
              <a:gd name="connsiteX1" fmla="*/ 162335 w 1111065"/>
              <a:gd name="connsiteY1" fmla="*/ 577941 h 578366"/>
              <a:gd name="connsiteX2" fmla="*/ 294764 w 1111065"/>
              <a:gd name="connsiteY2" fmla="*/ 514503 h 578366"/>
              <a:gd name="connsiteX3" fmla="*/ 428114 w 1111065"/>
              <a:gd name="connsiteY3" fmla="*/ 435128 h 578366"/>
              <a:gd name="connsiteX4" fmla="*/ 491614 w 1111065"/>
              <a:gd name="connsiteY4" fmla="*/ 568478 h 578366"/>
              <a:gd name="connsiteX5" fmla="*/ 653539 w 1111065"/>
              <a:gd name="connsiteY5" fmla="*/ 549428 h 578366"/>
              <a:gd name="connsiteX6" fmla="*/ 736089 w 1111065"/>
              <a:gd name="connsiteY6" fmla="*/ 428778 h 578366"/>
              <a:gd name="connsiteX7" fmla="*/ 694814 w 1111065"/>
              <a:gd name="connsiteY7" fmla="*/ 311303 h 578366"/>
              <a:gd name="connsiteX8" fmla="*/ 513839 w 1111065"/>
              <a:gd name="connsiteY8" fmla="*/ 203353 h 578366"/>
              <a:gd name="connsiteX9" fmla="*/ 186814 w 1111065"/>
              <a:gd name="connsiteY9" fmla="*/ 289078 h 578366"/>
              <a:gd name="connsiteX10" fmla="*/ 307464 w 1111065"/>
              <a:gd name="connsiteY10" fmla="*/ 16028 h 578366"/>
              <a:gd name="connsiteX11" fmla="*/ 761489 w 1111065"/>
              <a:gd name="connsiteY11" fmla="*/ 28728 h 578366"/>
              <a:gd name="connsiteX12" fmla="*/ 996439 w 1111065"/>
              <a:gd name="connsiteY12" fmla="*/ 165253 h 578366"/>
              <a:gd name="connsiteX13" fmla="*/ 1111065 w 1111065"/>
              <a:gd name="connsiteY13" fmla="*/ 214362 h 578366"/>
              <a:gd name="connsiteX0" fmla="*/ 0 w 1111065"/>
              <a:gd name="connsiteY0" fmla="*/ 482919 h 578366"/>
              <a:gd name="connsiteX1" fmla="*/ 162335 w 1111065"/>
              <a:gd name="connsiteY1" fmla="*/ 577941 h 578366"/>
              <a:gd name="connsiteX2" fmla="*/ 294764 w 1111065"/>
              <a:gd name="connsiteY2" fmla="*/ 514503 h 578366"/>
              <a:gd name="connsiteX3" fmla="*/ 428114 w 1111065"/>
              <a:gd name="connsiteY3" fmla="*/ 435128 h 578366"/>
              <a:gd name="connsiteX4" fmla="*/ 491614 w 1111065"/>
              <a:gd name="connsiteY4" fmla="*/ 568478 h 578366"/>
              <a:gd name="connsiteX5" fmla="*/ 653539 w 1111065"/>
              <a:gd name="connsiteY5" fmla="*/ 549428 h 578366"/>
              <a:gd name="connsiteX6" fmla="*/ 736089 w 1111065"/>
              <a:gd name="connsiteY6" fmla="*/ 428778 h 578366"/>
              <a:gd name="connsiteX7" fmla="*/ 694814 w 1111065"/>
              <a:gd name="connsiteY7" fmla="*/ 311303 h 578366"/>
              <a:gd name="connsiteX8" fmla="*/ 513839 w 1111065"/>
              <a:gd name="connsiteY8" fmla="*/ 203353 h 578366"/>
              <a:gd name="connsiteX9" fmla="*/ 186814 w 1111065"/>
              <a:gd name="connsiteY9" fmla="*/ 289078 h 578366"/>
              <a:gd name="connsiteX10" fmla="*/ 307464 w 1111065"/>
              <a:gd name="connsiteY10" fmla="*/ 16028 h 578366"/>
              <a:gd name="connsiteX11" fmla="*/ 761489 w 1111065"/>
              <a:gd name="connsiteY11" fmla="*/ 28728 h 578366"/>
              <a:gd name="connsiteX12" fmla="*/ 996439 w 1111065"/>
              <a:gd name="connsiteY12" fmla="*/ 165253 h 578366"/>
              <a:gd name="connsiteX13" fmla="*/ 1111065 w 1111065"/>
              <a:gd name="connsiteY13" fmla="*/ 214362 h 578366"/>
              <a:gd name="connsiteX0" fmla="*/ 0 w 1123279"/>
              <a:gd name="connsiteY0" fmla="*/ 485575 h 578303"/>
              <a:gd name="connsiteX1" fmla="*/ 174549 w 1123279"/>
              <a:gd name="connsiteY1" fmla="*/ 577941 h 578303"/>
              <a:gd name="connsiteX2" fmla="*/ 306978 w 1123279"/>
              <a:gd name="connsiteY2" fmla="*/ 514503 h 578303"/>
              <a:gd name="connsiteX3" fmla="*/ 440328 w 1123279"/>
              <a:gd name="connsiteY3" fmla="*/ 435128 h 578303"/>
              <a:gd name="connsiteX4" fmla="*/ 503828 w 1123279"/>
              <a:gd name="connsiteY4" fmla="*/ 568478 h 578303"/>
              <a:gd name="connsiteX5" fmla="*/ 665753 w 1123279"/>
              <a:gd name="connsiteY5" fmla="*/ 549428 h 578303"/>
              <a:gd name="connsiteX6" fmla="*/ 748303 w 1123279"/>
              <a:gd name="connsiteY6" fmla="*/ 428778 h 578303"/>
              <a:gd name="connsiteX7" fmla="*/ 707028 w 1123279"/>
              <a:gd name="connsiteY7" fmla="*/ 311303 h 578303"/>
              <a:gd name="connsiteX8" fmla="*/ 526053 w 1123279"/>
              <a:gd name="connsiteY8" fmla="*/ 203353 h 578303"/>
              <a:gd name="connsiteX9" fmla="*/ 199028 w 1123279"/>
              <a:gd name="connsiteY9" fmla="*/ 289078 h 578303"/>
              <a:gd name="connsiteX10" fmla="*/ 319678 w 1123279"/>
              <a:gd name="connsiteY10" fmla="*/ 16028 h 578303"/>
              <a:gd name="connsiteX11" fmla="*/ 773703 w 1123279"/>
              <a:gd name="connsiteY11" fmla="*/ 28728 h 578303"/>
              <a:gd name="connsiteX12" fmla="*/ 1008653 w 1123279"/>
              <a:gd name="connsiteY12" fmla="*/ 165253 h 578303"/>
              <a:gd name="connsiteX13" fmla="*/ 1123279 w 1123279"/>
              <a:gd name="connsiteY13" fmla="*/ 214362 h 578303"/>
              <a:gd name="connsiteX0" fmla="*/ 0 w 1120565"/>
              <a:gd name="connsiteY0" fmla="*/ 481590 h 578399"/>
              <a:gd name="connsiteX1" fmla="*/ 171835 w 1120565"/>
              <a:gd name="connsiteY1" fmla="*/ 577941 h 578399"/>
              <a:gd name="connsiteX2" fmla="*/ 304264 w 1120565"/>
              <a:gd name="connsiteY2" fmla="*/ 514503 h 578399"/>
              <a:gd name="connsiteX3" fmla="*/ 437614 w 1120565"/>
              <a:gd name="connsiteY3" fmla="*/ 435128 h 578399"/>
              <a:gd name="connsiteX4" fmla="*/ 501114 w 1120565"/>
              <a:gd name="connsiteY4" fmla="*/ 568478 h 578399"/>
              <a:gd name="connsiteX5" fmla="*/ 663039 w 1120565"/>
              <a:gd name="connsiteY5" fmla="*/ 549428 h 578399"/>
              <a:gd name="connsiteX6" fmla="*/ 745589 w 1120565"/>
              <a:gd name="connsiteY6" fmla="*/ 428778 h 578399"/>
              <a:gd name="connsiteX7" fmla="*/ 704314 w 1120565"/>
              <a:gd name="connsiteY7" fmla="*/ 311303 h 578399"/>
              <a:gd name="connsiteX8" fmla="*/ 523339 w 1120565"/>
              <a:gd name="connsiteY8" fmla="*/ 203353 h 578399"/>
              <a:gd name="connsiteX9" fmla="*/ 196314 w 1120565"/>
              <a:gd name="connsiteY9" fmla="*/ 289078 h 578399"/>
              <a:gd name="connsiteX10" fmla="*/ 316964 w 1120565"/>
              <a:gd name="connsiteY10" fmla="*/ 16028 h 578399"/>
              <a:gd name="connsiteX11" fmla="*/ 770989 w 1120565"/>
              <a:gd name="connsiteY11" fmla="*/ 28728 h 578399"/>
              <a:gd name="connsiteX12" fmla="*/ 1005939 w 1120565"/>
              <a:gd name="connsiteY12" fmla="*/ 165253 h 578399"/>
              <a:gd name="connsiteX13" fmla="*/ 1120565 w 1120565"/>
              <a:gd name="connsiteY13" fmla="*/ 214362 h 578399"/>
              <a:gd name="connsiteX0" fmla="*/ 0 w 1113779"/>
              <a:gd name="connsiteY0" fmla="*/ 484246 h 578334"/>
              <a:gd name="connsiteX1" fmla="*/ 165049 w 1113779"/>
              <a:gd name="connsiteY1" fmla="*/ 577941 h 578334"/>
              <a:gd name="connsiteX2" fmla="*/ 297478 w 1113779"/>
              <a:gd name="connsiteY2" fmla="*/ 514503 h 578334"/>
              <a:gd name="connsiteX3" fmla="*/ 430828 w 1113779"/>
              <a:gd name="connsiteY3" fmla="*/ 435128 h 578334"/>
              <a:gd name="connsiteX4" fmla="*/ 494328 w 1113779"/>
              <a:gd name="connsiteY4" fmla="*/ 568478 h 578334"/>
              <a:gd name="connsiteX5" fmla="*/ 656253 w 1113779"/>
              <a:gd name="connsiteY5" fmla="*/ 549428 h 578334"/>
              <a:gd name="connsiteX6" fmla="*/ 738803 w 1113779"/>
              <a:gd name="connsiteY6" fmla="*/ 428778 h 578334"/>
              <a:gd name="connsiteX7" fmla="*/ 697528 w 1113779"/>
              <a:gd name="connsiteY7" fmla="*/ 311303 h 578334"/>
              <a:gd name="connsiteX8" fmla="*/ 516553 w 1113779"/>
              <a:gd name="connsiteY8" fmla="*/ 203353 h 578334"/>
              <a:gd name="connsiteX9" fmla="*/ 189528 w 1113779"/>
              <a:gd name="connsiteY9" fmla="*/ 289078 h 578334"/>
              <a:gd name="connsiteX10" fmla="*/ 310178 w 1113779"/>
              <a:gd name="connsiteY10" fmla="*/ 16028 h 578334"/>
              <a:gd name="connsiteX11" fmla="*/ 764203 w 1113779"/>
              <a:gd name="connsiteY11" fmla="*/ 28728 h 578334"/>
              <a:gd name="connsiteX12" fmla="*/ 999153 w 1113779"/>
              <a:gd name="connsiteY12" fmla="*/ 165253 h 578334"/>
              <a:gd name="connsiteX13" fmla="*/ 1113779 w 1113779"/>
              <a:gd name="connsiteY13" fmla="*/ 214362 h 578334"/>
              <a:gd name="connsiteX0" fmla="*/ 0 w 1119208"/>
              <a:gd name="connsiteY0" fmla="*/ 481590 h 578399"/>
              <a:gd name="connsiteX1" fmla="*/ 170478 w 1119208"/>
              <a:gd name="connsiteY1" fmla="*/ 577941 h 578399"/>
              <a:gd name="connsiteX2" fmla="*/ 302907 w 1119208"/>
              <a:gd name="connsiteY2" fmla="*/ 514503 h 578399"/>
              <a:gd name="connsiteX3" fmla="*/ 436257 w 1119208"/>
              <a:gd name="connsiteY3" fmla="*/ 435128 h 578399"/>
              <a:gd name="connsiteX4" fmla="*/ 499757 w 1119208"/>
              <a:gd name="connsiteY4" fmla="*/ 568478 h 578399"/>
              <a:gd name="connsiteX5" fmla="*/ 661682 w 1119208"/>
              <a:gd name="connsiteY5" fmla="*/ 549428 h 578399"/>
              <a:gd name="connsiteX6" fmla="*/ 744232 w 1119208"/>
              <a:gd name="connsiteY6" fmla="*/ 428778 h 578399"/>
              <a:gd name="connsiteX7" fmla="*/ 702957 w 1119208"/>
              <a:gd name="connsiteY7" fmla="*/ 311303 h 578399"/>
              <a:gd name="connsiteX8" fmla="*/ 521982 w 1119208"/>
              <a:gd name="connsiteY8" fmla="*/ 203353 h 578399"/>
              <a:gd name="connsiteX9" fmla="*/ 194957 w 1119208"/>
              <a:gd name="connsiteY9" fmla="*/ 289078 h 578399"/>
              <a:gd name="connsiteX10" fmla="*/ 315607 w 1119208"/>
              <a:gd name="connsiteY10" fmla="*/ 16028 h 578399"/>
              <a:gd name="connsiteX11" fmla="*/ 769632 w 1119208"/>
              <a:gd name="connsiteY11" fmla="*/ 28728 h 578399"/>
              <a:gd name="connsiteX12" fmla="*/ 1004582 w 1119208"/>
              <a:gd name="connsiteY12" fmla="*/ 165253 h 578399"/>
              <a:gd name="connsiteX13" fmla="*/ 1119208 w 1119208"/>
              <a:gd name="connsiteY13" fmla="*/ 214362 h 578399"/>
              <a:gd name="connsiteX0" fmla="*/ 0 w 1124637"/>
              <a:gd name="connsiteY0" fmla="*/ 485575 h 578303"/>
              <a:gd name="connsiteX1" fmla="*/ 175907 w 1124637"/>
              <a:gd name="connsiteY1" fmla="*/ 577941 h 578303"/>
              <a:gd name="connsiteX2" fmla="*/ 308336 w 1124637"/>
              <a:gd name="connsiteY2" fmla="*/ 514503 h 578303"/>
              <a:gd name="connsiteX3" fmla="*/ 441686 w 1124637"/>
              <a:gd name="connsiteY3" fmla="*/ 435128 h 578303"/>
              <a:gd name="connsiteX4" fmla="*/ 505186 w 1124637"/>
              <a:gd name="connsiteY4" fmla="*/ 568478 h 578303"/>
              <a:gd name="connsiteX5" fmla="*/ 667111 w 1124637"/>
              <a:gd name="connsiteY5" fmla="*/ 549428 h 578303"/>
              <a:gd name="connsiteX6" fmla="*/ 749661 w 1124637"/>
              <a:gd name="connsiteY6" fmla="*/ 428778 h 578303"/>
              <a:gd name="connsiteX7" fmla="*/ 708386 w 1124637"/>
              <a:gd name="connsiteY7" fmla="*/ 311303 h 578303"/>
              <a:gd name="connsiteX8" fmla="*/ 527411 w 1124637"/>
              <a:gd name="connsiteY8" fmla="*/ 203353 h 578303"/>
              <a:gd name="connsiteX9" fmla="*/ 200386 w 1124637"/>
              <a:gd name="connsiteY9" fmla="*/ 289078 h 578303"/>
              <a:gd name="connsiteX10" fmla="*/ 321036 w 1124637"/>
              <a:gd name="connsiteY10" fmla="*/ 16028 h 578303"/>
              <a:gd name="connsiteX11" fmla="*/ 775061 w 1124637"/>
              <a:gd name="connsiteY11" fmla="*/ 28728 h 578303"/>
              <a:gd name="connsiteX12" fmla="*/ 1010011 w 1124637"/>
              <a:gd name="connsiteY12" fmla="*/ 165253 h 578303"/>
              <a:gd name="connsiteX13" fmla="*/ 1124637 w 1124637"/>
              <a:gd name="connsiteY13" fmla="*/ 214362 h 578303"/>
              <a:gd name="connsiteX0" fmla="*/ 0 w 1124637"/>
              <a:gd name="connsiteY0" fmla="*/ 481590 h 578399"/>
              <a:gd name="connsiteX1" fmla="*/ 175907 w 1124637"/>
              <a:gd name="connsiteY1" fmla="*/ 577941 h 578399"/>
              <a:gd name="connsiteX2" fmla="*/ 308336 w 1124637"/>
              <a:gd name="connsiteY2" fmla="*/ 514503 h 578399"/>
              <a:gd name="connsiteX3" fmla="*/ 441686 w 1124637"/>
              <a:gd name="connsiteY3" fmla="*/ 435128 h 578399"/>
              <a:gd name="connsiteX4" fmla="*/ 505186 w 1124637"/>
              <a:gd name="connsiteY4" fmla="*/ 568478 h 578399"/>
              <a:gd name="connsiteX5" fmla="*/ 667111 w 1124637"/>
              <a:gd name="connsiteY5" fmla="*/ 549428 h 578399"/>
              <a:gd name="connsiteX6" fmla="*/ 749661 w 1124637"/>
              <a:gd name="connsiteY6" fmla="*/ 428778 h 578399"/>
              <a:gd name="connsiteX7" fmla="*/ 708386 w 1124637"/>
              <a:gd name="connsiteY7" fmla="*/ 311303 h 578399"/>
              <a:gd name="connsiteX8" fmla="*/ 527411 w 1124637"/>
              <a:gd name="connsiteY8" fmla="*/ 203353 h 578399"/>
              <a:gd name="connsiteX9" fmla="*/ 200386 w 1124637"/>
              <a:gd name="connsiteY9" fmla="*/ 289078 h 578399"/>
              <a:gd name="connsiteX10" fmla="*/ 321036 w 1124637"/>
              <a:gd name="connsiteY10" fmla="*/ 16028 h 578399"/>
              <a:gd name="connsiteX11" fmla="*/ 775061 w 1124637"/>
              <a:gd name="connsiteY11" fmla="*/ 28728 h 578399"/>
              <a:gd name="connsiteX12" fmla="*/ 1010011 w 1124637"/>
              <a:gd name="connsiteY12" fmla="*/ 165253 h 578399"/>
              <a:gd name="connsiteX13" fmla="*/ 1124637 w 1124637"/>
              <a:gd name="connsiteY13" fmla="*/ 214362 h 578399"/>
              <a:gd name="connsiteX0" fmla="*/ 0 w 1123619"/>
              <a:gd name="connsiteY0" fmla="*/ 484579 h 578326"/>
              <a:gd name="connsiteX1" fmla="*/ 174889 w 1123619"/>
              <a:gd name="connsiteY1" fmla="*/ 577941 h 578326"/>
              <a:gd name="connsiteX2" fmla="*/ 307318 w 1123619"/>
              <a:gd name="connsiteY2" fmla="*/ 514503 h 578326"/>
              <a:gd name="connsiteX3" fmla="*/ 440668 w 1123619"/>
              <a:gd name="connsiteY3" fmla="*/ 435128 h 578326"/>
              <a:gd name="connsiteX4" fmla="*/ 504168 w 1123619"/>
              <a:gd name="connsiteY4" fmla="*/ 568478 h 578326"/>
              <a:gd name="connsiteX5" fmla="*/ 666093 w 1123619"/>
              <a:gd name="connsiteY5" fmla="*/ 549428 h 578326"/>
              <a:gd name="connsiteX6" fmla="*/ 748643 w 1123619"/>
              <a:gd name="connsiteY6" fmla="*/ 428778 h 578326"/>
              <a:gd name="connsiteX7" fmla="*/ 707368 w 1123619"/>
              <a:gd name="connsiteY7" fmla="*/ 311303 h 578326"/>
              <a:gd name="connsiteX8" fmla="*/ 526393 w 1123619"/>
              <a:gd name="connsiteY8" fmla="*/ 203353 h 578326"/>
              <a:gd name="connsiteX9" fmla="*/ 199368 w 1123619"/>
              <a:gd name="connsiteY9" fmla="*/ 289078 h 578326"/>
              <a:gd name="connsiteX10" fmla="*/ 320018 w 1123619"/>
              <a:gd name="connsiteY10" fmla="*/ 16028 h 578326"/>
              <a:gd name="connsiteX11" fmla="*/ 774043 w 1123619"/>
              <a:gd name="connsiteY11" fmla="*/ 28728 h 578326"/>
              <a:gd name="connsiteX12" fmla="*/ 1008993 w 1123619"/>
              <a:gd name="connsiteY12" fmla="*/ 165253 h 578326"/>
              <a:gd name="connsiteX13" fmla="*/ 1123619 w 1123619"/>
              <a:gd name="connsiteY13" fmla="*/ 214362 h 578326"/>
              <a:gd name="connsiteX0" fmla="*/ 0 w 1123619"/>
              <a:gd name="connsiteY0" fmla="*/ 484579 h 578326"/>
              <a:gd name="connsiteX1" fmla="*/ 174889 w 1123619"/>
              <a:gd name="connsiteY1" fmla="*/ 577941 h 578326"/>
              <a:gd name="connsiteX2" fmla="*/ 307318 w 1123619"/>
              <a:gd name="connsiteY2" fmla="*/ 514503 h 578326"/>
              <a:gd name="connsiteX3" fmla="*/ 440668 w 1123619"/>
              <a:gd name="connsiteY3" fmla="*/ 435128 h 578326"/>
              <a:gd name="connsiteX4" fmla="*/ 504168 w 1123619"/>
              <a:gd name="connsiteY4" fmla="*/ 568478 h 578326"/>
              <a:gd name="connsiteX5" fmla="*/ 666093 w 1123619"/>
              <a:gd name="connsiteY5" fmla="*/ 549428 h 578326"/>
              <a:gd name="connsiteX6" fmla="*/ 748643 w 1123619"/>
              <a:gd name="connsiteY6" fmla="*/ 428778 h 578326"/>
              <a:gd name="connsiteX7" fmla="*/ 707368 w 1123619"/>
              <a:gd name="connsiteY7" fmla="*/ 311303 h 578326"/>
              <a:gd name="connsiteX8" fmla="*/ 526393 w 1123619"/>
              <a:gd name="connsiteY8" fmla="*/ 203353 h 578326"/>
              <a:gd name="connsiteX9" fmla="*/ 199368 w 1123619"/>
              <a:gd name="connsiteY9" fmla="*/ 289078 h 578326"/>
              <a:gd name="connsiteX10" fmla="*/ 320018 w 1123619"/>
              <a:gd name="connsiteY10" fmla="*/ 16028 h 578326"/>
              <a:gd name="connsiteX11" fmla="*/ 774043 w 1123619"/>
              <a:gd name="connsiteY11" fmla="*/ 28728 h 578326"/>
              <a:gd name="connsiteX12" fmla="*/ 1008993 w 1123619"/>
              <a:gd name="connsiteY12" fmla="*/ 165253 h 578326"/>
              <a:gd name="connsiteX13" fmla="*/ 1123619 w 1123619"/>
              <a:gd name="connsiteY13" fmla="*/ 214362 h 578326"/>
              <a:gd name="connsiteX0" fmla="*/ 0 w 1156191"/>
              <a:gd name="connsiteY0" fmla="*/ 484579 h 578326"/>
              <a:gd name="connsiteX1" fmla="*/ 174889 w 1156191"/>
              <a:gd name="connsiteY1" fmla="*/ 577941 h 578326"/>
              <a:gd name="connsiteX2" fmla="*/ 307318 w 1156191"/>
              <a:gd name="connsiteY2" fmla="*/ 514503 h 578326"/>
              <a:gd name="connsiteX3" fmla="*/ 440668 w 1156191"/>
              <a:gd name="connsiteY3" fmla="*/ 435128 h 578326"/>
              <a:gd name="connsiteX4" fmla="*/ 504168 w 1156191"/>
              <a:gd name="connsiteY4" fmla="*/ 568478 h 578326"/>
              <a:gd name="connsiteX5" fmla="*/ 666093 w 1156191"/>
              <a:gd name="connsiteY5" fmla="*/ 549428 h 578326"/>
              <a:gd name="connsiteX6" fmla="*/ 748643 w 1156191"/>
              <a:gd name="connsiteY6" fmla="*/ 428778 h 578326"/>
              <a:gd name="connsiteX7" fmla="*/ 707368 w 1156191"/>
              <a:gd name="connsiteY7" fmla="*/ 311303 h 578326"/>
              <a:gd name="connsiteX8" fmla="*/ 526393 w 1156191"/>
              <a:gd name="connsiteY8" fmla="*/ 203353 h 578326"/>
              <a:gd name="connsiteX9" fmla="*/ 199368 w 1156191"/>
              <a:gd name="connsiteY9" fmla="*/ 289078 h 578326"/>
              <a:gd name="connsiteX10" fmla="*/ 320018 w 1156191"/>
              <a:gd name="connsiteY10" fmla="*/ 16028 h 578326"/>
              <a:gd name="connsiteX11" fmla="*/ 774043 w 1156191"/>
              <a:gd name="connsiteY11" fmla="*/ 28728 h 578326"/>
              <a:gd name="connsiteX12" fmla="*/ 1008993 w 1156191"/>
              <a:gd name="connsiteY12" fmla="*/ 165253 h 578326"/>
              <a:gd name="connsiteX13" fmla="*/ 1156191 w 1156191"/>
              <a:gd name="connsiteY13" fmla="*/ 207389 h 578326"/>
              <a:gd name="connsiteX0" fmla="*/ 0 w 1156191"/>
              <a:gd name="connsiteY0" fmla="*/ 484579 h 578326"/>
              <a:gd name="connsiteX1" fmla="*/ 174889 w 1156191"/>
              <a:gd name="connsiteY1" fmla="*/ 577941 h 578326"/>
              <a:gd name="connsiteX2" fmla="*/ 307318 w 1156191"/>
              <a:gd name="connsiteY2" fmla="*/ 514503 h 578326"/>
              <a:gd name="connsiteX3" fmla="*/ 440668 w 1156191"/>
              <a:gd name="connsiteY3" fmla="*/ 435128 h 578326"/>
              <a:gd name="connsiteX4" fmla="*/ 504168 w 1156191"/>
              <a:gd name="connsiteY4" fmla="*/ 568478 h 578326"/>
              <a:gd name="connsiteX5" fmla="*/ 666093 w 1156191"/>
              <a:gd name="connsiteY5" fmla="*/ 549428 h 578326"/>
              <a:gd name="connsiteX6" fmla="*/ 748643 w 1156191"/>
              <a:gd name="connsiteY6" fmla="*/ 428778 h 578326"/>
              <a:gd name="connsiteX7" fmla="*/ 707368 w 1156191"/>
              <a:gd name="connsiteY7" fmla="*/ 311303 h 578326"/>
              <a:gd name="connsiteX8" fmla="*/ 526393 w 1156191"/>
              <a:gd name="connsiteY8" fmla="*/ 203353 h 578326"/>
              <a:gd name="connsiteX9" fmla="*/ 199368 w 1156191"/>
              <a:gd name="connsiteY9" fmla="*/ 289078 h 578326"/>
              <a:gd name="connsiteX10" fmla="*/ 320018 w 1156191"/>
              <a:gd name="connsiteY10" fmla="*/ 16028 h 578326"/>
              <a:gd name="connsiteX11" fmla="*/ 774043 w 1156191"/>
              <a:gd name="connsiteY11" fmla="*/ 28728 h 578326"/>
              <a:gd name="connsiteX12" fmla="*/ 1008993 w 1156191"/>
              <a:gd name="connsiteY12" fmla="*/ 165253 h 578326"/>
              <a:gd name="connsiteX13" fmla="*/ 1156191 w 1156191"/>
              <a:gd name="connsiteY13" fmla="*/ 207389 h 578326"/>
              <a:gd name="connsiteX0" fmla="*/ 0 w 1152120"/>
              <a:gd name="connsiteY0" fmla="*/ 484579 h 578326"/>
              <a:gd name="connsiteX1" fmla="*/ 174889 w 1152120"/>
              <a:gd name="connsiteY1" fmla="*/ 577941 h 578326"/>
              <a:gd name="connsiteX2" fmla="*/ 307318 w 1152120"/>
              <a:gd name="connsiteY2" fmla="*/ 514503 h 578326"/>
              <a:gd name="connsiteX3" fmla="*/ 440668 w 1152120"/>
              <a:gd name="connsiteY3" fmla="*/ 435128 h 578326"/>
              <a:gd name="connsiteX4" fmla="*/ 504168 w 1152120"/>
              <a:gd name="connsiteY4" fmla="*/ 568478 h 578326"/>
              <a:gd name="connsiteX5" fmla="*/ 666093 w 1152120"/>
              <a:gd name="connsiteY5" fmla="*/ 549428 h 578326"/>
              <a:gd name="connsiteX6" fmla="*/ 748643 w 1152120"/>
              <a:gd name="connsiteY6" fmla="*/ 428778 h 578326"/>
              <a:gd name="connsiteX7" fmla="*/ 707368 w 1152120"/>
              <a:gd name="connsiteY7" fmla="*/ 311303 h 578326"/>
              <a:gd name="connsiteX8" fmla="*/ 526393 w 1152120"/>
              <a:gd name="connsiteY8" fmla="*/ 203353 h 578326"/>
              <a:gd name="connsiteX9" fmla="*/ 199368 w 1152120"/>
              <a:gd name="connsiteY9" fmla="*/ 289078 h 578326"/>
              <a:gd name="connsiteX10" fmla="*/ 320018 w 1152120"/>
              <a:gd name="connsiteY10" fmla="*/ 16028 h 578326"/>
              <a:gd name="connsiteX11" fmla="*/ 774043 w 1152120"/>
              <a:gd name="connsiteY11" fmla="*/ 28728 h 578326"/>
              <a:gd name="connsiteX12" fmla="*/ 1008993 w 1152120"/>
              <a:gd name="connsiteY12" fmla="*/ 165253 h 578326"/>
              <a:gd name="connsiteX13" fmla="*/ 1152120 w 1152120"/>
              <a:gd name="connsiteY13" fmla="*/ 206393 h 578326"/>
              <a:gd name="connsiteX0" fmla="*/ 0 w 1152120"/>
              <a:gd name="connsiteY0" fmla="*/ 484579 h 578326"/>
              <a:gd name="connsiteX1" fmla="*/ 174889 w 1152120"/>
              <a:gd name="connsiteY1" fmla="*/ 577941 h 578326"/>
              <a:gd name="connsiteX2" fmla="*/ 307318 w 1152120"/>
              <a:gd name="connsiteY2" fmla="*/ 514503 h 578326"/>
              <a:gd name="connsiteX3" fmla="*/ 440668 w 1152120"/>
              <a:gd name="connsiteY3" fmla="*/ 435128 h 578326"/>
              <a:gd name="connsiteX4" fmla="*/ 504168 w 1152120"/>
              <a:gd name="connsiteY4" fmla="*/ 568478 h 578326"/>
              <a:gd name="connsiteX5" fmla="*/ 666093 w 1152120"/>
              <a:gd name="connsiteY5" fmla="*/ 549428 h 578326"/>
              <a:gd name="connsiteX6" fmla="*/ 748643 w 1152120"/>
              <a:gd name="connsiteY6" fmla="*/ 428778 h 578326"/>
              <a:gd name="connsiteX7" fmla="*/ 707368 w 1152120"/>
              <a:gd name="connsiteY7" fmla="*/ 311303 h 578326"/>
              <a:gd name="connsiteX8" fmla="*/ 526393 w 1152120"/>
              <a:gd name="connsiteY8" fmla="*/ 203353 h 578326"/>
              <a:gd name="connsiteX9" fmla="*/ 199368 w 1152120"/>
              <a:gd name="connsiteY9" fmla="*/ 289078 h 578326"/>
              <a:gd name="connsiteX10" fmla="*/ 320018 w 1152120"/>
              <a:gd name="connsiteY10" fmla="*/ 16028 h 578326"/>
              <a:gd name="connsiteX11" fmla="*/ 774043 w 1152120"/>
              <a:gd name="connsiteY11" fmla="*/ 28728 h 578326"/>
              <a:gd name="connsiteX12" fmla="*/ 1008993 w 1152120"/>
              <a:gd name="connsiteY12" fmla="*/ 165253 h 578326"/>
              <a:gd name="connsiteX13" fmla="*/ 1152120 w 1152120"/>
              <a:gd name="connsiteY13" fmla="*/ 206393 h 578326"/>
              <a:gd name="connsiteX0" fmla="*/ 0 w 1152120"/>
              <a:gd name="connsiteY0" fmla="*/ 485063 h 578810"/>
              <a:gd name="connsiteX1" fmla="*/ 174889 w 1152120"/>
              <a:gd name="connsiteY1" fmla="*/ 578425 h 578810"/>
              <a:gd name="connsiteX2" fmla="*/ 307318 w 1152120"/>
              <a:gd name="connsiteY2" fmla="*/ 514987 h 578810"/>
              <a:gd name="connsiteX3" fmla="*/ 440668 w 1152120"/>
              <a:gd name="connsiteY3" fmla="*/ 435612 h 578810"/>
              <a:gd name="connsiteX4" fmla="*/ 504168 w 1152120"/>
              <a:gd name="connsiteY4" fmla="*/ 568962 h 578810"/>
              <a:gd name="connsiteX5" fmla="*/ 666093 w 1152120"/>
              <a:gd name="connsiteY5" fmla="*/ 549912 h 578810"/>
              <a:gd name="connsiteX6" fmla="*/ 748643 w 1152120"/>
              <a:gd name="connsiteY6" fmla="*/ 429262 h 578810"/>
              <a:gd name="connsiteX7" fmla="*/ 707368 w 1152120"/>
              <a:gd name="connsiteY7" fmla="*/ 311787 h 578810"/>
              <a:gd name="connsiteX8" fmla="*/ 526393 w 1152120"/>
              <a:gd name="connsiteY8" fmla="*/ 203837 h 578810"/>
              <a:gd name="connsiteX9" fmla="*/ 199368 w 1152120"/>
              <a:gd name="connsiteY9" fmla="*/ 289562 h 578810"/>
              <a:gd name="connsiteX10" fmla="*/ 320018 w 1152120"/>
              <a:gd name="connsiteY10" fmla="*/ 16512 h 578810"/>
              <a:gd name="connsiteX11" fmla="*/ 774043 w 1152120"/>
              <a:gd name="connsiteY11" fmla="*/ 29212 h 578810"/>
              <a:gd name="connsiteX12" fmla="*/ 994743 w 1152120"/>
              <a:gd name="connsiteY12" fmla="*/ 176694 h 578810"/>
              <a:gd name="connsiteX13" fmla="*/ 1152120 w 1152120"/>
              <a:gd name="connsiteY13" fmla="*/ 206877 h 578810"/>
              <a:gd name="connsiteX0" fmla="*/ 0 w 1152120"/>
              <a:gd name="connsiteY0" fmla="*/ 487668 h 581415"/>
              <a:gd name="connsiteX1" fmla="*/ 174889 w 1152120"/>
              <a:gd name="connsiteY1" fmla="*/ 581030 h 581415"/>
              <a:gd name="connsiteX2" fmla="*/ 307318 w 1152120"/>
              <a:gd name="connsiteY2" fmla="*/ 517592 h 581415"/>
              <a:gd name="connsiteX3" fmla="*/ 440668 w 1152120"/>
              <a:gd name="connsiteY3" fmla="*/ 438217 h 581415"/>
              <a:gd name="connsiteX4" fmla="*/ 504168 w 1152120"/>
              <a:gd name="connsiteY4" fmla="*/ 571567 h 581415"/>
              <a:gd name="connsiteX5" fmla="*/ 666093 w 1152120"/>
              <a:gd name="connsiteY5" fmla="*/ 552517 h 581415"/>
              <a:gd name="connsiteX6" fmla="*/ 748643 w 1152120"/>
              <a:gd name="connsiteY6" fmla="*/ 431867 h 581415"/>
              <a:gd name="connsiteX7" fmla="*/ 707368 w 1152120"/>
              <a:gd name="connsiteY7" fmla="*/ 314392 h 581415"/>
              <a:gd name="connsiteX8" fmla="*/ 526393 w 1152120"/>
              <a:gd name="connsiteY8" fmla="*/ 206442 h 581415"/>
              <a:gd name="connsiteX9" fmla="*/ 199368 w 1152120"/>
              <a:gd name="connsiteY9" fmla="*/ 292167 h 581415"/>
              <a:gd name="connsiteX10" fmla="*/ 320018 w 1152120"/>
              <a:gd name="connsiteY10" fmla="*/ 19117 h 581415"/>
              <a:gd name="connsiteX11" fmla="*/ 774043 w 1152120"/>
              <a:gd name="connsiteY11" fmla="*/ 31817 h 581415"/>
              <a:gd name="connsiteX12" fmla="*/ 994743 w 1152120"/>
              <a:gd name="connsiteY12" fmla="*/ 179299 h 581415"/>
              <a:gd name="connsiteX13" fmla="*/ 1152120 w 1152120"/>
              <a:gd name="connsiteY13" fmla="*/ 209482 h 58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120" h="581415">
                <a:moveTo>
                  <a:pt x="0" y="487668"/>
                </a:moveTo>
                <a:cubicBezTo>
                  <a:pt x="119744" y="453478"/>
                  <a:pt x="123669" y="576043"/>
                  <a:pt x="174889" y="581030"/>
                </a:cubicBezTo>
                <a:cubicBezTo>
                  <a:pt x="226109" y="586017"/>
                  <a:pt x="263022" y="541394"/>
                  <a:pt x="307318" y="517592"/>
                </a:cubicBezTo>
                <a:cubicBezTo>
                  <a:pt x="351614" y="493790"/>
                  <a:pt x="407860" y="429221"/>
                  <a:pt x="440668" y="438217"/>
                </a:cubicBezTo>
                <a:cubicBezTo>
                  <a:pt x="473476" y="447213"/>
                  <a:pt x="466597" y="552517"/>
                  <a:pt x="504168" y="571567"/>
                </a:cubicBezTo>
                <a:cubicBezTo>
                  <a:pt x="541739" y="590617"/>
                  <a:pt x="625347" y="575800"/>
                  <a:pt x="666093" y="552517"/>
                </a:cubicBezTo>
                <a:cubicBezTo>
                  <a:pt x="706839" y="529234"/>
                  <a:pt x="741764" y="471554"/>
                  <a:pt x="748643" y="431867"/>
                </a:cubicBezTo>
                <a:cubicBezTo>
                  <a:pt x="755522" y="392180"/>
                  <a:pt x="744410" y="351963"/>
                  <a:pt x="707368" y="314392"/>
                </a:cubicBezTo>
                <a:cubicBezTo>
                  <a:pt x="670326" y="276821"/>
                  <a:pt x="611060" y="210146"/>
                  <a:pt x="526393" y="206442"/>
                </a:cubicBezTo>
                <a:cubicBezTo>
                  <a:pt x="441726" y="202738"/>
                  <a:pt x="259164" y="323388"/>
                  <a:pt x="199368" y="292167"/>
                </a:cubicBezTo>
                <a:cubicBezTo>
                  <a:pt x="139572" y="260946"/>
                  <a:pt x="173439" y="49809"/>
                  <a:pt x="320018" y="19117"/>
                </a:cubicBezTo>
                <a:cubicBezTo>
                  <a:pt x="466597" y="-11575"/>
                  <a:pt x="665660" y="-3845"/>
                  <a:pt x="774043" y="31817"/>
                </a:cubicBezTo>
                <a:cubicBezTo>
                  <a:pt x="882426" y="67479"/>
                  <a:pt x="941909" y="133751"/>
                  <a:pt x="994743" y="179299"/>
                </a:cubicBezTo>
                <a:cubicBezTo>
                  <a:pt x="1047577" y="224847"/>
                  <a:pt x="1070741" y="247054"/>
                  <a:pt x="1152120" y="20948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21" name="gaps"/>
          <p:cNvGrpSpPr/>
          <p:nvPr/>
        </p:nvGrpSpPr>
        <p:grpSpPr>
          <a:xfrm>
            <a:off x="1763610" y="2996940"/>
            <a:ext cx="4004768" cy="2160252"/>
            <a:chOff x="1763610" y="2996940"/>
            <a:chExt cx="4004768" cy="2160252"/>
          </a:xfrm>
        </p:grpSpPr>
        <p:sp>
          <p:nvSpPr>
            <p:cNvPr id="114" name="円/楕円 113"/>
            <p:cNvSpPr/>
            <p:nvPr/>
          </p:nvSpPr>
          <p:spPr>
            <a:xfrm>
              <a:off x="5124696" y="3798768"/>
              <a:ext cx="643682" cy="613395"/>
            </a:xfrm>
            <a:prstGeom prst="ellipse">
              <a:avLst/>
            </a:pr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p:nvPr/>
          </p:nvSpPr>
          <p:spPr>
            <a:xfrm>
              <a:off x="2488158" y="4543797"/>
              <a:ext cx="643682" cy="613395"/>
            </a:xfrm>
            <a:prstGeom prst="ellipse">
              <a:avLst/>
            </a:pr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p:cNvCxnSpPr/>
            <p:nvPr/>
          </p:nvCxnSpPr>
          <p:spPr>
            <a:xfrm flipH="1" flipV="1">
              <a:off x="2573079" y="3274828"/>
              <a:ext cx="2555530" cy="805612"/>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2339163" y="3434316"/>
              <a:ext cx="343725" cy="110412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1763610" y="2996940"/>
              <a:ext cx="864168" cy="461665"/>
            </a:xfrm>
            <a:prstGeom prst="rect">
              <a:avLst/>
            </a:prstGeom>
            <a:noFill/>
          </p:spPr>
          <p:txBody>
            <a:bodyPr wrap="square" rtlCol="0">
              <a:spAutoFit/>
            </a:bodyPr>
            <a:lstStyle/>
            <a:p>
              <a:pPr algn="ctr"/>
              <a:r>
                <a:rPr kumimoji="1" lang="en-US" altLang="ja-JP" sz="2400" dirty="0" smtClean="0"/>
                <a:t>Gaps</a:t>
              </a:r>
              <a:endParaRPr kumimoji="1" lang="ja-JP" altLang="en-US" sz="2400" dirty="0"/>
            </a:p>
          </p:txBody>
        </p:sp>
      </p:grpSp>
    </p:spTree>
    <p:extLst>
      <p:ext uri="{BB962C8B-B14F-4D97-AF65-F5344CB8AC3E}">
        <p14:creationId xmlns:p14="http://schemas.microsoft.com/office/powerpoint/2010/main" val="34944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5"/>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2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0"/>
                                        </p:tgtEl>
                                        <p:attrNameLst>
                                          <p:attrName>style.visibility</p:attrName>
                                        </p:attrNameLst>
                                      </p:cBhvr>
                                      <p:to>
                                        <p:strVal val="visible"/>
                                      </p:to>
                                    </p:set>
                                    <p:animEffect transition="in" filter="fade">
                                      <p:cBhvr>
                                        <p:cTn id="46" dur="500"/>
                                        <p:tgtEl>
                                          <p:spTgt spid="110"/>
                                        </p:tgtEl>
                                      </p:cBhvr>
                                    </p:animEffect>
                                  </p:childTnLst>
                                </p:cTn>
                              </p:par>
                              <p:par>
                                <p:cTn id="47" presetID="10" presetClass="exit" presetSubtype="0" fill="hold" grpId="0"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5"/>
                                        </p:tgtEl>
                                      </p:cBhvr>
                                    </p:animEffect>
                                    <p:set>
                                      <p:cBhvr>
                                        <p:cTn id="56"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9" grpId="0" animBg="1"/>
      <p:bldP spid="22" grpId="0" animBg="1"/>
      <p:bldP spid="105" grpId="0"/>
      <p:bldP spid="105" grpId="1"/>
      <p:bldP spid="1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normAutofit/>
              </a:bodyPr>
              <a:lstStyle/>
              <a:p>
                <a:r>
                  <a:rPr lang="en-US" altLang="ja-JP" dirty="0" smtClean="0"/>
                  <a:t>How to compute </a:t>
                </a:r>
                <a:r>
                  <a:rPr kumimoji="1" lang="en-US" altLang="ja-JP" dirty="0" smtClean="0"/>
                  <a:t>offset function </a:t>
                </a:r>
                <a14:m>
                  <m:oMath xmlns:m="http://schemas.openxmlformats.org/officeDocument/2006/math">
                    <m:r>
                      <a:rPr kumimoji="1" lang="en-US" altLang="ja-JP" b="0" i="1" smtClean="0">
                        <a:latin typeface="Cambria Math"/>
                      </a:rPr>
                      <m:t>𝑓</m:t>
                    </m:r>
                  </m:oMath>
                </a14:m>
                <a:endParaRPr kumimoji="1" lang="ja-JP" altLang="en-US" dirty="0"/>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rotWithShape="1">
                <a:blip r:embed="rId2"/>
                <a:stretch>
                  <a:fillRect l="-889" b="-8511"/>
                </a:stretch>
              </a:blipFill>
            </p:spPr>
            <p:txBody>
              <a:bodyPr/>
              <a:lstStyle/>
              <a:p>
                <a:r>
                  <a:rPr lang="ja-JP" altLang="en-US">
                    <a:noFill/>
                  </a:rPr>
                  <a:t> </a:t>
                </a:r>
              </a:p>
            </p:txBody>
          </p:sp>
        </mc:Fallback>
      </mc:AlternateContent>
      <p:sp>
        <p:nvSpPr>
          <p:cNvPr id="4" name="コンテンツ プレースホルダー 3"/>
          <p:cNvSpPr>
            <a:spLocks noGrp="1"/>
          </p:cNvSpPr>
          <p:nvPr>
            <p:ph idx="1"/>
          </p:nvPr>
        </p:nvSpPr>
        <p:spPr>
          <a:xfrm>
            <a:off x="457200" y="5253162"/>
            <a:ext cx="8229600" cy="1128248"/>
          </a:xfrm>
        </p:spPr>
        <p:txBody>
          <a:bodyPr>
            <a:normAutofit/>
          </a:bodyPr>
          <a:lstStyle/>
          <a:p>
            <a:r>
              <a:rPr lang="en-US" altLang="ja-JP" smtClean="0"/>
              <a:t>Bi-harmonic solver on GPU</a:t>
            </a:r>
          </a:p>
          <a:p>
            <a:pPr lvl="1"/>
            <a:r>
              <a:rPr lang="en-US" altLang="ja-JP" smtClean="0"/>
              <a:t>GPU setup inspired by Poisson solver [McCann08]</a:t>
            </a:r>
            <a:endParaRPr lang="en-US" altLang="ja-JP"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13</a:t>
            </a:fld>
            <a:endParaRPr kumimoji="1" lang="ja-JP" altLang="en-US"/>
          </a:p>
        </p:txBody>
      </p:sp>
      <p:grpSp>
        <p:nvGrpSpPr>
          <p:cNvPr id="100" name="グループ化 99"/>
          <p:cNvGrpSpPr/>
          <p:nvPr/>
        </p:nvGrpSpPr>
        <p:grpSpPr>
          <a:xfrm>
            <a:off x="1526322" y="2348877"/>
            <a:ext cx="6763488" cy="4104896"/>
            <a:chOff x="1526322" y="2348877"/>
            <a:chExt cx="6763488" cy="4104896"/>
          </a:xfrm>
        </p:grpSpPr>
        <p:sp>
          <p:nvSpPr>
            <p:cNvPr id="46" name="src_canvas_cut"/>
            <p:cNvSpPr/>
            <p:nvPr/>
          </p:nvSpPr>
          <p:spPr>
            <a:xfrm>
              <a:off x="2817267" y="3522975"/>
              <a:ext cx="2548484" cy="1419748"/>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117725"/>
                <a:gd name="connsiteY0" fmla="*/ 917575 h 917575"/>
                <a:gd name="connsiteX1" fmla="*/ 219075 w 2117725"/>
                <a:gd name="connsiteY1" fmla="*/ 806450 h 917575"/>
                <a:gd name="connsiteX2" fmla="*/ 317500 w 2117725"/>
                <a:gd name="connsiteY2" fmla="*/ 676275 h 917575"/>
                <a:gd name="connsiteX3" fmla="*/ 460375 w 2117725"/>
                <a:gd name="connsiteY3" fmla="*/ 676275 h 917575"/>
                <a:gd name="connsiteX4" fmla="*/ 606425 w 2117725"/>
                <a:gd name="connsiteY4" fmla="*/ 762000 h 917575"/>
                <a:gd name="connsiteX5" fmla="*/ 733425 w 2117725"/>
                <a:gd name="connsiteY5" fmla="*/ 682625 h 917575"/>
                <a:gd name="connsiteX6" fmla="*/ 866775 w 2117725"/>
                <a:gd name="connsiteY6" fmla="*/ 603250 h 917575"/>
                <a:gd name="connsiteX7" fmla="*/ 930275 w 2117725"/>
                <a:gd name="connsiteY7" fmla="*/ 736600 h 917575"/>
                <a:gd name="connsiteX8" fmla="*/ 1092200 w 2117725"/>
                <a:gd name="connsiteY8" fmla="*/ 717550 h 917575"/>
                <a:gd name="connsiteX9" fmla="*/ 1174750 w 2117725"/>
                <a:gd name="connsiteY9" fmla="*/ 596900 h 917575"/>
                <a:gd name="connsiteX10" fmla="*/ 1133475 w 2117725"/>
                <a:gd name="connsiteY10" fmla="*/ 479425 h 917575"/>
                <a:gd name="connsiteX11" fmla="*/ 952500 w 2117725"/>
                <a:gd name="connsiteY11" fmla="*/ 371475 h 917575"/>
                <a:gd name="connsiteX12" fmla="*/ 625475 w 2117725"/>
                <a:gd name="connsiteY12" fmla="*/ 457200 h 917575"/>
                <a:gd name="connsiteX13" fmla="*/ 746125 w 2117725"/>
                <a:gd name="connsiteY13" fmla="*/ 184150 h 917575"/>
                <a:gd name="connsiteX14" fmla="*/ 1200150 w 2117725"/>
                <a:gd name="connsiteY14" fmla="*/ 196850 h 917575"/>
                <a:gd name="connsiteX15" fmla="*/ 1435100 w 2117725"/>
                <a:gd name="connsiteY15" fmla="*/ 333375 h 917575"/>
                <a:gd name="connsiteX16" fmla="*/ 1666875 w 2117725"/>
                <a:gd name="connsiteY16" fmla="*/ 412750 h 917575"/>
                <a:gd name="connsiteX17" fmla="*/ 1727200 w 2117725"/>
                <a:gd name="connsiteY17" fmla="*/ 311150 h 917575"/>
                <a:gd name="connsiteX18" fmla="*/ 1755775 w 2117725"/>
                <a:gd name="connsiteY18" fmla="*/ 184150 h 917575"/>
                <a:gd name="connsiteX19" fmla="*/ 1933575 w 2117725"/>
                <a:gd name="connsiteY19" fmla="*/ 212725 h 917575"/>
                <a:gd name="connsiteX20" fmla="*/ 1971675 w 2117725"/>
                <a:gd name="connsiteY20" fmla="*/ 34925 h 917575"/>
                <a:gd name="connsiteX21" fmla="*/ 2117725 w 2117725"/>
                <a:gd name="connsiteY21" fmla="*/ 0 h 917575"/>
                <a:gd name="connsiteX0" fmla="*/ 0 w 1971675"/>
                <a:gd name="connsiteY0" fmla="*/ 882650 h 882650"/>
                <a:gd name="connsiteX1" fmla="*/ 219075 w 1971675"/>
                <a:gd name="connsiteY1" fmla="*/ 771525 h 882650"/>
                <a:gd name="connsiteX2" fmla="*/ 317500 w 1971675"/>
                <a:gd name="connsiteY2" fmla="*/ 641350 h 882650"/>
                <a:gd name="connsiteX3" fmla="*/ 460375 w 1971675"/>
                <a:gd name="connsiteY3" fmla="*/ 641350 h 882650"/>
                <a:gd name="connsiteX4" fmla="*/ 606425 w 1971675"/>
                <a:gd name="connsiteY4" fmla="*/ 727075 h 882650"/>
                <a:gd name="connsiteX5" fmla="*/ 733425 w 1971675"/>
                <a:gd name="connsiteY5" fmla="*/ 647700 h 882650"/>
                <a:gd name="connsiteX6" fmla="*/ 866775 w 1971675"/>
                <a:gd name="connsiteY6" fmla="*/ 568325 h 882650"/>
                <a:gd name="connsiteX7" fmla="*/ 930275 w 1971675"/>
                <a:gd name="connsiteY7" fmla="*/ 701675 h 882650"/>
                <a:gd name="connsiteX8" fmla="*/ 1092200 w 1971675"/>
                <a:gd name="connsiteY8" fmla="*/ 682625 h 882650"/>
                <a:gd name="connsiteX9" fmla="*/ 1174750 w 1971675"/>
                <a:gd name="connsiteY9" fmla="*/ 561975 h 882650"/>
                <a:gd name="connsiteX10" fmla="*/ 1133475 w 1971675"/>
                <a:gd name="connsiteY10" fmla="*/ 444500 h 882650"/>
                <a:gd name="connsiteX11" fmla="*/ 952500 w 1971675"/>
                <a:gd name="connsiteY11" fmla="*/ 336550 h 882650"/>
                <a:gd name="connsiteX12" fmla="*/ 625475 w 1971675"/>
                <a:gd name="connsiteY12" fmla="*/ 422275 h 882650"/>
                <a:gd name="connsiteX13" fmla="*/ 746125 w 1971675"/>
                <a:gd name="connsiteY13" fmla="*/ 149225 h 882650"/>
                <a:gd name="connsiteX14" fmla="*/ 1200150 w 1971675"/>
                <a:gd name="connsiteY14" fmla="*/ 161925 h 882650"/>
                <a:gd name="connsiteX15" fmla="*/ 1435100 w 1971675"/>
                <a:gd name="connsiteY15" fmla="*/ 298450 h 882650"/>
                <a:gd name="connsiteX16" fmla="*/ 1666875 w 1971675"/>
                <a:gd name="connsiteY16" fmla="*/ 377825 h 882650"/>
                <a:gd name="connsiteX17" fmla="*/ 1727200 w 1971675"/>
                <a:gd name="connsiteY17" fmla="*/ 276225 h 882650"/>
                <a:gd name="connsiteX18" fmla="*/ 1755775 w 1971675"/>
                <a:gd name="connsiteY18" fmla="*/ 149225 h 882650"/>
                <a:gd name="connsiteX19" fmla="*/ 1933575 w 1971675"/>
                <a:gd name="connsiteY19" fmla="*/ 177800 h 882650"/>
                <a:gd name="connsiteX20" fmla="*/ 1971675 w 1971675"/>
                <a:gd name="connsiteY20" fmla="*/ 0 h 882650"/>
                <a:gd name="connsiteX0" fmla="*/ 0 w 1933575"/>
                <a:gd name="connsiteY0" fmla="*/ 749453 h 749453"/>
                <a:gd name="connsiteX1" fmla="*/ 219075 w 1933575"/>
                <a:gd name="connsiteY1" fmla="*/ 638328 h 749453"/>
                <a:gd name="connsiteX2" fmla="*/ 317500 w 1933575"/>
                <a:gd name="connsiteY2" fmla="*/ 508153 h 749453"/>
                <a:gd name="connsiteX3" fmla="*/ 460375 w 1933575"/>
                <a:gd name="connsiteY3" fmla="*/ 508153 h 749453"/>
                <a:gd name="connsiteX4" fmla="*/ 606425 w 1933575"/>
                <a:gd name="connsiteY4" fmla="*/ 593878 h 749453"/>
                <a:gd name="connsiteX5" fmla="*/ 733425 w 1933575"/>
                <a:gd name="connsiteY5" fmla="*/ 514503 h 749453"/>
                <a:gd name="connsiteX6" fmla="*/ 866775 w 1933575"/>
                <a:gd name="connsiteY6" fmla="*/ 435128 h 749453"/>
                <a:gd name="connsiteX7" fmla="*/ 930275 w 1933575"/>
                <a:gd name="connsiteY7" fmla="*/ 568478 h 749453"/>
                <a:gd name="connsiteX8" fmla="*/ 1092200 w 1933575"/>
                <a:gd name="connsiteY8" fmla="*/ 549428 h 749453"/>
                <a:gd name="connsiteX9" fmla="*/ 1174750 w 1933575"/>
                <a:gd name="connsiteY9" fmla="*/ 428778 h 749453"/>
                <a:gd name="connsiteX10" fmla="*/ 1133475 w 1933575"/>
                <a:gd name="connsiteY10" fmla="*/ 311303 h 749453"/>
                <a:gd name="connsiteX11" fmla="*/ 952500 w 1933575"/>
                <a:gd name="connsiteY11" fmla="*/ 203353 h 749453"/>
                <a:gd name="connsiteX12" fmla="*/ 625475 w 1933575"/>
                <a:gd name="connsiteY12" fmla="*/ 289078 h 749453"/>
                <a:gd name="connsiteX13" fmla="*/ 746125 w 1933575"/>
                <a:gd name="connsiteY13" fmla="*/ 16028 h 749453"/>
                <a:gd name="connsiteX14" fmla="*/ 1200150 w 1933575"/>
                <a:gd name="connsiteY14" fmla="*/ 28728 h 749453"/>
                <a:gd name="connsiteX15" fmla="*/ 1435100 w 1933575"/>
                <a:gd name="connsiteY15" fmla="*/ 165253 h 749453"/>
                <a:gd name="connsiteX16" fmla="*/ 1666875 w 1933575"/>
                <a:gd name="connsiteY16" fmla="*/ 244628 h 749453"/>
                <a:gd name="connsiteX17" fmla="*/ 1727200 w 1933575"/>
                <a:gd name="connsiteY17" fmla="*/ 143028 h 749453"/>
                <a:gd name="connsiteX18" fmla="*/ 1755775 w 1933575"/>
                <a:gd name="connsiteY18" fmla="*/ 16028 h 749453"/>
                <a:gd name="connsiteX19" fmla="*/ 1933575 w 1933575"/>
                <a:gd name="connsiteY19" fmla="*/ 44603 h 749453"/>
                <a:gd name="connsiteX0" fmla="*/ 0 w 1755775"/>
                <a:gd name="connsiteY0" fmla="*/ 749453 h 749453"/>
                <a:gd name="connsiteX1" fmla="*/ 219075 w 1755775"/>
                <a:gd name="connsiteY1" fmla="*/ 638328 h 749453"/>
                <a:gd name="connsiteX2" fmla="*/ 317500 w 1755775"/>
                <a:gd name="connsiteY2" fmla="*/ 508153 h 749453"/>
                <a:gd name="connsiteX3" fmla="*/ 460375 w 1755775"/>
                <a:gd name="connsiteY3" fmla="*/ 508153 h 749453"/>
                <a:gd name="connsiteX4" fmla="*/ 606425 w 1755775"/>
                <a:gd name="connsiteY4" fmla="*/ 593878 h 749453"/>
                <a:gd name="connsiteX5" fmla="*/ 733425 w 1755775"/>
                <a:gd name="connsiteY5" fmla="*/ 514503 h 749453"/>
                <a:gd name="connsiteX6" fmla="*/ 866775 w 1755775"/>
                <a:gd name="connsiteY6" fmla="*/ 435128 h 749453"/>
                <a:gd name="connsiteX7" fmla="*/ 930275 w 1755775"/>
                <a:gd name="connsiteY7" fmla="*/ 568478 h 749453"/>
                <a:gd name="connsiteX8" fmla="*/ 1092200 w 1755775"/>
                <a:gd name="connsiteY8" fmla="*/ 549428 h 749453"/>
                <a:gd name="connsiteX9" fmla="*/ 1174750 w 1755775"/>
                <a:gd name="connsiteY9" fmla="*/ 428778 h 749453"/>
                <a:gd name="connsiteX10" fmla="*/ 1133475 w 1755775"/>
                <a:gd name="connsiteY10" fmla="*/ 311303 h 749453"/>
                <a:gd name="connsiteX11" fmla="*/ 952500 w 1755775"/>
                <a:gd name="connsiteY11" fmla="*/ 203353 h 749453"/>
                <a:gd name="connsiteX12" fmla="*/ 625475 w 1755775"/>
                <a:gd name="connsiteY12" fmla="*/ 289078 h 749453"/>
                <a:gd name="connsiteX13" fmla="*/ 746125 w 1755775"/>
                <a:gd name="connsiteY13" fmla="*/ 16028 h 749453"/>
                <a:gd name="connsiteX14" fmla="*/ 1200150 w 1755775"/>
                <a:gd name="connsiteY14" fmla="*/ 28728 h 749453"/>
                <a:gd name="connsiteX15" fmla="*/ 1435100 w 1755775"/>
                <a:gd name="connsiteY15" fmla="*/ 165253 h 749453"/>
                <a:gd name="connsiteX16" fmla="*/ 1666875 w 1755775"/>
                <a:gd name="connsiteY16" fmla="*/ 244628 h 749453"/>
                <a:gd name="connsiteX17" fmla="*/ 1727200 w 1755775"/>
                <a:gd name="connsiteY17" fmla="*/ 143028 h 749453"/>
                <a:gd name="connsiteX18" fmla="*/ 1755775 w 1755775"/>
                <a:gd name="connsiteY18" fmla="*/ 16028 h 749453"/>
                <a:gd name="connsiteX0" fmla="*/ 0 w 1727200"/>
                <a:gd name="connsiteY0" fmla="*/ 749453 h 749453"/>
                <a:gd name="connsiteX1" fmla="*/ 219075 w 1727200"/>
                <a:gd name="connsiteY1" fmla="*/ 638328 h 749453"/>
                <a:gd name="connsiteX2" fmla="*/ 317500 w 1727200"/>
                <a:gd name="connsiteY2" fmla="*/ 508153 h 749453"/>
                <a:gd name="connsiteX3" fmla="*/ 460375 w 1727200"/>
                <a:gd name="connsiteY3" fmla="*/ 508153 h 749453"/>
                <a:gd name="connsiteX4" fmla="*/ 606425 w 1727200"/>
                <a:gd name="connsiteY4" fmla="*/ 593878 h 749453"/>
                <a:gd name="connsiteX5" fmla="*/ 733425 w 1727200"/>
                <a:gd name="connsiteY5" fmla="*/ 514503 h 749453"/>
                <a:gd name="connsiteX6" fmla="*/ 866775 w 1727200"/>
                <a:gd name="connsiteY6" fmla="*/ 435128 h 749453"/>
                <a:gd name="connsiteX7" fmla="*/ 930275 w 1727200"/>
                <a:gd name="connsiteY7" fmla="*/ 568478 h 749453"/>
                <a:gd name="connsiteX8" fmla="*/ 1092200 w 1727200"/>
                <a:gd name="connsiteY8" fmla="*/ 549428 h 749453"/>
                <a:gd name="connsiteX9" fmla="*/ 1174750 w 1727200"/>
                <a:gd name="connsiteY9" fmla="*/ 428778 h 749453"/>
                <a:gd name="connsiteX10" fmla="*/ 1133475 w 1727200"/>
                <a:gd name="connsiteY10" fmla="*/ 311303 h 749453"/>
                <a:gd name="connsiteX11" fmla="*/ 952500 w 1727200"/>
                <a:gd name="connsiteY11" fmla="*/ 203353 h 749453"/>
                <a:gd name="connsiteX12" fmla="*/ 625475 w 1727200"/>
                <a:gd name="connsiteY12" fmla="*/ 289078 h 749453"/>
                <a:gd name="connsiteX13" fmla="*/ 746125 w 1727200"/>
                <a:gd name="connsiteY13" fmla="*/ 16028 h 749453"/>
                <a:gd name="connsiteX14" fmla="*/ 1200150 w 1727200"/>
                <a:gd name="connsiteY14" fmla="*/ 28728 h 749453"/>
                <a:gd name="connsiteX15" fmla="*/ 1435100 w 1727200"/>
                <a:gd name="connsiteY15" fmla="*/ 165253 h 749453"/>
                <a:gd name="connsiteX16" fmla="*/ 1666875 w 1727200"/>
                <a:gd name="connsiteY16" fmla="*/ 244628 h 749453"/>
                <a:gd name="connsiteX17" fmla="*/ 1727200 w 1727200"/>
                <a:gd name="connsiteY17" fmla="*/ 1430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666875 w 1666875"/>
                <a:gd name="connsiteY16" fmla="*/ 2446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549726 w 1666875"/>
                <a:gd name="connsiteY16" fmla="*/ 214362 h 749453"/>
                <a:gd name="connsiteX17" fmla="*/ 1666875 w 1666875"/>
                <a:gd name="connsiteY17" fmla="*/ 244628 h 749453"/>
                <a:gd name="connsiteX0" fmla="*/ 0 w 1549726"/>
                <a:gd name="connsiteY0" fmla="*/ 749453 h 749453"/>
                <a:gd name="connsiteX1" fmla="*/ 219075 w 1549726"/>
                <a:gd name="connsiteY1" fmla="*/ 638328 h 749453"/>
                <a:gd name="connsiteX2" fmla="*/ 317500 w 1549726"/>
                <a:gd name="connsiteY2" fmla="*/ 508153 h 749453"/>
                <a:gd name="connsiteX3" fmla="*/ 460375 w 1549726"/>
                <a:gd name="connsiteY3" fmla="*/ 508153 h 749453"/>
                <a:gd name="connsiteX4" fmla="*/ 606425 w 1549726"/>
                <a:gd name="connsiteY4" fmla="*/ 593878 h 749453"/>
                <a:gd name="connsiteX5" fmla="*/ 733425 w 1549726"/>
                <a:gd name="connsiteY5" fmla="*/ 514503 h 749453"/>
                <a:gd name="connsiteX6" fmla="*/ 866775 w 1549726"/>
                <a:gd name="connsiteY6" fmla="*/ 435128 h 749453"/>
                <a:gd name="connsiteX7" fmla="*/ 930275 w 1549726"/>
                <a:gd name="connsiteY7" fmla="*/ 568478 h 749453"/>
                <a:gd name="connsiteX8" fmla="*/ 1092200 w 1549726"/>
                <a:gd name="connsiteY8" fmla="*/ 549428 h 749453"/>
                <a:gd name="connsiteX9" fmla="*/ 1174750 w 1549726"/>
                <a:gd name="connsiteY9" fmla="*/ 428778 h 749453"/>
                <a:gd name="connsiteX10" fmla="*/ 1133475 w 1549726"/>
                <a:gd name="connsiteY10" fmla="*/ 311303 h 749453"/>
                <a:gd name="connsiteX11" fmla="*/ 952500 w 1549726"/>
                <a:gd name="connsiteY11" fmla="*/ 203353 h 749453"/>
                <a:gd name="connsiteX12" fmla="*/ 625475 w 1549726"/>
                <a:gd name="connsiteY12" fmla="*/ 289078 h 749453"/>
                <a:gd name="connsiteX13" fmla="*/ 746125 w 1549726"/>
                <a:gd name="connsiteY13" fmla="*/ 16028 h 749453"/>
                <a:gd name="connsiteX14" fmla="*/ 1200150 w 1549726"/>
                <a:gd name="connsiteY14" fmla="*/ 28728 h 749453"/>
                <a:gd name="connsiteX15" fmla="*/ 1435100 w 1549726"/>
                <a:gd name="connsiteY15" fmla="*/ 165253 h 749453"/>
                <a:gd name="connsiteX16" fmla="*/ 1549726 w 1549726"/>
                <a:gd name="connsiteY16" fmla="*/ 214362 h 749453"/>
                <a:gd name="connsiteX0" fmla="*/ 0 w 1330651"/>
                <a:gd name="connsiteY0" fmla="*/ 638328 h 638328"/>
                <a:gd name="connsiteX1" fmla="*/ 98425 w 1330651"/>
                <a:gd name="connsiteY1" fmla="*/ 508153 h 638328"/>
                <a:gd name="connsiteX2" fmla="*/ 241300 w 1330651"/>
                <a:gd name="connsiteY2" fmla="*/ 508153 h 638328"/>
                <a:gd name="connsiteX3" fmla="*/ 387350 w 1330651"/>
                <a:gd name="connsiteY3" fmla="*/ 593878 h 638328"/>
                <a:gd name="connsiteX4" fmla="*/ 514350 w 1330651"/>
                <a:gd name="connsiteY4" fmla="*/ 514503 h 638328"/>
                <a:gd name="connsiteX5" fmla="*/ 647700 w 1330651"/>
                <a:gd name="connsiteY5" fmla="*/ 435128 h 638328"/>
                <a:gd name="connsiteX6" fmla="*/ 711200 w 1330651"/>
                <a:gd name="connsiteY6" fmla="*/ 568478 h 638328"/>
                <a:gd name="connsiteX7" fmla="*/ 873125 w 1330651"/>
                <a:gd name="connsiteY7" fmla="*/ 549428 h 638328"/>
                <a:gd name="connsiteX8" fmla="*/ 955675 w 1330651"/>
                <a:gd name="connsiteY8" fmla="*/ 428778 h 638328"/>
                <a:gd name="connsiteX9" fmla="*/ 914400 w 1330651"/>
                <a:gd name="connsiteY9" fmla="*/ 311303 h 638328"/>
                <a:gd name="connsiteX10" fmla="*/ 733425 w 1330651"/>
                <a:gd name="connsiteY10" fmla="*/ 203353 h 638328"/>
                <a:gd name="connsiteX11" fmla="*/ 406400 w 1330651"/>
                <a:gd name="connsiteY11" fmla="*/ 289078 h 638328"/>
                <a:gd name="connsiteX12" fmla="*/ 527050 w 1330651"/>
                <a:gd name="connsiteY12" fmla="*/ 16028 h 638328"/>
                <a:gd name="connsiteX13" fmla="*/ 981075 w 1330651"/>
                <a:gd name="connsiteY13" fmla="*/ 28728 h 638328"/>
                <a:gd name="connsiteX14" fmla="*/ 1216025 w 1330651"/>
                <a:gd name="connsiteY14" fmla="*/ 165253 h 638328"/>
                <a:gd name="connsiteX15" fmla="*/ 1330651 w 1330651"/>
                <a:gd name="connsiteY15" fmla="*/ 214362 h 638328"/>
                <a:gd name="connsiteX0" fmla="*/ 0 w 1232226"/>
                <a:gd name="connsiteY0" fmla="*/ 508153 h 593893"/>
                <a:gd name="connsiteX1" fmla="*/ 142875 w 1232226"/>
                <a:gd name="connsiteY1" fmla="*/ 508153 h 593893"/>
                <a:gd name="connsiteX2" fmla="*/ 288925 w 1232226"/>
                <a:gd name="connsiteY2" fmla="*/ 593878 h 593893"/>
                <a:gd name="connsiteX3" fmla="*/ 415925 w 1232226"/>
                <a:gd name="connsiteY3" fmla="*/ 514503 h 593893"/>
                <a:gd name="connsiteX4" fmla="*/ 549275 w 1232226"/>
                <a:gd name="connsiteY4" fmla="*/ 435128 h 593893"/>
                <a:gd name="connsiteX5" fmla="*/ 612775 w 1232226"/>
                <a:gd name="connsiteY5" fmla="*/ 568478 h 593893"/>
                <a:gd name="connsiteX6" fmla="*/ 774700 w 1232226"/>
                <a:gd name="connsiteY6" fmla="*/ 549428 h 593893"/>
                <a:gd name="connsiteX7" fmla="*/ 857250 w 1232226"/>
                <a:gd name="connsiteY7" fmla="*/ 428778 h 593893"/>
                <a:gd name="connsiteX8" fmla="*/ 815975 w 1232226"/>
                <a:gd name="connsiteY8" fmla="*/ 311303 h 593893"/>
                <a:gd name="connsiteX9" fmla="*/ 635000 w 1232226"/>
                <a:gd name="connsiteY9" fmla="*/ 203353 h 593893"/>
                <a:gd name="connsiteX10" fmla="*/ 307975 w 1232226"/>
                <a:gd name="connsiteY10" fmla="*/ 289078 h 593893"/>
                <a:gd name="connsiteX11" fmla="*/ 428625 w 1232226"/>
                <a:gd name="connsiteY11" fmla="*/ 16028 h 593893"/>
                <a:gd name="connsiteX12" fmla="*/ 882650 w 1232226"/>
                <a:gd name="connsiteY12" fmla="*/ 28728 h 593893"/>
                <a:gd name="connsiteX13" fmla="*/ 1117600 w 1232226"/>
                <a:gd name="connsiteY13" fmla="*/ 165253 h 593893"/>
                <a:gd name="connsiteX14" fmla="*/ 1232226 w 1232226"/>
                <a:gd name="connsiteY14" fmla="*/ 214362 h 593893"/>
                <a:gd name="connsiteX0" fmla="*/ 0 w 1089351"/>
                <a:gd name="connsiteY0" fmla="*/ 508153 h 593893"/>
                <a:gd name="connsiteX1" fmla="*/ 146050 w 1089351"/>
                <a:gd name="connsiteY1" fmla="*/ 593878 h 593893"/>
                <a:gd name="connsiteX2" fmla="*/ 273050 w 1089351"/>
                <a:gd name="connsiteY2" fmla="*/ 514503 h 593893"/>
                <a:gd name="connsiteX3" fmla="*/ 406400 w 1089351"/>
                <a:gd name="connsiteY3" fmla="*/ 435128 h 593893"/>
                <a:gd name="connsiteX4" fmla="*/ 469900 w 1089351"/>
                <a:gd name="connsiteY4" fmla="*/ 568478 h 593893"/>
                <a:gd name="connsiteX5" fmla="*/ 631825 w 1089351"/>
                <a:gd name="connsiteY5" fmla="*/ 549428 h 593893"/>
                <a:gd name="connsiteX6" fmla="*/ 714375 w 1089351"/>
                <a:gd name="connsiteY6" fmla="*/ 428778 h 593893"/>
                <a:gd name="connsiteX7" fmla="*/ 673100 w 1089351"/>
                <a:gd name="connsiteY7" fmla="*/ 311303 h 593893"/>
                <a:gd name="connsiteX8" fmla="*/ 492125 w 1089351"/>
                <a:gd name="connsiteY8" fmla="*/ 203353 h 593893"/>
                <a:gd name="connsiteX9" fmla="*/ 165100 w 1089351"/>
                <a:gd name="connsiteY9" fmla="*/ 289078 h 593893"/>
                <a:gd name="connsiteX10" fmla="*/ 285750 w 1089351"/>
                <a:gd name="connsiteY10" fmla="*/ 16028 h 593893"/>
                <a:gd name="connsiteX11" fmla="*/ 739775 w 1089351"/>
                <a:gd name="connsiteY11" fmla="*/ 28728 h 593893"/>
                <a:gd name="connsiteX12" fmla="*/ 974725 w 1089351"/>
                <a:gd name="connsiteY12" fmla="*/ 165253 h 593893"/>
                <a:gd name="connsiteX13" fmla="*/ 1089351 w 1089351"/>
                <a:gd name="connsiteY13" fmla="*/ 214362 h 59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351" h="593893">
                  <a:moveTo>
                    <a:pt x="0" y="508153"/>
                  </a:moveTo>
                  <a:cubicBezTo>
                    <a:pt x="48154" y="522440"/>
                    <a:pt x="100542" y="592820"/>
                    <a:pt x="146050" y="593878"/>
                  </a:cubicBezTo>
                  <a:cubicBezTo>
                    <a:pt x="191558" y="594936"/>
                    <a:pt x="229658" y="540961"/>
                    <a:pt x="273050" y="514503"/>
                  </a:cubicBezTo>
                  <a:cubicBezTo>
                    <a:pt x="316442" y="488045"/>
                    <a:pt x="373592" y="426132"/>
                    <a:pt x="406400" y="435128"/>
                  </a:cubicBezTo>
                  <a:cubicBezTo>
                    <a:pt x="439208" y="444124"/>
                    <a:pt x="432329" y="549428"/>
                    <a:pt x="469900" y="568478"/>
                  </a:cubicBezTo>
                  <a:cubicBezTo>
                    <a:pt x="507471" y="587528"/>
                    <a:pt x="591079" y="572711"/>
                    <a:pt x="631825" y="549428"/>
                  </a:cubicBezTo>
                  <a:cubicBezTo>
                    <a:pt x="672571" y="526145"/>
                    <a:pt x="707496" y="468465"/>
                    <a:pt x="714375" y="428778"/>
                  </a:cubicBezTo>
                  <a:cubicBezTo>
                    <a:pt x="721254" y="389091"/>
                    <a:pt x="710142" y="348874"/>
                    <a:pt x="673100" y="311303"/>
                  </a:cubicBezTo>
                  <a:cubicBezTo>
                    <a:pt x="636058" y="273732"/>
                    <a:pt x="576792" y="207057"/>
                    <a:pt x="492125" y="203353"/>
                  </a:cubicBezTo>
                  <a:cubicBezTo>
                    <a:pt x="407458" y="199649"/>
                    <a:pt x="224896" y="320299"/>
                    <a:pt x="165100" y="289078"/>
                  </a:cubicBezTo>
                  <a:cubicBezTo>
                    <a:pt x="105304" y="257857"/>
                    <a:pt x="139171" y="46720"/>
                    <a:pt x="285750" y="16028"/>
                  </a:cubicBezTo>
                  <a:cubicBezTo>
                    <a:pt x="432329" y="-14664"/>
                    <a:pt x="624946" y="3857"/>
                    <a:pt x="739775" y="28728"/>
                  </a:cubicBezTo>
                  <a:cubicBezTo>
                    <a:pt x="854604" y="53599"/>
                    <a:pt x="916462" y="134314"/>
                    <a:pt x="974725" y="165253"/>
                  </a:cubicBezTo>
                  <a:cubicBezTo>
                    <a:pt x="1032988" y="196192"/>
                    <a:pt x="1050722" y="201133"/>
                    <a:pt x="1089351" y="21436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tgt_canvas_cutR"/>
            <p:cNvSpPr/>
            <p:nvPr/>
          </p:nvSpPr>
          <p:spPr>
            <a:xfrm>
              <a:off x="5459093" y="2517122"/>
              <a:ext cx="1466314" cy="174300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043112 w 2043112"/>
                <a:gd name="connsiteY0" fmla="*/ 0 h 1147762"/>
                <a:gd name="connsiteX1" fmla="*/ 1905000 w 2043112"/>
                <a:gd name="connsiteY1" fmla="*/ 157162 h 1147762"/>
                <a:gd name="connsiteX2" fmla="*/ 1719262 w 2043112"/>
                <a:gd name="connsiteY2" fmla="*/ 452437 h 1147762"/>
                <a:gd name="connsiteX3" fmla="*/ 1590675 w 2043112"/>
                <a:gd name="connsiteY3" fmla="*/ 609600 h 1147762"/>
                <a:gd name="connsiteX4" fmla="*/ 1428750 w 2043112"/>
                <a:gd name="connsiteY4" fmla="*/ 738187 h 1147762"/>
                <a:gd name="connsiteX5" fmla="*/ 1223962 w 2043112"/>
                <a:gd name="connsiteY5" fmla="*/ 866775 h 1147762"/>
                <a:gd name="connsiteX6" fmla="*/ 1052512 w 2043112"/>
                <a:gd name="connsiteY6" fmla="*/ 909637 h 1147762"/>
                <a:gd name="connsiteX7" fmla="*/ 828675 w 2043112"/>
                <a:gd name="connsiteY7" fmla="*/ 938212 h 1147762"/>
                <a:gd name="connsiteX8" fmla="*/ 557212 w 2043112"/>
                <a:gd name="connsiteY8" fmla="*/ 971550 h 1147762"/>
                <a:gd name="connsiteX9" fmla="*/ 295275 w 2043112"/>
                <a:gd name="connsiteY9" fmla="*/ 1019175 h 1147762"/>
                <a:gd name="connsiteX10" fmla="*/ 0 w 2043112"/>
                <a:gd name="connsiteY10" fmla="*/ 1147762 h 1147762"/>
                <a:gd name="connsiteX0" fmla="*/ 1747837 w 1747837"/>
                <a:gd name="connsiteY0" fmla="*/ 0 h 1019175"/>
                <a:gd name="connsiteX1" fmla="*/ 1609725 w 1747837"/>
                <a:gd name="connsiteY1" fmla="*/ 157162 h 1019175"/>
                <a:gd name="connsiteX2" fmla="*/ 1423987 w 1747837"/>
                <a:gd name="connsiteY2" fmla="*/ 452437 h 1019175"/>
                <a:gd name="connsiteX3" fmla="*/ 1295400 w 1747837"/>
                <a:gd name="connsiteY3" fmla="*/ 609600 h 1019175"/>
                <a:gd name="connsiteX4" fmla="*/ 1133475 w 1747837"/>
                <a:gd name="connsiteY4" fmla="*/ 738187 h 1019175"/>
                <a:gd name="connsiteX5" fmla="*/ 928687 w 1747837"/>
                <a:gd name="connsiteY5" fmla="*/ 866775 h 1019175"/>
                <a:gd name="connsiteX6" fmla="*/ 757237 w 1747837"/>
                <a:gd name="connsiteY6" fmla="*/ 909637 h 1019175"/>
                <a:gd name="connsiteX7" fmla="*/ 533400 w 1747837"/>
                <a:gd name="connsiteY7" fmla="*/ 938212 h 1019175"/>
                <a:gd name="connsiteX8" fmla="*/ 261937 w 1747837"/>
                <a:gd name="connsiteY8" fmla="*/ 971550 h 1019175"/>
                <a:gd name="connsiteX9" fmla="*/ 0 w 1747837"/>
                <a:gd name="connsiteY9" fmla="*/ 1019175 h 1019175"/>
                <a:gd name="connsiteX0" fmla="*/ 1485900 w 1485900"/>
                <a:gd name="connsiteY0" fmla="*/ 0 h 971550"/>
                <a:gd name="connsiteX1" fmla="*/ 1347788 w 1485900"/>
                <a:gd name="connsiteY1" fmla="*/ 157162 h 971550"/>
                <a:gd name="connsiteX2" fmla="*/ 1162050 w 1485900"/>
                <a:gd name="connsiteY2" fmla="*/ 452437 h 971550"/>
                <a:gd name="connsiteX3" fmla="*/ 1033463 w 1485900"/>
                <a:gd name="connsiteY3" fmla="*/ 609600 h 971550"/>
                <a:gd name="connsiteX4" fmla="*/ 871538 w 1485900"/>
                <a:gd name="connsiteY4" fmla="*/ 738187 h 971550"/>
                <a:gd name="connsiteX5" fmla="*/ 666750 w 1485900"/>
                <a:gd name="connsiteY5" fmla="*/ 866775 h 971550"/>
                <a:gd name="connsiteX6" fmla="*/ 495300 w 1485900"/>
                <a:gd name="connsiteY6" fmla="*/ 909637 h 971550"/>
                <a:gd name="connsiteX7" fmla="*/ 271463 w 1485900"/>
                <a:gd name="connsiteY7" fmla="*/ 938212 h 971550"/>
                <a:gd name="connsiteX8" fmla="*/ 0 w 1485900"/>
                <a:gd name="connsiteY8" fmla="*/ 971550 h 971550"/>
                <a:gd name="connsiteX0" fmla="*/ 1214437 w 1214437"/>
                <a:gd name="connsiteY0" fmla="*/ 0 h 938212"/>
                <a:gd name="connsiteX1" fmla="*/ 1076325 w 1214437"/>
                <a:gd name="connsiteY1" fmla="*/ 157162 h 938212"/>
                <a:gd name="connsiteX2" fmla="*/ 890587 w 1214437"/>
                <a:gd name="connsiteY2" fmla="*/ 452437 h 938212"/>
                <a:gd name="connsiteX3" fmla="*/ 762000 w 1214437"/>
                <a:gd name="connsiteY3" fmla="*/ 609600 h 938212"/>
                <a:gd name="connsiteX4" fmla="*/ 600075 w 1214437"/>
                <a:gd name="connsiteY4" fmla="*/ 738187 h 938212"/>
                <a:gd name="connsiteX5" fmla="*/ 395287 w 1214437"/>
                <a:gd name="connsiteY5" fmla="*/ 866775 h 938212"/>
                <a:gd name="connsiteX6" fmla="*/ 223837 w 1214437"/>
                <a:gd name="connsiteY6" fmla="*/ 909637 h 938212"/>
                <a:gd name="connsiteX7" fmla="*/ 0 w 1214437"/>
                <a:gd name="connsiteY7" fmla="*/ 938212 h 938212"/>
                <a:gd name="connsiteX0" fmla="*/ 990600 w 990600"/>
                <a:gd name="connsiteY0" fmla="*/ 0 h 909637"/>
                <a:gd name="connsiteX1" fmla="*/ 852488 w 990600"/>
                <a:gd name="connsiteY1" fmla="*/ 157162 h 909637"/>
                <a:gd name="connsiteX2" fmla="*/ 666750 w 990600"/>
                <a:gd name="connsiteY2" fmla="*/ 452437 h 909637"/>
                <a:gd name="connsiteX3" fmla="*/ 538163 w 990600"/>
                <a:gd name="connsiteY3" fmla="*/ 609600 h 909637"/>
                <a:gd name="connsiteX4" fmla="*/ 376238 w 990600"/>
                <a:gd name="connsiteY4" fmla="*/ 738187 h 909637"/>
                <a:gd name="connsiteX5" fmla="*/ 171450 w 990600"/>
                <a:gd name="connsiteY5" fmla="*/ 866775 h 909637"/>
                <a:gd name="connsiteX6" fmla="*/ 0 w 990600"/>
                <a:gd name="connsiteY6" fmla="*/ 909637 h 909637"/>
                <a:gd name="connsiteX0" fmla="*/ 819150 w 819150"/>
                <a:gd name="connsiteY0" fmla="*/ 0 h 866775"/>
                <a:gd name="connsiteX1" fmla="*/ 681038 w 819150"/>
                <a:gd name="connsiteY1" fmla="*/ 157162 h 866775"/>
                <a:gd name="connsiteX2" fmla="*/ 495300 w 819150"/>
                <a:gd name="connsiteY2" fmla="*/ 452437 h 866775"/>
                <a:gd name="connsiteX3" fmla="*/ 366713 w 819150"/>
                <a:gd name="connsiteY3" fmla="*/ 609600 h 866775"/>
                <a:gd name="connsiteX4" fmla="*/ 204788 w 819150"/>
                <a:gd name="connsiteY4" fmla="*/ 738187 h 866775"/>
                <a:gd name="connsiteX5" fmla="*/ 0 w 819150"/>
                <a:gd name="connsiteY5" fmla="*/ 866775 h 866775"/>
                <a:gd name="connsiteX0" fmla="*/ 614362 w 614362"/>
                <a:gd name="connsiteY0" fmla="*/ 0 h 738187"/>
                <a:gd name="connsiteX1" fmla="*/ 476250 w 614362"/>
                <a:gd name="connsiteY1" fmla="*/ 157162 h 738187"/>
                <a:gd name="connsiteX2" fmla="*/ 290512 w 614362"/>
                <a:gd name="connsiteY2" fmla="*/ 452437 h 738187"/>
                <a:gd name="connsiteX3" fmla="*/ 161925 w 614362"/>
                <a:gd name="connsiteY3" fmla="*/ 609600 h 738187"/>
                <a:gd name="connsiteX4" fmla="*/ 0 w 614362"/>
                <a:gd name="connsiteY4" fmla="*/ 738187 h 738187"/>
                <a:gd name="connsiteX0" fmla="*/ 639505 w 639505"/>
                <a:gd name="connsiteY0" fmla="*/ 0 h 763118"/>
                <a:gd name="connsiteX1" fmla="*/ 501393 w 639505"/>
                <a:gd name="connsiteY1" fmla="*/ 157162 h 763118"/>
                <a:gd name="connsiteX2" fmla="*/ 315655 w 639505"/>
                <a:gd name="connsiteY2" fmla="*/ 452437 h 763118"/>
                <a:gd name="connsiteX3" fmla="*/ 187068 w 639505"/>
                <a:gd name="connsiteY3" fmla="*/ 609600 h 763118"/>
                <a:gd name="connsiteX4" fmla="*/ 0 w 639505"/>
                <a:gd name="connsiteY4" fmla="*/ 763118 h 763118"/>
                <a:gd name="connsiteX0" fmla="*/ 645092 w 645092"/>
                <a:gd name="connsiteY0" fmla="*/ 0 h 760348"/>
                <a:gd name="connsiteX1" fmla="*/ 506980 w 645092"/>
                <a:gd name="connsiteY1" fmla="*/ 157162 h 760348"/>
                <a:gd name="connsiteX2" fmla="*/ 321242 w 645092"/>
                <a:gd name="connsiteY2" fmla="*/ 452437 h 760348"/>
                <a:gd name="connsiteX3" fmla="*/ 192655 w 645092"/>
                <a:gd name="connsiteY3" fmla="*/ 609600 h 760348"/>
                <a:gd name="connsiteX4" fmla="*/ 0 w 645092"/>
                <a:gd name="connsiteY4" fmla="*/ 760348 h 76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92" h="760348">
                  <a:moveTo>
                    <a:pt x="645092" y="0"/>
                  </a:moveTo>
                  <a:cubicBezTo>
                    <a:pt x="589530" y="37306"/>
                    <a:pt x="560955" y="81756"/>
                    <a:pt x="506980" y="157162"/>
                  </a:cubicBezTo>
                  <a:cubicBezTo>
                    <a:pt x="453005" y="232568"/>
                    <a:pt x="373630" y="377031"/>
                    <a:pt x="321242" y="452437"/>
                  </a:cubicBezTo>
                  <a:cubicBezTo>
                    <a:pt x="268855" y="527843"/>
                    <a:pt x="246195" y="558282"/>
                    <a:pt x="192655" y="609600"/>
                  </a:cubicBezTo>
                  <a:cubicBezTo>
                    <a:pt x="139115" y="660918"/>
                    <a:pt x="61119" y="717486"/>
                    <a:pt x="0" y="760348"/>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tgt_canvas_cutL"/>
            <p:cNvSpPr/>
            <p:nvPr/>
          </p:nvSpPr>
          <p:spPr>
            <a:xfrm>
              <a:off x="1826680" y="4916954"/>
              <a:ext cx="954385" cy="657051"/>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23987 w 2105025"/>
                <a:gd name="connsiteY4" fmla="*/ 70961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0 w 2105025"/>
                <a:gd name="connsiteY10"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23987 w 1919287"/>
                <a:gd name="connsiteY3" fmla="*/ 41433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0 w 1919287"/>
                <a:gd name="connsiteY9" fmla="*/ 881063 h 881063"/>
                <a:gd name="connsiteX0" fmla="*/ 1790700 w 1790700"/>
                <a:gd name="connsiteY0" fmla="*/ 0 h 723900"/>
                <a:gd name="connsiteX1" fmla="*/ 1628775 w 1790700"/>
                <a:gd name="connsiteY1" fmla="*/ 128587 h 723900"/>
                <a:gd name="connsiteX2" fmla="*/ 1423987 w 1790700"/>
                <a:gd name="connsiteY2" fmla="*/ 25717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0 w 1790700"/>
                <a:gd name="connsiteY8" fmla="*/ 723900 h 723900"/>
                <a:gd name="connsiteX0" fmla="*/ 1628775 w 1628775"/>
                <a:gd name="connsiteY0" fmla="*/ 0 h 595313"/>
                <a:gd name="connsiteX1" fmla="*/ 1423987 w 1628775"/>
                <a:gd name="connsiteY1" fmla="*/ 12858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0 w 1628775"/>
                <a:gd name="connsiteY7" fmla="*/ 595313 h 595313"/>
                <a:gd name="connsiteX0" fmla="*/ 1423987 w 1423987"/>
                <a:gd name="connsiteY0" fmla="*/ 0 h 466725"/>
                <a:gd name="connsiteX1" fmla="*/ 1252537 w 1423987"/>
                <a:gd name="connsiteY1" fmla="*/ 42862 h 466725"/>
                <a:gd name="connsiteX2" fmla="*/ 1028700 w 1423987"/>
                <a:gd name="connsiteY2" fmla="*/ 71437 h 466725"/>
                <a:gd name="connsiteX3" fmla="*/ 757237 w 1423987"/>
                <a:gd name="connsiteY3" fmla="*/ 104775 h 466725"/>
                <a:gd name="connsiteX4" fmla="*/ 495300 w 1423987"/>
                <a:gd name="connsiteY4" fmla="*/ 152400 h 466725"/>
                <a:gd name="connsiteX5" fmla="*/ 200025 w 1423987"/>
                <a:gd name="connsiteY5" fmla="*/ 280987 h 466725"/>
                <a:gd name="connsiteX6" fmla="*/ 0 w 1423987"/>
                <a:gd name="connsiteY6" fmla="*/ 466725 h 466725"/>
                <a:gd name="connsiteX0" fmla="*/ 1252537 w 1252537"/>
                <a:gd name="connsiteY0" fmla="*/ 0 h 423863"/>
                <a:gd name="connsiteX1" fmla="*/ 1028700 w 1252537"/>
                <a:gd name="connsiteY1" fmla="*/ 28575 h 423863"/>
                <a:gd name="connsiteX2" fmla="*/ 757237 w 1252537"/>
                <a:gd name="connsiteY2" fmla="*/ 61913 h 423863"/>
                <a:gd name="connsiteX3" fmla="*/ 495300 w 1252537"/>
                <a:gd name="connsiteY3" fmla="*/ 109538 h 423863"/>
                <a:gd name="connsiteX4" fmla="*/ 200025 w 1252537"/>
                <a:gd name="connsiteY4" fmla="*/ 238125 h 423863"/>
                <a:gd name="connsiteX5" fmla="*/ 0 w 1252537"/>
                <a:gd name="connsiteY5" fmla="*/ 423863 h 423863"/>
                <a:gd name="connsiteX0" fmla="*/ 1028700 w 1028700"/>
                <a:gd name="connsiteY0" fmla="*/ 0 h 395288"/>
                <a:gd name="connsiteX1" fmla="*/ 757237 w 1028700"/>
                <a:gd name="connsiteY1" fmla="*/ 33338 h 395288"/>
                <a:gd name="connsiteX2" fmla="*/ 495300 w 1028700"/>
                <a:gd name="connsiteY2" fmla="*/ 80963 h 395288"/>
                <a:gd name="connsiteX3" fmla="*/ 200025 w 1028700"/>
                <a:gd name="connsiteY3" fmla="*/ 209550 h 395288"/>
                <a:gd name="connsiteX4" fmla="*/ 0 w 1028700"/>
                <a:gd name="connsiteY4" fmla="*/ 395288 h 395288"/>
                <a:gd name="connsiteX0" fmla="*/ 757237 w 757237"/>
                <a:gd name="connsiteY0" fmla="*/ 0 h 361950"/>
                <a:gd name="connsiteX1" fmla="*/ 495300 w 757237"/>
                <a:gd name="connsiteY1" fmla="*/ 47625 h 361950"/>
                <a:gd name="connsiteX2" fmla="*/ 200025 w 757237"/>
                <a:gd name="connsiteY2" fmla="*/ 176212 h 361950"/>
                <a:gd name="connsiteX3" fmla="*/ 0 w 757237"/>
                <a:gd name="connsiteY3" fmla="*/ 361950 h 361950"/>
                <a:gd name="connsiteX0" fmla="*/ 495300 w 495300"/>
                <a:gd name="connsiteY0" fmla="*/ 0 h 314325"/>
                <a:gd name="connsiteX1" fmla="*/ 200025 w 495300"/>
                <a:gd name="connsiteY1" fmla="*/ 128587 h 314325"/>
                <a:gd name="connsiteX2" fmla="*/ 0 w 495300"/>
                <a:gd name="connsiteY2" fmla="*/ 314325 h 314325"/>
                <a:gd name="connsiteX0" fmla="*/ 433840 w 433840"/>
                <a:gd name="connsiteY0" fmla="*/ 0 h 297705"/>
                <a:gd name="connsiteX1" fmla="*/ 200025 w 433840"/>
                <a:gd name="connsiteY1" fmla="*/ 111967 h 297705"/>
                <a:gd name="connsiteX2" fmla="*/ 0 w 433840"/>
                <a:gd name="connsiteY2" fmla="*/ 297705 h 297705"/>
                <a:gd name="connsiteX0" fmla="*/ 428253 w 428253"/>
                <a:gd name="connsiteY0" fmla="*/ 0 h 296320"/>
                <a:gd name="connsiteX1" fmla="*/ 200025 w 428253"/>
                <a:gd name="connsiteY1" fmla="*/ 110582 h 296320"/>
                <a:gd name="connsiteX2" fmla="*/ 0 w 428253"/>
                <a:gd name="connsiteY2" fmla="*/ 296320 h 296320"/>
                <a:gd name="connsiteX0" fmla="*/ 424063 w 424063"/>
                <a:gd name="connsiteY0" fmla="*/ 0 h 288010"/>
                <a:gd name="connsiteX1" fmla="*/ 200025 w 424063"/>
                <a:gd name="connsiteY1" fmla="*/ 102272 h 288010"/>
                <a:gd name="connsiteX2" fmla="*/ 0 w 424063"/>
                <a:gd name="connsiteY2" fmla="*/ 288010 h 288010"/>
                <a:gd name="connsiteX0" fmla="*/ 418476 w 418476"/>
                <a:gd name="connsiteY0" fmla="*/ 0 h 290780"/>
                <a:gd name="connsiteX1" fmla="*/ 200025 w 418476"/>
                <a:gd name="connsiteY1" fmla="*/ 105042 h 290780"/>
                <a:gd name="connsiteX2" fmla="*/ 0 w 418476"/>
                <a:gd name="connsiteY2" fmla="*/ 290780 h 290780"/>
                <a:gd name="connsiteX0" fmla="*/ 419873 w 419873"/>
                <a:gd name="connsiteY0" fmla="*/ 0 h 286625"/>
                <a:gd name="connsiteX1" fmla="*/ 200025 w 419873"/>
                <a:gd name="connsiteY1" fmla="*/ 100887 h 286625"/>
                <a:gd name="connsiteX2" fmla="*/ 0 w 419873"/>
                <a:gd name="connsiteY2" fmla="*/ 286625 h 286625"/>
              </a:gdLst>
              <a:ahLst/>
              <a:cxnLst>
                <a:cxn ang="0">
                  <a:pos x="connsiteX0" y="connsiteY0"/>
                </a:cxn>
                <a:cxn ang="0">
                  <a:pos x="connsiteX1" y="connsiteY1"/>
                </a:cxn>
                <a:cxn ang="0">
                  <a:pos x="connsiteX2" y="connsiteY2"/>
                </a:cxn>
              </a:cxnLst>
              <a:rect l="l" t="t" r="r" b="b"/>
              <a:pathLst>
                <a:path w="419873" h="286625">
                  <a:moveTo>
                    <a:pt x="419873" y="0"/>
                  </a:moveTo>
                  <a:cubicBezTo>
                    <a:pt x="327004" y="29369"/>
                    <a:pt x="282575" y="48500"/>
                    <a:pt x="200025" y="100887"/>
                  </a:cubicBezTo>
                  <a:cubicBezTo>
                    <a:pt x="117475" y="153274"/>
                    <a:pt x="51594" y="221538"/>
                    <a:pt x="0" y="28662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8" name="tgt_restL"/>
            <p:cNvSpPr/>
            <p:nvPr/>
          </p:nvSpPr>
          <p:spPr>
            <a:xfrm>
              <a:off x="1526322" y="5576370"/>
              <a:ext cx="300770" cy="877403"/>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804083 w 2804083"/>
                <a:gd name="connsiteY0" fmla="*/ 7750 h 1790674"/>
                <a:gd name="connsiteX1" fmla="*/ 2570721 w 2804083"/>
                <a:gd name="connsiteY1" fmla="*/ 7750 h 1790674"/>
                <a:gd name="connsiteX2" fmla="*/ 2375458 w 2804083"/>
                <a:gd name="connsiteY2" fmla="*/ 74425 h 1790674"/>
                <a:gd name="connsiteX3" fmla="*/ 2237346 w 2804083"/>
                <a:gd name="connsiteY3" fmla="*/ 231587 h 1790674"/>
                <a:gd name="connsiteX4" fmla="*/ 2051608 w 2804083"/>
                <a:gd name="connsiteY4" fmla="*/ 526862 h 1790674"/>
                <a:gd name="connsiteX5" fmla="*/ 1923021 w 2804083"/>
                <a:gd name="connsiteY5" fmla="*/ 684025 h 1790674"/>
                <a:gd name="connsiteX6" fmla="*/ 1761096 w 2804083"/>
                <a:gd name="connsiteY6" fmla="*/ 812612 h 1790674"/>
                <a:gd name="connsiteX7" fmla="*/ 1556308 w 2804083"/>
                <a:gd name="connsiteY7" fmla="*/ 941200 h 1790674"/>
                <a:gd name="connsiteX8" fmla="*/ 1384858 w 2804083"/>
                <a:gd name="connsiteY8" fmla="*/ 984062 h 1790674"/>
                <a:gd name="connsiteX9" fmla="*/ 1161021 w 2804083"/>
                <a:gd name="connsiteY9" fmla="*/ 1012637 h 1790674"/>
                <a:gd name="connsiteX10" fmla="*/ 889558 w 2804083"/>
                <a:gd name="connsiteY10" fmla="*/ 1045975 h 1790674"/>
                <a:gd name="connsiteX11" fmla="*/ 627621 w 2804083"/>
                <a:gd name="connsiteY11" fmla="*/ 1093600 h 1790674"/>
                <a:gd name="connsiteX12" fmla="*/ 332346 w 2804083"/>
                <a:gd name="connsiteY12" fmla="*/ 1222187 h 1790674"/>
                <a:gd name="connsiteX13" fmla="*/ 132321 w 2804083"/>
                <a:gd name="connsiteY13" fmla="*/ 1407925 h 1790674"/>
                <a:gd name="connsiteX14" fmla="*/ 22783 w 2804083"/>
                <a:gd name="connsiteY14" fmla="*/ 1612712 h 1790674"/>
                <a:gd name="connsiteX15" fmla="*/ 1259 w 2804083"/>
                <a:gd name="connsiteY15" fmla="*/ 1790674 h 1790674"/>
                <a:gd name="connsiteX0" fmla="*/ 2570721 w 2570721"/>
                <a:gd name="connsiteY0" fmla="*/ 0 h 1782924"/>
                <a:gd name="connsiteX1" fmla="*/ 2375458 w 2570721"/>
                <a:gd name="connsiteY1" fmla="*/ 66675 h 1782924"/>
                <a:gd name="connsiteX2" fmla="*/ 2237346 w 2570721"/>
                <a:gd name="connsiteY2" fmla="*/ 223837 h 1782924"/>
                <a:gd name="connsiteX3" fmla="*/ 2051608 w 2570721"/>
                <a:gd name="connsiteY3" fmla="*/ 519112 h 1782924"/>
                <a:gd name="connsiteX4" fmla="*/ 1923021 w 2570721"/>
                <a:gd name="connsiteY4" fmla="*/ 676275 h 1782924"/>
                <a:gd name="connsiteX5" fmla="*/ 1761096 w 2570721"/>
                <a:gd name="connsiteY5" fmla="*/ 804862 h 1782924"/>
                <a:gd name="connsiteX6" fmla="*/ 1556308 w 2570721"/>
                <a:gd name="connsiteY6" fmla="*/ 933450 h 1782924"/>
                <a:gd name="connsiteX7" fmla="*/ 1384858 w 2570721"/>
                <a:gd name="connsiteY7" fmla="*/ 976312 h 1782924"/>
                <a:gd name="connsiteX8" fmla="*/ 1161021 w 2570721"/>
                <a:gd name="connsiteY8" fmla="*/ 1004887 h 1782924"/>
                <a:gd name="connsiteX9" fmla="*/ 889558 w 2570721"/>
                <a:gd name="connsiteY9" fmla="*/ 1038225 h 1782924"/>
                <a:gd name="connsiteX10" fmla="*/ 627621 w 2570721"/>
                <a:gd name="connsiteY10" fmla="*/ 1085850 h 1782924"/>
                <a:gd name="connsiteX11" fmla="*/ 332346 w 2570721"/>
                <a:gd name="connsiteY11" fmla="*/ 1214437 h 1782924"/>
                <a:gd name="connsiteX12" fmla="*/ 132321 w 2570721"/>
                <a:gd name="connsiteY12" fmla="*/ 1400175 h 1782924"/>
                <a:gd name="connsiteX13" fmla="*/ 22783 w 2570721"/>
                <a:gd name="connsiteY13" fmla="*/ 1604962 h 1782924"/>
                <a:gd name="connsiteX14" fmla="*/ 1259 w 2570721"/>
                <a:gd name="connsiteY14" fmla="*/ 1782924 h 1782924"/>
                <a:gd name="connsiteX0" fmla="*/ 2375458 w 2375458"/>
                <a:gd name="connsiteY0" fmla="*/ 0 h 1716249"/>
                <a:gd name="connsiteX1" fmla="*/ 2237346 w 2375458"/>
                <a:gd name="connsiteY1" fmla="*/ 157162 h 1716249"/>
                <a:gd name="connsiteX2" fmla="*/ 2051608 w 2375458"/>
                <a:gd name="connsiteY2" fmla="*/ 452437 h 1716249"/>
                <a:gd name="connsiteX3" fmla="*/ 1923021 w 2375458"/>
                <a:gd name="connsiteY3" fmla="*/ 609600 h 1716249"/>
                <a:gd name="connsiteX4" fmla="*/ 1761096 w 2375458"/>
                <a:gd name="connsiteY4" fmla="*/ 738187 h 1716249"/>
                <a:gd name="connsiteX5" fmla="*/ 1556308 w 2375458"/>
                <a:gd name="connsiteY5" fmla="*/ 866775 h 1716249"/>
                <a:gd name="connsiteX6" fmla="*/ 1384858 w 2375458"/>
                <a:gd name="connsiteY6" fmla="*/ 909637 h 1716249"/>
                <a:gd name="connsiteX7" fmla="*/ 1161021 w 2375458"/>
                <a:gd name="connsiteY7" fmla="*/ 938212 h 1716249"/>
                <a:gd name="connsiteX8" fmla="*/ 889558 w 2375458"/>
                <a:gd name="connsiteY8" fmla="*/ 971550 h 1716249"/>
                <a:gd name="connsiteX9" fmla="*/ 627621 w 2375458"/>
                <a:gd name="connsiteY9" fmla="*/ 1019175 h 1716249"/>
                <a:gd name="connsiteX10" fmla="*/ 332346 w 2375458"/>
                <a:gd name="connsiteY10" fmla="*/ 1147762 h 1716249"/>
                <a:gd name="connsiteX11" fmla="*/ 132321 w 2375458"/>
                <a:gd name="connsiteY11" fmla="*/ 1333500 h 1716249"/>
                <a:gd name="connsiteX12" fmla="*/ 22783 w 2375458"/>
                <a:gd name="connsiteY12" fmla="*/ 1538287 h 1716249"/>
                <a:gd name="connsiteX13" fmla="*/ 1259 w 2375458"/>
                <a:gd name="connsiteY13" fmla="*/ 1716249 h 1716249"/>
                <a:gd name="connsiteX0" fmla="*/ 2237346 w 2237346"/>
                <a:gd name="connsiteY0" fmla="*/ 0 h 1559087"/>
                <a:gd name="connsiteX1" fmla="*/ 2051608 w 2237346"/>
                <a:gd name="connsiteY1" fmla="*/ 295275 h 1559087"/>
                <a:gd name="connsiteX2" fmla="*/ 1923021 w 2237346"/>
                <a:gd name="connsiteY2" fmla="*/ 452438 h 1559087"/>
                <a:gd name="connsiteX3" fmla="*/ 1761096 w 2237346"/>
                <a:gd name="connsiteY3" fmla="*/ 581025 h 1559087"/>
                <a:gd name="connsiteX4" fmla="*/ 1556308 w 2237346"/>
                <a:gd name="connsiteY4" fmla="*/ 709613 h 1559087"/>
                <a:gd name="connsiteX5" fmla="*/ 1384858 w 2237346"/>
                <a:gd name="connsiteY5" fmla="*/ 752475 h 1559087"/>
                <a:gd name="connsiteX6" fmla="*/ 1161021 w 2237346"/>
                <a:gd name="connsiteY6" fmla="*/ 781050 h 1559087"/>
                <a:gd name="connsiteX7" fmla="*/ 889558 w 2237346"/>
                <a:gd name="connsiteY7" fmla="*/ 814388 h 1559087"/>
                <a:gd name="connsiteX8" fmla="*/ 627621 w 2237346"/>
                <a:gd name="connsiteY8" fmla="*/ 862013 h 1559087"/>
                <a:gd name="connsiteX9" fmla="*/ 332346 w 2237346"/>
                <a:gd name="connsiteY9" fmla="*/ 990600 h 1559087"/>
                <a:gd name="connsiteX10" fmla="*/ 132321 w 2237346"/>
                <a:gd name="connsiteY10" fmla="*/ 1176338 h 1559087"/>
                <a:gd name="connsiteX11" fmla="*/ 22783 w 2237346"/>
                <a:gd name="connsiteY11" fmla="*/ 1381125 h 1559087"/>
                <a:gd name="connsiteX12" fmla="*/ 1259 w 2237346"/>
                <a:gd name="connsiteY12" fmla="*/ 1559087 h 1559087"/>
                <a:gd name="connsiteX0" fmla="*/ 2051608 w 2051608"/>
                <a:gd name="connsiteY0" fmla="*/ 0 h 1263812"/>
                <a:gd name="connsiteX1" fmla="*/ 1923021 w 2051608"/>
                <a:gd name="connsiteY1" fmla="*/ 157163 h 1263812"/>
                <a:gd name="connsiteX2" fmla="*/ 1761096 w 2051608"/>
                <a:gd name="connsiteY2" fmla="*/ 285750 h 1263812"/>
                <a:gd name="connsiteX3" fmla="*/ 1556308 w 2051608"/>
                <a:gd name="connsiteY3" fmla="*/ 414338 h 1263812"/>
                <a:gd name="connsiteX4" fmla="*/ 1384858 w 2051608"/>
                <a:gd name="connsiteY4" fmla="*/ 457200 h 1263812"/>
                <a:gd name="connsiteX5" fmla="*/ 1161021 w 2051608"/>
                <a:gd name="connsiteY5" fmla="*/ 485775 h 1263812"/>
                <a:gd name="connsiteX6" fmla="*/ 889558 w 2051608"/>
                <a:gd name="connsiteY6" fmla="*/ 519113 h 1263812"/>
                <a:gd name="connsiteX7" fmla="*/ 627621 w 2051608"/>
                <a:gd name="connsiteY7" fmla="*/ 566738 h 1263812"/>
                <a:gd name="connsiteX8" fmla="*/ 332346 w 2051608"/>
                <a:gd name="connsiteY8" fmla="*/ 695325 h 1263812"/>
                <a:gd name="connsiteX9" fmla="*/ 132321 w 2051608"/>
                <a:gd name="connsiteY9" fmla="*/ 881063 h 1263812"/>
                <a:gd name="connsiteX10" fmla="*/ 22783 w 2051608"/>
                <a:gd name="connsiteY10" fmla="*/ 1085850 h 1263812"/>
                <a:gd name="connsiteX11" fmla="*/ 1259 w 2051608"/>
                <a:gd name="connsiteY11" fmla="*/ 1263812 h 1263812"/>
                <a:gd name="connsiteX0" fmla="*/ 1923021 w 1923021"/>
                <a:gd name="connsiteY0" fmla="*/ 0 h 1106649"/>
                <a:gd name="connsiteX1" fmla="*/ 1761096 w 1923021"/>
                <a:gd name="connsiteY1" fmla="*/ 128587 h 1106649"/>
                <a:gd name="connsiteX2" fmla="*/ 1556308 w 1923021"/>
                <a:gd name="connsiteY2" fmla="*/ 257175 h 1106649"/>
                <a:gd name="connsiteX3" fmla="*/ 1384858 w 1923021"/>
                <a:gd name="connsiteY3" fmla="*/ 300037 h 1106649"/>
                <a:gd name="connsiteX4" fmla="*/ 1161021 w 1923021"/>
                <a:gd name="connsiteY4" fmla="*/ 328612 h 1106649"/>
                <a:gd name="connsiteX5" fmla="*/ 889558 w 1923021"/>
                <a:gd name="connsiteY5" fmla="*/ 361950 h 1106649"/>
                <a:gd name="connsiteX6" fmla="*/ 627621 w 1923021"/>
                <a:gd name="connsiteY6" fmla="*/ 409575 h 1106649"/>
                <a:gd name="connsiteX7" fmla="*/ 332346 w 1923021"/>
                <a:gd name="connsiteY7" fmla="*/ 538162 h 1106649"/>
                <a:gd name="connsiteX8" fmla="*/ 132321 w 1923021"/>
                <a:gd name="connsiteY8" fmla="*/ 723900 h 1106649"/>
                <a:gd name="connsiteX9" fmla="*/ 22783 w 1923021"/>
                <a:gd name="connsiteY9" fmla="*/ 928687 h 1106649"/>
                <a:gd name="connsiteX10" fmla="*/ 1259 w 1923021"/>
                <a:gd name="connsiteY10" fmla="*/ 1106649 h 1106649"/>
                <a:gd name="connsiteX0" fmla="*/ 1761096 w 1761096"/>
                <a:gd name="connsiteY0" fmla="*/ 0 h 978062"/>
                <a:gd name="connsiteX1" fmla="*/ 1556308 w 1761096"/>
                <a:gd name="connsiteY1" fmla="*/ 128588 h 978062"/>
                <a:gd name="connsiteX2" fmla="*/ 1384858 w 1761096"/>
                <a:gd name="connsiteY2" fmla="*/ 171450 h 978062"/>
                <a:gd name="connsiteX3" fmla="*/ 1161021 w 1761096"/>
                <a:gd name="connsiteY3" fmla="*/ 200025 h 978062"/>
                <a:gd name="connsiteX4" fmla="*/ 889558 w 1761096"/>
                <a:gd name="connsiteY4" fmla="*/ 233363 h 978062"/>
                <a:gd name="connsiteX5" fmla="*/ 627621 w 1761096"/>
                <a:gd name="connsiteY5" fmla="*/ 280988 h 978062"/>
                <a:gd name="connsiteX6" fmla="*/ 332346 w 1761096"/>
                <a:gd name="connsiteY6" fmla="*/ 409575 h 978062"/>
                <a:gd name="connsiteX7" fmla="*/ 132321 w 1761096"/>
                <a:gd name="connsiteY7" fmla="*/ 595313 h 978062"/>
                <a:gd name="connsiteX8" fmla="*/ 22783 w 1761096"/>
                <a:gd name="connsiteY8" fmla="*/ 800100 h 978062"/>
                <a:gd name="connsiteX9" fmla="*/ 1259 w 1761096"/>
                <a:gd name="connsiteY9" fmla="*/ 978062 h 978062"/>
                <a:gd name="connsiteX0" fmla="*/ 1556308 w 1556308"/>
                <a:gd name="connsiteY0" fmla="*/ 0 h 849474"/>
                <a:gd name="connsiteX1" fmla="*/ 1384858 w 1556308"/>
                <a:gd name="connsiteY1" fmla="*/ 42862 h 849474"/>
                <a:gd name="connsiteX2" fmla="*/ 1161021 w 1556308"/>
                <a:gd name="connsiteY2" fmla="*/ 71437 h 849474"/>
                <a:gd name="connsiteX3" fmla="*/ 889558 w 1556308"/>
                <a:gd name="connsiteY3" fmla="*/ 104775 h 849474"/>
                <a:gd name="connsiteX4" fmla="*/ 627621 w 1556308"/>
                <a:gd name="connsiteY4" fmla="*/ 152400 h 849474"/>
                <a:gd name="connsiteX5" fmla="*/ 332346 w 1556308"/>
                <a:gd name="connsiteY5" fmla="*/ 280987 h 849474"/>
                <a:gd name="connsiteX6" fmla="*/ 132321 w 1556308"/>
                <a:gd name="connsiteY6" fmla="*/ 466725 h 849474"/>
                <a:gd name="connsiteX7" fmla="*/ 22783 w 1556308"/>
                <a:gd name="connsiteY7" fmla="*/ 671512 h 849474"/>
                <a:gd name="connsiteX8" fmla="*/ 1259 w 1556308"/>
                <a:gd name="connsiteY8" fmla="*/ 849474 h 849474"/>
                <a:gd name="connsiteX0" fmla="*/ 1384858 w 1384858"/>
                <a:gd name="connsiteY0" fmla="*/ 0 h 806612"/>
                <a:gd name="connsiteX1" fmla="*/ 1161021 w 1384858"/>
                <a:gd name="connsiteY1" fmla="*/ 28575 h 806612"/>
                <a:gd name="connsiteX2" fmla="*/ 889558 w 1384858"/>
                <a:gd name="connsiteY2" fmla="*/ 61913 h 806612"/>
                <a:gd name="connsiteX3" fmla="*/ 627621 w 1384858"/>
                <a:gd name="connsiteY3" fmla="*/ 109538 h 806612"/>
                <a:gd name="connsiteX4" fmla="*/ 332346 w 1384858"/>
                <a:gd name="connsiteY4" fmla="*/ 238125 h 806612"/>
                <a:gd name="connsiteX5" fmla="*/ 132321 w 1384858"/>
                <a:gd name="connsiteY5" fmla="*/ 423863 h 806612"/>
                <a:gd name="connsiteX6" fmla="*/ 22783 w 1384858"/>
                <a:gd name="connsiteY6" fmla="*/ 628650 h 806612"/>
                <a:gd name="connsiteX7" fmla="*/ 1259 w 1384858"/>
                <a:gd name="connsiteY7" fmla="*/ 806612 h 806612"/>
                <a:gd name="connsiteX0" fmla="*/ 1161021 w 1161021"/>
                <a:gd name="connsiteY0" fmla="*/ 0 h 778037"/>
                <a:gd name="connsiteX1" fmla="*/ 889558 w 1161021"/>
                <a:gd name="connsiteY1" fmla="*/ 33338 h 778037"/>
                <a:gd name="connsiteX2" fmla="*/ 627621 w 1161021"/>
                <a:gd name="connsiteY2" fmla="*/ 80963 h 778037"/>
                <a:gd name="connsiteX3" fmla="*/ 332346 w 1161021"/>
                <a:gd name="connsiteY3" fmla="*/ 209550 h 778037"/>
                <a:gd name="connsiteX4" fmla="*/ 132321 w 1161021"/>
                <a:gd name="connsiteY4" fmla="*/ 395288 h 778037"/>
                <a:gd name="connsiteX5" fmla="*/ 22783 w 1161021"/>
                <a:gd name="connsiteY5" fmla="*/ 600075 h 778037"/>
                <a:gd name="connsiteX6" fmla="*/ 1259 w 1161021"/>
                <a:gd name="connsiteY6" fmla="*/ 778037 h 778037"/>
                <a:gd name="connsiteX0" fmla="*/ 889558 w 889558"/>
                <a:gd name="connsiteY0" fmla="*/ 0 h 744699"/>
                <a:gd name="connsiteX1" fmla="*/ 627621 w 889558"/>
                <a:gd name="connsiteY1" fmla="*/ 47625 h 744699"/>
                <a:gd name="connsiteX2" fmla="*/ 332346 w 889558"/>
                <a:gd name="connsiteY2" fmla="*/ 176212 h 744699"/>
                <a:gd name="connsiteX3" fmla="*/ 132321 w 889558"/>
                <a:gd name="connsiteY3" fmla="*/ 361950 h 744699"/>
                <a:gd name="connsiteX4" fmla="*/ 22783 w 889558"/>
                <a:gd name="connsiteY4" fmla="*/ 566737 h 744699"/>
                <a:gd name="connsiteX5" fmla="*/ 1259 w 889558"/>
                <a:gd name="connsiteY5" fmla="*/ 744699 h 744699"/>
                <a:gd name="connsiteX0" fmla="*/ 627621 w 627621"/>
                <a:gd name="connsiteY0" fmla="*/ 0 h 697074"/>
                <a:gd name="connsiteX1" fmla="*/ 332346 w 627621"/>
                <a:gd name="connsiteY1" fmla="*/ 128587 h 697074"/>
                <a:gd name="connsiteX2" fmla="*/ 132321 w 627621"/>
                <a:gd name="connsiteY2" fmla="*/ 314325 h 697074"/>
                <a:gd name="connsiteX3" fmla="*/ 22783 w 627621"/>
                <a:gd name="connsiteY3" fmla="*/ 519112 h 697074"/>
                <a:gd name="connsiteX4" fmla="*/ 1259 w 627621"/>
                <a:gd name="connsiteY4" fmla="*/ 697074 h 697074"/>
                <a:gd name="connsiteX0" fmla="*/ 332346 w 332346"/>
                <a:gd name="connsiteY0" fmla="*/ 0 h 568487"/>
                <a:gd name="connsiteX1" fmla="*/ 132321 w 332346"/>
                <a:gd name="connsiteY1" fmla="*/ 185738 h 568487"/>
                <a:gd name="connsiteX2" fmla="*/ 22783 w 332346"/>
                <a:gd name="connsiteY2" fmla="*/ 390525 h 568487"/>
                <a:gd name="connsiteX3" fmla="*/ 1259 w 332346"/>
                <a:gd name="connsiteY3" fmla="*/ 568487 h 568487"/>
                <a:gd name="connsiteX0" fmla="*/ 132321 w 132321"/>
                <a:gd name="connsiteY0" fmla="*/ 0 h 382749"/>
                <a:gd name="connsiteX1" fmla="*/ 22783 w 132321"/>
                <a:gd name="connsiteY1" fmla="*/ 204787 h 382749"/>
                <a:gd name="connsiteX2" fmla="*/ 1259 w 132321"/>
                <a:gd name="connsiteY2" fmla="*/ 382749 h 382749"/>
              </a:gdLst>
              <a:ahLst/>
              <a:cxnLst>
                <a:cxn ang="0">
                  <a:pos x="connsiteX0" y="connsiteY0"/>
                </a:cxn>
                <a:cxn ang="0">
                  <a:pos x="connsiteX1" y="connsiteY1"/>
                </a:cxn>
                <a:cxn ang="0">
                  <a:pos x="connsiteX2" y="connsiteY2"/>
                </a:cxn>
              </a:cxnLst>
              <a:rect l="l" t="t" r="r" b="b"/>
              <a:pathLst>
                <a:path w="132321" h="382749">
                  <a:moveTo>
                    <a:pt x="132321" y="0"/>
                  </a:moveTo>
                  <a:cubicBezTo>
                    <a:pt x="80727" y="65087"/>
                    <a:pt x="44627" y="140996"/>
                    <a:pt x="22783" y="204787"/>
                  </a:cubicBezTo>
                  <a:cubicBezTo>
                    <a:pt x="939" y="268578"/>
                    <a:pt x="-2355" y="324757"/>
                    <a:pt x="1259" y="38274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9" name="tgt_restR"/>
            <p:cNvSpPr/>
            <p:nvPr/>
          </p:nvSpPr>
          <p:spPr>
            <a:xfrm>
              <a:off x="6908427" y="2348877"/>
              <a:ext cx="1381383" cy="183252"/>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52750 w 2952750"/>
                <a:gd name="connsiteY0" fmla="*/ 64900 h 1612712"/>
                <a:gd name="connsiteX1" fmla="*/ 2781300 w 2952750"/>
                <a:gd name="connsiteY1" fmla="*/ 7750 h 1612712"/>
                <a:gd name="connsiteX2" fmla="*/ 2547938 w 2952750"/>
                <a:gd name="connsiteY2" fmla="*/ 7750 h 1612712"/>
                <a:gd name="connsiteX3" fmla="*/ 2352675 w 2952750"/>
                <a:gd name="connsiteY3" fmla="*/ 74425 h 1612712"/>
                <a:gd name="connsiteX4" fmla="*/ 2214563 w 2952750"/>
                <a:gd name="connsiteY4" fmla="*/ 231587 h 1612712"/>
                <a:gd name="connsiteX5" fmla="*/ 2028825 w 2952750"/>
                <a:gd name="connsiteY5" fmla="*/ 526862 h 1612712"/>
                <a:gd name="connsiteX6" fmla="*/ 1900238 w 2952750"/>
                <a:gd name="connsiteY6" fmla="*/ 684025 h 1612712"/>
                <a:gd name="connsiteX7" fmla="*/ 1738313 w 2952750"/>
                <a:gd name="connsiteY7" fmla="*/ 812612 h 1612712"/>
                <a:gd name="connsiteX8" fmla="*/ 1533525 w 2952750"/>
                <a:gd name="connsiteY8" fmla="*/ 941200 h 1612712"/>
                <a:gd name="connsiteX9" fmla="*/ 1362075 w 2952750"/>
                <a:gd name="connsiteY9" fmla="*/ 984062 h 1612712"/>
                <a:gd name="connsiteX10" fmla="*/ 1138238 w 2952750"/>
                <a:gd name="connsiteY10" fmla="*/ 1012637 h 1612712"/>
                <a:gd name="connsiteX11" fmla="*/ 866775 w 2952750"/>
                <a:gd name="connsiteY11" fmla="*/ 1045975 h 1612712"/>
                <a:gd name="connsiteX12" fmla="*/ 604838 w 2952750"/>
                <a:gd name="connsiteY12" fmla="*/ 1093600 h 1612712"/>
                <a:gd name="connsiteX13" fmla="*/ 309563 w 2952750"/>
                <a:gd name="connsiteY13" fmla="*/ 1222187 h 1612712"/>
                <a:gd name="connsiteX14" fmla="*/ 109538 w 2952750"/>
                <a:gd name="connsiteY14" fmla="*/ 1407925 h 1612712"/>
                <a:gd name="connsiteX15" fmla="*/ 0 w 2952750"/>
                <a:gd name="connsiteY15" fmla="*/ 1612712 h 1612712"/>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43187 w 2643187"/>
                <a:gd name="connsiteY0" fmla="*/ 64900 h 1222187"/>
                <a:gd name="connsiteX1" fmla="*/ 2471737 w 2643187"/>
                <a:gd name="connsiteY1" fmla="*/ 7750 h 1222187"/>
                <a:gd name="connsiteX2" fmla="*/ 2238375 w 2643187"/>
                <a:gd name="connsiteY2" fmla="*/ 7750 h 1222187"/>
                <a:gd name="connsiteX3" fmla="*/ 2043112 w 2643187"/>
                <a:gd name="connsiteY3" fmla="*/ 74425 h 1222187"/>
                <a:gd name="connsiteX4" fmla="*/ 1905000 w 2643187"/>
                <a:gd name="connsiteY4" fmla="*/ 231587 h 1222187"/>
                <a:gd name="connsiteX5" fmla="*/ 1719262 w 2643187"/>
                <a:gd name="connsiteY5" fmla="*/ 526862 h 1222187"/>
                <a:gd name="connsiteX6" fmla="*/ 1590675 w 2643187"/>
                <a:gd name="connsiteY6" fmla="*/ 684025 h 1222187"/>
                <a:gd name="connsiteX7" fmla="*/ 1428750 w 2643187"/>
                <a:gd name="connsiteY7" fmla="*/ 812612 h 1222187"/>
                <a:gd name="connsiteX8" fmla="*/ 1223962 w 2643187"/>
                <a:gd name="connsiteY8" fmla="*/ 941200 h 1222187"/>
                <a:gd name="connsiteX9" fmla="*/ 1052512 w 2643187"/>
                <a:gd name="connsiteY9" fmla="*/ 984062 h 1222187"/>
                <a:gd name="connsiteX10" fmla="*/ 828675 w 2643187"/>
                <a:gd name="connsiteY10" fmla="*/ 1012637 h 1222187"/>
                <a:gd name="connsiteX11" fmla="*/ 557212 w 2643187"/>
                <a:gd name="connsiteY11" fmla="*/ 1045975 h 1222187"/>
                <a:gd name="connsiteX12" fmla="*/ 295275 w 2643187"/>
                <a:gd name="connsiteY12" fmla="*/ 1093600 h 1222187"/>
                <a:gd name="connsiteX13" fmla="*/ 0 w 2643187"/>
                <a:gd name="connsiteY13" fmla="*/ 1222187 h 1222187"/>
                <a:gd name="connsiteX0" fmla="*/ 2347912 w 2347912"/>
                <a:gd name="connsiteY0" fmla="*/ 64900 h 1093600"/>
                <a:gd name="connsiteX1" fmla="*/ 2176462 w 2347912"/>
                <a:gd name="connsiteY1" fmla="*/ 7750 h 1093600"/>
                <a:gd name="connsiteX2" fmla="*/ 1943100 w 2347912"/>
                <a:gd name="connsiteY2" fmla="*/ 7750 h 1093600"/>
                <a:gd name="connsiteX3" fmla="*/ 1747837 w 2347912"/>
                <a:gd name="connsiteY3" fmla="*/ 74425 h 1093600"/>
                <a:gd name="connsiteX4" fmla="*/ 1609725 w 2347912"/>
                <a:gd name="connsiteY4" fmla="*/ 231587 h 1093600"/>
                <a:gd name="connsiteX5" fmla="*/ 1423987 w 2347912"/>
                <a:gd name="connsiteY5" fmla="*/ 526862 h 1093600"/>
                <a:gd name="connsiteX6" fmla="*/ 1295400 w 2347912"/>
                <a:gd name="connsiteY6" fmla="*/ 684025 h 1093600"/>
                <a:gd name="connsiteX7" fmla="*/ 1133475 w 2347912"/>
                <a:gd name="connsiteY7" fmla="*/ 812612 h 1093600"/>
                <a:gd name="connsiteX8" fmla="*/ 928687 w 2347912"/>
                <a:gd name="connsiteY8" fmla="*/ 941200 h 1093600"/>
                <a:gd name="connsiteX9" fmla="*/ 757237 w 2347912"/>
                <a:gd name="connsiteY9" fmla="*/ 984062 h 1093600"/>
                <a:gd name="connsiteX10" fmla="*/ 533400 w 2347912"/>
                <a:gd name="connsiteY10" fmla="*/ 1012637 h 1093600"/>
                <a:gd name="connsiteX11" fmla="*/ 261937 w 2347912"/>
                <a:gd name="connsiteY11" fmla="*/ 1045975 h 1093600"/>
                <a:gd name="connsiteX12" fmla="*/ 0 w 2347912"/>
                <a:gd name="connsiteY12" fmla="*/ 1093600 h 1093600"/>
                <a:gd name="connsiteX0" fmla="*/ 2085975 w 2085975"/>
                <a:gd name="connsiteY0" fmla="*/ 64900 h 1045975"/>
                <a:gd name="connsiteX1" fmla="*/ 1914525 w 2085975"/>
                <a:gd name="connsiteY1" fmla="*/ 7750 h 1045975"/>
                <a:gd name="connsiteX2" fmla="*/ 1681163 w 2085975"/>
                <a:gd name="connsiteY2" fmla="*/ 7750 h 1045975"/>
                <a:gd name="connsiteX3" fmla="*/ 1485900 w 2085975"/>
                <a:gd name="connsiteY3" fmla="*/ 74425 h 1045975"/>
                <a:gd name="connsiteX4" fmla="*/ 1347788 w 2085975"/>
                <a:gd name="connsiteY4" fmla="*/ 231587 h 1045975"/>
                <a:gd name="connsiteX5" fmla="*/ 1162050 w 2085975"/>
                <a:gd name="connsiteY5" fmla="*/ 526862 h 1045975"/>
                <a:gd name="connsiteX6" fmla="*/ 1033463 w 2085975"/>
                <a:gd name="connsiteY6" fmla="*/ 684025 h 1045975"/>
                <a:gd name="connsiteX7" fmla="*/ 871538 w 2085975"/>
                <a:gd name="connsiteY7" fmla="*/ 812612 h 1045975"/>
                <a:gd name="connsiteX8" fmla="*/ 666750 w 2085975"/>
                <a:gd name="connsiteY8" fmla="*/ 941200 h 1045975"/>
                <a:gd name="connsiteX9" fmla="*/ 495300 w 2085975"/>
                <a:gd name="connsiteY9" fmla="*/ 984062 h 1045975"/>
                <a:gd name="connsiteX10" fmla="*/ 271463 w 2085975"/>
                <a:gd name="connsiteY10" fmla="*/ 1012637 h 1045975"/>
                <a:gd name="connsiteX11" fmla="*/ 0 w 2085975"/>
                <a:gd name="connsiteY11" fmla="*/ 1045975 h 1045975"/>
                <a:gd name="connsiteX0" fmla="*/ 1814512 w 1814512"/>
                <a:gd name="connsiteY0" fmla="*/ 64900 h 1012637"/>
                <a:gd name="connsiteX1" fmla="*/ 1643062 w 1814512"/>
                <a:gd name="connsiteY1" fmla="*/ 7750 h 1012637"/>
                <a:gd name="connsiteX2" fmla="*/ 1409700 w 1814512"/>
                <a:gd name="connsiteY2" fmla="*/ 7750 h 1012637"/>
                <a:gd name="connsiteX3" fmla="*/ 1214437 w 1814512"/>
                <a:gd name="connsiteY3" fmla="*/ 74425 h 1012637"/>
                <a:gd name="connsiteX4" fmla="*/ 1076325 w 1814512"/>
                <a:gd name="connsiteY4" fmla="*/ 231587 h 1012637"/>
                <a:gd name="connsiteX5" fmla="*/ 890587 w 1814512"/>
                <a:gd name="connsiteY5" fmla="*/ 526862 h 1012637"/>
                <a:gd name="connsiteX6" fmla="*/ 762000 w 1814512"/>
                <a:gd name="connsiteY6" fmla="*/ 684025 h 1012637"/>
                <a:gd name="connsiteX7" fmla="*/ 600075 w 1814512"/>
                <a:gd name="connsiteY7" fmla="*/ 812612 h 1012637"/>
                <a:gd name="connsiteX8" fmla="*/ 395287 w 1814512"/>
                <a:gd name="connsiteY8" fmla="*/ 941200 h 1012637"/>
                <a:gd name="connsiteX9" fmla="*/ 223837 w 1814512"/>
                <a:gd name="connsiteY9" fmla="*/ 984062 h 1012637"/>
                <a:gd name="connsiteX10" fmla="*/ 0 w 1814512"/>
                <a:gd name="connsiteY10" fmla="*/ 1012637 h 1012637"/>
                <a:gd name="connsiteX0" fmla="*/ 1590675 w 1590675"/>
                <a:gd name="connsiteY0" fmla="*/ 64900 h 984062"/>
                <a:gd name="connsiteX1" fmla="*/ 1419225 w 1590675"/>
                <a:gd name="connsiteY1" fmla="*/ 7750 h 984062"/>
                <a:gd name="connsiteX2" fmla="*/ 1185863 w 1590675"/>
                <a:gd name="connsiteY2" fmla="*/ 7750 h 984062"/>
                <a:gd name="connsiteX3" fmla="*/ 990600 w 1590675"/>
                <a:gd name="connsiteY3" fmla="*/ 74425 h 984062"/>
                <a:gd name="connsiteX4" fmla="*/ 852488 w 1590675"/>
                <a:gd name="connsiteY4" fmla="*/ 231587 h 984062"/>
                <a:gd name="connsiteX5" fmla="*/ 666750 w 1590675"/>
                <a:gd name="connsiteY5" fmla="*/ 526862 h 984062"/>
                <a:gd name="connsiteX6" fmla="*/ 538163 w 1590675"/>
                <a:gd name="connsiteY6" fmla="*/ 684025 h 984062"/>
                <a:gd name="connsiteX7" fmla="*/ 376238 w 1590675"/>
                <a:gd name="connsiteY7" fmla="*/ 812612 h 984062"/>
                <a:gd name="connsiteX8" fmla="*/ 171450 w 1590675"/>
                <a:gd name="connsiteY8" fmla="*/ 941200 h 984062"/>
                <a:gd name="connsiteX9" fmla="*/ 0 w 1590675"/>
                <a:gd name="connsiteY9" fmla="*/ 984062 h 984062"/>
                <a:gd name="connsiteX0" fmla="*/ 1419225 w 1419225"/>
                <a:gd name="connsiteY0" fmla="*/ 64900 h 941200"/>
                <a:gd name="connsiteX1" fmla="*/ 1247775 w 1419225"/>
                <a:gd name="connsiteY1" fmla="*/ 7750 h 941200"/>
                <a:gd name="connsiteX2" fmla="*/ 1014413 w 1419225"/>
                <a:gd name="connsiteY2" fmla="*/ 7750 h 941200"/>
                <a:gd name="connsiteX3" fmla="*/ 819150 w 1419225"/>
                <a:gd name="connsiteY3" fmla="*/ 74425 h 941200"/>
                <a:gd name="connsiteX4" fmla="*/ 681038 w 1419225"/>
                <a:gd name="connsiteY4" fmla="*/ 231587 h 941200"/>
                <a:gd name="connsiteX5" fmla="*/ 495300 w 1419225"/>
                <a:gd name="connsiteY5" fmla="*/ 526862 h 941200"/>
                <a:gd name="connsiteX6" fmla="*/ 366713 w 1419225"/>
                <a:gd name="connsiteY6" fmla="*/ 684025 h 941200"/>
                <a:gd name="connsiteX7" fmla="*/ 204788 w 1419225"/>
                <a:gd name="connsiteY7" fmla="*/ 812612 h 941200"/>
                <a:gd name="connsiteX8" fmla="*/ 0 w 1419225"/>
                <a:gd name="connsiteY8" fmla="*/ 941200 h 941200"/>
                <a:gd name="connsiteX0" fmla="*/ 1214437 w 1214437"/>
                <a:gd name="connsiteY0" fmla="*/ 64900 h 812612"/>
                <a:gd name="connsiteX1" fmla="*/ 1042987 w 1214437"/>
                <a:gd name="connsiteY1" fmla="*/ 7750 h 812612"/>
                <a:gd name="connsiteX2" fmla="*/ 809625 w 1214437"/>
                <a:gd name="connsiteY2" fmla="*/ 7750 h 812612"/>
                <a:gd name="connsiteX3" fmla="*/ 614362 w 1214437"/>
                <a:gd name="connsiteY3" fmla="*/ 74425 h 812612"/>
                <a:gd name="connsiteX4" fmla="*/ 476250 w 1214437"/>
                <a:gd name="connsiteY4" fmla="*/ 231587 h 812612"/>
                <a:gd name="connsiteX5" fmla="*/ 290512 w 1214437"/>
                <a:gd name="connsiteY5" fmla="*/ 526862 h 812612"/>
                <a:gd name="connsiteX6" fmla="*/ 161925 w 1214437"/>
                <a:gd name="connsiteY6" fmla="*/ 684025 h 812612"/>
                <a:gd name="connsiteX7" fmla="*/ 0 w 1214437"/>
                <a:gd name="connsiteY7" fmla="*/ 812612 h 812612"/>
                <a:gd name="connsiteX0" fmla="*/ 1052512 w 1052512"/>
                <a:gd name="connsiteY0" fmla="*/ 64900 h 684025"/>
                <a:gd name="connsiteX1" fmla="*/ 881062 w 1052512"/>
                <a:gd name="connsiteY1" fmla="*/ 7750 h 684025"/>
                <a:gd name="connsiteX2" fmla="*/ 647700 w 1052512"/>
                <a:gd name="connsiteY2" fmla="*/ 7750 h 684025"/>
                <a:gd name="connsiteX3" fmla="*/ 452437 w 1052512"/>
                <a:gd name="connsiteY3" fmla="*/ 74425 h 684025"/>
                <a:gd name="connsiteX4" fmla="*/ 314325 w 1052512"/>
                <a:gd name="connsiteY4" fmla="*/ 231587 h 684025"/>
                <a:gd name="connsiteX5" fmla="*/ 128587 w 1052512"/>
                <a:gd name="connsiteY5" fmla="*/ 526862 h 684025"/>
                <a:gd name="connsiteX6" fmla="*/ 0 w 1052512"/>
                <a:gd name="connsiteY6" fmla="*/ 684025 h 684025"/>
                <a:gd name="connsiteX0" fmla="*/ 923925 w 923925"/>
                <a:gd name="connsiteY0" fmla="*/ 64900 h 526862"/>
                <a:gd name="connsiteX1" fmla="*/ 752475 w 923925"/>
                <a:gd name="connsiteY1" fmla="*/ 7750 h 526862"/>
                <a:gd name="connsiteX2" fmla="*/ 519113 w 923925"/>
                <a:gd name="connsiteY2" fmla="*/ 7750 h 526862"/>
                <a:gd name="connsiteX3" fmla="*/ 323850 w 923925"/>
                <a:gd name="connsiteY3" fmla="*/ 74425 h 526862"/>
                <a:gd name="connsiteX4" fmla="*/ 185738 w 923925"/>
                <a:gd name="connsiteY4" fmla="*/ 231587 h 526862"/>
                <a:gd name="connsiteX5" fmla="*/ 0 w 923925"/>
                <a:gd name="connsiteY5" fmla="*/ 526862 h 526862"/>
                <a:gd name="connsiteX0" fmla="*/ 738187 w 738187"/>
                <a:gd name="connsiteY0" fmla="*/ 64900 h 231587"/>
                <a:gd name="connsiteX1" fmla="*/ 566737 w 738187"/>
                <a:gd name="connsiteY1" fmla="*/ 7750 h 231587"/>
                <a:gd name="connsiteX2" fmla="*/ 333375 w 738187"/>
                <a:gd name="connsiteY2" fmla="*/ 7750 h 231587"/>
                <a:gd name="connsiteX3" fmla="*/ 138112 w 738187"/>
                <a:gd name="connsiteY3" fmla="*/ 74425 h 231587"/>
                <a:gd name="connsiteX4" fmla="*/ 0 w 738187"/>
                <a:gd name="connsiteY4" fmla="*/ 231587 h 231587"/>
                <a:gd name="connsiteX0" fmla="*/ 600075 w 600075"/>
                <a:gd name="connsiteY0" fmla="*/ 64900 h 74425"/>
                <a:gd name="connsiteX1" fmla="*/ 428625 w 600075"/>
                <a:gd name="connsiteY1" fmla="*/ 7750 h 74425"/>
                <a:gd name="connsiteX2" fmla="*/ 195263 w 600075"/>
                <a:gd name="connsiteY2" fmla="*/ 7750 h 74425"/>
                <a:gd name="connsiteX3" fmla="*/ 0 w 600075"/>
                <a:gd name="connsiteY3" fmla="*/ 74425 h 7442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07727 w 607727"/>
                <a:gd name="connsiteY0" fmla="*/ 64900 h 79940"/>
                <a:gd name="connsiteX1" fmla="*/ 436277 w 607727"/>
                <a:gd name="connsiteY1" fmla="*/ 7750 h 79940"/>
                <a:gd name="connsiteX2" fmla="*/ 202915 w 607727"/>
                <a:gd name="connsiteY2" fmla="*/ 7750 h 79940"/>
                <a:gd name="connsiteX3" fmla="*/ 0 w 607727"/>
                <a:gd name="connsiteY3" fmla="*/ 79940 h 79940"/>
              </a:gdLst>
              <a:ahLst/>
              <a:cxnLst>
                <a:cxn ang="0">
                  <a:pos x="connsiteX0" y="connsiteY0"/>
                </a:cxn>
                <a:cxn ang="0">
                  <a:pos x="connsiteX1" y="connsiteY1"/>
                </a:cxn>
                <a:cxn ang="0">
                  <a:pos x="connsiteX2" y="connsiteY2"/>
                </a:cxn>
                <a:cxn ang="0">
                  <a:pos x="connsiteX3" y="connsiteY3"/>
                </a:cxn>
              </a:cxnLst>
              <a:rect l="l" t="t" r="r" b="b"/>
              <a:pathLst>
                <a:path w="607727" h="79940">
                  <a:moveTo>
                    <a:pt x="607727" y="64900"/>
                  </a:moveTo>
                  <a:cubicBezTo>
                    <a:pt x="545815" y="24419"/>
                    <a:pt x="503746" y="17275"/>
                    <a:pt x="436277" y="7750"/>
                  </a:cubicBezTo>
                  <a:cubicBezTo>
                    <a:pt x="368808" y="-1775"/>
                    <a:pt x="274353" y="-3363"/>
                    <a:pt x="202915" y="7750"/>
                  </a:cubicBezTo>
                  <a:cubicBezTo>
                    <a:pt x="131477" y="18863"/>
                    <a:pt x="100260" y="20474"/>
                    <a:pt x="0" y="7994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mc:AlternateContent xmlns:mc="http://schemas.openxmlformats.org/markup-compatibility/2006" xmlns:a14="http://schemas.microsoft.com/office/drawing/2010/main">
        <mc:Choice Requires="a14">
          <p:sp>
            <p:nvSpPr>
              <p:cNvPr id="54" name="eq_constraint1"/>
              <p:cNvSpPr txBox="1"/>
              <p:nvPr/>
            </p:nvSpPr>
            <p:spPr>
              <a:xfrm>
                <a:off x="907111" y="4159117"/>
                <a:ext cx="3715690" cy="1540293"/>
              </a:xfrm>
              <a:prstGeom prst="rect">
                <a:avLst/>
              </a:prstGeom>
              <a:noFill/>
            </p:spPr>
            <p:txBody>
              <a:bodyPr wrap="square" rtlCol="0">
                <a:spAutoFit/>
              </a:bodyPr>
              <a:lstStyle/>
              <a:p>
                <a:pPr marL="0" lvl="1"/>
                <a14:m>
                  <m:oMathPara xmlns:m="http://schemas.openxmlformats.org/officeDocument/2006/math">
                    <m:oMathParaPr>
                      <m:jc m:val="left"/>
                    </m:oMathParaPr>
                    <m:oMath xmlns:m="http://schemas.openxmlformats.org/officeDocument/2006/math">
                      <m:sSub>
                        <m:sSubPr>
                          <m:ctrlPr>
                            <a:rPr lang="en-US" altLang="ja-JP" sz="2800" i="1" smtClean="0">
                              <a:latin typeface="Cambria Math"/>
                            </a:rPr>
                          </m:ctrlPr>
                        </m:sSubPr>
                        <m:e>
                          <m:d>
                            <m:dPr>
                              <m:begChr m:val=""/>
                              <m:endChr m:val="|"/>
                              <m:ctrlPr>
                                <a:rPr lang="en-US" altLang="ja-JP" sz="2800" i="1">
                                  <a:latin typeface="Cambria Math"/>
                                </a:rPr>
                              </m:ctrlPr>
                            </m:dPr>
                            <m:e>
                              <m:f>
                                <m:fPr>
                                  <m:ctrlPr>
                                    <a:rPr lang="en-US" altLang="ja-JP" sz="2800" i="1">
                                      <a:latin typeface="Cambria Math"/>
                                    </a:rPr>
                                  </m:ctrlPr>
                                </m:fPr>
                                <m:num>
                                  <m:r>
                                    <a:rPr lang="en-US" altLang="ja-JP" sz="2800" i="1">
                                      <a:latin typeface="Cambria Math"/>
                                    </a:rPr>
                                    <m:t>𝑑𝑓</m:t>
                                  </m:r>
                                </m:num>
                                <m:den>
                                  <m:r>
                                    <a:rPr lang="en-US" altLang="ja-JP" sz="2800" i="1">
                                      <a:latin typeface="Cambria Math"/>
                                    </a:rPr>
                                    <m:t>𝑑</m:t>
                                  </m:r>
                                  <m:r>
                                    <a:rPr lang="en-US" altLang="ja-JP" sz="2800" b="0" i="1" smtClean="0">
                                      <a:latin typeface="Cambria Math"/>
                                    </a:rPr>
                                    <m:t>𝑢</m:t>
                                  </m:r>
                                </m:den>
                              </m:f>
                            </m:e>
                          </m:d>
                        </m:e>
                        <m:sub>
                          <m:r>
                            <a:rPr lang="ja-JP" altLang="en-US" sz="2800" i="1">
                              <a:latin typeface="Cambria Math"/>
                            </a:rPr>
                            <m:t>𝜕</m:t>
                          </m:r>
                          <m:r>
                            <m:rPr>
                              <m:sty m:val="p"/>
                            </m:rPr>
                            <a:rPr lang="el-GR" altLang="ja-JP" sz="2800" i="1">
                              <a:latin typeface="Cambria Math"/>
                              <a:ea typeface="Cambria Math"/>
                            </a:rPr>
                            <m:t>Ω</m:t>
                          </m:r>
                        </m:sub>
                      </m:sSub>
                      <m:r>
                        <a:rPr lang="en-US" altLang="ja-JP" sz="2800" i="1">
                          <a:latin typeface="Cambria Math"/>
                        </a:rPr>
                        <m:t>=</m:t>
                      </m:r>
                      <m:f>
                        <m:fPr>
                          <m:ctrlPr>
                            <a:rPr lang="en-US" altLang="ja-JP" sz="2800" i="1">
                              <a:latin typeface="Cambria Math"/>
                            </a:rPr>
                          </m:ctrlPr>
                        </m:fPr>
                        <m:num>
                          <m:r>
                            <a:rPr lang="en-US" altLang="ja-JP" sz="2800" i="1">
                              <a:latin typeface="Cambria Math"/>
                            </a:rPr>
                            <m:t>𝑑</m:t>
                          </m:r>
                          <m:sSub>
                            <m:sSubPr>
                              <m:ctrlPr>
                                <a:rPr lang="en-US" altLang="ja-JP" sz="2800" i="1">
                                  <a:latin typeface="Cambria Math"/>
                                </a:rPr>
                              </m:ctrlPr>
                            </m:sSubPr>
                            <m:e>
                              <m:r>
                                <a:rPr lang="en-US" altLang="ja-JP" sz="2800" i="1">
                                  <a:latin typeface="Cambria Math"/>
                                </a:rPr>
                                <m:t>𝑃</m:t>
                              </m:r>
                            </m:e>
                            <m:sub>
                              <m:r>
                                <m:rPr>
                                  <m:sty m:val="p"/>
                                </m:rPr>
                                <a:rPr lang="en-US" altLang="ja-JP" sz="2800">
                                  <a:latin typeface="Cambria Math"/>
                                </a:rPr>
                                <m:t>tgt</m:t>
                              </m:r>
                            </m:sub>
                          </m:sSub>
                        </m:num>
                        <m:den>
                          <m:r>
                            <a:rPr lang="en-US" altLang="ja-JP" sz="2800" i="1">
                              <a:latin typeface="Cambria Math"/>
                            </a:rPr>
                            <m:t>𝑑</m:t>
                          </m:r>
                          <m:r>
                            <a:rPr lang="en-US" altLang="ja-JP" sz="2800" b="0" i="1" smtClean="0">
                              <a:latin typeface="Cambria Math"/>
                            </a:rPr>
                            <m:t>𝑢</m:t>
                          </m:r>
                        </m:den>
                      </m:f>
                      <m:r>
                        <a:rPr lang="en-US" altLang="ja-JP" sz="2800" i="1">
                          <a:latin typeface="Cambria Math"/>
                        </a:rPr>
                        <m:t>−</m:t>
                      </m:r>
                      <m:f>
                        <m:fPr>
                          <m:ctrlPr>
                            <a:rPr lang="en-US" altLang="ja-JP" sz="2800" i="1">
                              <a:latin typeface="Cambria Math"/>
                            </a:rPr>
                          </m:ctrlPr>
                        </m:fPr>
                        <m:num>
                          <m:r>
                            <a:rPr lang="en-US" altLang="ja-JP" sz="2800" i="1">
                              <a:latin typeface="Cambria Math"/>
                            </a:rPr>
                            <m:t>𝑑</m:t>
                          </m:r>
                          <m:sSub>
                            <m:sSubPr>
                              <m:ctrlPr>
                                <a:rPr lang="en-US" altLang="ja-JP" sz="2800" i="1">
                                  <a:latin typeface="Cambria Math"/>
                                </a:rPr>
                              </m:ctrlPr>
                            </m:sSubPr>
                            <m:e>
                              <m:r>
                                <a:rPr lang="en-US" altLang="ja-JP" sz="2800" i="1">
                                  <a:latin typeface="Cambria Math"/>
                                </a:rPr>
                                <m:t>𝑃</m:t>
                              </m:r>
                            </m:e>
                            <m:sub>
                              <m:r>
                                <m:rPr>
                                  <m:sty m:val="p"/>
                                </m:rPr>
                                <a:rPr lang="en-US" altLang="ja-JP" sz="2800">
                                  <a:latin typeface="Cambria Math"/>
                                </a:rPr>
                                <m:t>src</m:t>
                              </m:r>
                            </m:sub>
                          </m:sSub>
                        </m:num>
                        <m:den>
                          <m:r>
                            <a:rPr lang="en-US" altLang="ja-JP" sz="2800" i="1">
                              <a:latin typeface="Cambria Math"/>
                            </a:rPr>
                            <m:t>𝑑</m:t>
                          </m:r>
                          <m:r>
                            <a:rPr lang="en-US" altLang="ja-JP" sz="2800" b="0" i="1" smtClean="0">
                              <a:latin typeface="Cambria Math"/>
                            </a:rPr>
                            <m:t>𝑢</m:t>
                          </m:r>
                        </m:den>
                      </m:f>
                    </m:oMath>
                  </m:oMathPara>
                </a14:m>
                <a:endParaRPr lang="en-US" altLang="ja-JP" sz="2800" dirty="0"/>
              </a:p>
              <a:p>
                <a:endParaRPr kumimoji="1" lang="ja-JP" altLang="en-US" sz="2800" dirty="0"/>
              </a:p>
            </p:txBody>
          </p:sp>
        </mc:Choice>
        <mc:Fallback xmlns="">
          <p:sp>
            <p:nvSpPr>
              <p:cNvPr id="54" name="eq_constraint1"/>
              <p:cNvSpPr txBox="1">
                <a:spLocks noRot="1" noChangeAspect="1" noMove="1" noResize="1" noEditPoints="1" noAdjustHandles="1" noChangeArrowheads="1" noChangeShapeType="1" noTextEdit="1"/>
              </p:cNvSpPr>
              <p:nvPr/>
            </p:nvSpPr>
            <p:spPr>
              <a:xfrm>
                <a:off x="907111" y="4159117"/>
                <a:ext cx="3715690" cy="1540293"/>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eq_constraint0"/>
              <p:cNvSpPr txBox="1"/>
              <p:nvPr/>
            </p:nvSpPr>
            <p:spPr>
              <a:xfrm>
                <a:off x="899490" y="3245407"/>
                <a:ext cx="3024810" cy="79015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ja-JP" sz="2800" i="1" smtClean="0">
                              <a:latin typeface="Cambria Math"/>
                            </a:rPr>
                          </m:ctrlPr>
                        </m:sSubPr>
                        <m:e>
                          <m:d>
                            <m:dPr>
                              <m:begChr m:val=""/>
                              <m:endChr m:val="|"/>
                              <m:ctrlPr>
                                <a:rPr lang="en-US" altLang="ja-JP" sz="2800" i="1" smtClean="0">
                                  <a:latin typeface="Cambria Math"/>
                                </a:rPr>
                              </m:ctrlPr>
                            </m:dPr>
                            <m:e>
                              <m:r>
                                <a:rPr lang="en-US" altLang="ja-JP" sz="2800" b="0" i="1" smtClean="0">
                                  <a:latin typeface="Cambria Math"/>
                                </a:rPr>
                                <m:t>𝑓</m:t>
                              </m:r>
                            </m:e>
                          </m:d>
                        </m:e>
                        <m:sub>
                          <m:r>
                            <a:rPr lang="ja-JP" altLang="en-US" sz="2800" i="1" smtClean="0">
                              <a:latin typeface="Cambria Math"/>
                            </a:rPr>
                            <m:t>𝜕</m:t>
                          </m:r>
                          <m:r>
                            <m:rPr>
                              <m:sty m:val="p"/>
                            </m:rPr>
                            <a:rPr lang="el-GR" altLang="ja-JP" sz="2800" i="1" smtClean="0">
                              <a:latin typeface="Cambria Math"/>
                              <a:ea typeface="Cambria Math"/>
                            </a:rPr>
                            <m:t>Ω</m:t>
                          </m:r>
                        </m:sub>
                      </m:sSub>
                      <m:r>
                        <a:rPr lang="en-US" altLang="ja-JP" sz="2800" b="0" i="1" smtClean="0">
                          <a:latin typeface="Cambria Math"/>
                        </a:rPr>
                        <m:t>  </m:t>
                      </m:r>
                      <m:r>
                        <a:rPr lang="en-US" altLang="ja-JP" sz="2800" i="1">
                          <a:latin typeface="Cambria Math"/>
                        </a:rPr>
                        <m:t>=</m:t>
                      </m:r>
                      <m:sSub>
                        <m:sSubPr>
                          <m:ctrlPr>
                            <a:rPr lang="en-US" altLang="ja-JP" sz="2800" i="1">
                              <a:latin typeface="Cambria Math"/>
                            </a:rPr>
                          </m:ctrlPr>
                        </m:sSubPr>
                        <m:e>
                          <m:r>
                            <a:rPr lang="en-US" altLang="ja-JP" sz="2800" b="0" i="1" smtClean="0">
                              <a:latin typeface="Cambria Math"/>
                            </a:rPr>
                            <m:t> </m:t>
                          </m:r>
                          <m:r>
                            <a:rPr lang="en-US" altLang="ja-JP" sz="2800" i="1">
                              <a:latin typeface="Cambria Math"/>
                            </a:rPr>
                            <m:t>𝑃</m:t>
                          </m:r>
                        </m:e>
                        <m:sub>
                          <m:r>
                            <m:rPr>
                              <m:sty m:val="p"/>
                            </m:rPr>
                            <a:rPr lang="en-US" altLang="ja-JP" sz="2800">
                              <a:latin typeface="Cambria Math"/>
                            </a:rPr>
                            <m:t>tgt</m:t>
                          </m:r>
                        </m:sub>
                      </m:sSub>
                      <m:r>
                        <a:rPr lang="en-US" altLang="ja-JP" sz="2800" i="1">
                          <a:latin typeface="Cambria Math"/>
                        </a:rPr>
                        <m:t>−</m:t>
                      </m:r>
                      <m:sSub>
                        <m:sSubPr>
                          <m:ctrlPr>
                            <a:rPr lang="en-US" altLang="ja-JP" sz="2800" i="1">
                              <a:latin typeface="Cambria Math"/>
                            </a:rPr>
                          </m:ctrlPr>
                        </m:sSubPr>
                        <m:e>
                          <m:r>
                            <a:rPr lang="en-US" altLang="ja-JP" sz="2800" i="1">
                              <a:latin typeface="Cambria Math"/>
                            </a:rPr>
                            <m:t>𝑃</m:t>
                          </m:r>
                        </m:e>
                        <m:sub>
                          <m:r>
                            <m:rPr>
                              <m:sty m:val="p"/>
                            </m:rPr>
                            <a:rPr lang="en-US" altLang="ja-JP" sz="2800">
                              <a:latin typeface="Cambria Math"/>
                            </a:rPr>
                            <m:t>src</m:t>
                          </m:r>
                        </m:sub>
                      </m:sSub>
                    </m:oMath>
                  </m:oMathPara>
                </a14:m>
                <a:endParaRPr kumimoji="1" lang="ja-JP" altLang="en-US" sz="2800" dirty="0"/>
              </a:p>
            </p:txBody>
          </p:sp>
        </mc:Choice>
        <mc:Fallback xmlns="">
          <p:sp>
            <p:nvSpPr>
              <p:cNvPr id="53" name="eq_constraint0"/>
              <p:cNvSpPr txBox="1">
                <a:spLocks noRot="1" noChangeAspect="1" noMove="1" noResize="1" noEditPoints="1" noAdjustHandles="1" noChangeArrowheads="1" noChangeShapeType="1" noTextEdit="1"/>
              </p:cNvSpPr>
              <p:nvPr/>
            </p:nvSpPr>
            <p:spPr>
              <a:xfrm>
                <a:off x="899490" y="3245407"/>
                <a:ext cx="3024810" cy="790153"/>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eq_smooth"/>
              <p:cNvSpPr txBox="1"/>
              <p:nvPr/>
            </p:nvSpPr>
            <p:spPr>
              <a:xfrm>
                <a:off x="899490" y="2564880"/>
                <a:ext cx="1958010" cy="523220"/>
              </a:xfrm>
              <a:prstGeom prst="rect">
                <a:avLst/>
              </a:prstGeom>
              <a:noFill/>
            </p:spPr>
            <p:txBody>
              <a:bodyPr wrap="square" rtlCol="0">
                <a:spAutoFit/>
              </a:bodyPr>
              <a:lstStyle/>
              <a:p>
                <a:pPr marL="0" lvl="1"/>
                <a14:m>
                  <m:oMathPara xmlns:m="http://schemas.openxmlformats.org/officeDocument/2006/math">
                    <m:oMathParaPr>
                      <m:jc m:val="left"/>
                    </m:oMathParaPr>
                    <m:oMath xmlns:m="http://schemas.openxmlformats.org/officeDocument/2006/math">
                      <m:sSup>
                        <m:sSupPr>
                          <m:ctrlPr>
                            <a:rPr lang="en-US" altLang="ja-JP" sz="2800" i="1" smtClean="0">
                              <a:latin typeface="Cambria Math"/>
                            </a:rPr>
                          </m:ctrlPr>
                        </m:sSupPr>
                        <m:e>
                          <m:r>
                            <a:rPr lang="en-US" altLang="ja-JP" sz="2800" i="1">
                              <a:latin typeface="Cambria Math"/>
                              <a:ea typeface="Cambria Math"/>
                            </a:rPr>
                            <m:t>∆</m:t>
                          </m:r>
                        </m:e>
                        <m:sup>
                          <m:r>
                            <a:rPr lang="en-US" altLang="ja-JP" sz="2800" i="1">
                              <a:latin typeface="Cambria Math"/>
                            </a:rPr>
                            <m:t>2</m:t>
                          </m:r>
                        </m:sup>
                      </m:sSup>
                      <m:r>
                        <a:rPr lang="en-US" altLang="ja-JP" sz="2800" i="1">
                          <a:latin typeface="Cambria Math"/>
                        </a:rPr>
                        <m:t>𝑓</m:t>
                      </m:r>
                      <m:r>
                        <a:rPr lang="en-US" altLang="ja-JP" sz="2800" b="0" i="1" smtClean="0">
                          <a:latin typeface="Cambria Math"/>
                        </a:rPr>
                        <m:t>   </m:t>
                      </m:r>
                      <m:r>
                        <a:rPr lang="en-US" altLang="ja-JP" sz="2800" i="1">
                          <a:latin typeface="Cambria Math"/>
                        </a:rPr>
                        <m:t>=</m:t>
                      </m:r>
                      <m:r>
                        <a:rPr lang="en-US" altLang="ja-JP" sz="2800" b="0" i="1" smtClean="0">
                          <a:latin typeface="Cambria Math"/>
                        </a:rPr>
                        <m:t> </m:t>
                      </m:r>
                      <m:r>
                        <a:rPr lang="en-US" altLang="ja-JP" sz="2800" i="1">
                          <a:latin typeface="Cambria Math"/>
                        </a:rPr>
                        <m:t>0</m:t>
                      </m:r>
                    </m:oMath>
                  </m:oMathPara>
                </a14:m>
                <a:endParaRPr lang="en-US" altLang="ja-JP" sz="2800" dirty="0"/>
              </a:p>
            </p:txBody>
          </p:sp>
        </mc:Choice>
        <mc:Fallback xmlns="">
          <p:sp>
            <p:nvSpPr>
              <p:cNvPr id="51" name="eq_smooth"/>
              <p:cNvSpPr txBox="1">
                <a:spLocks noRot="1" noChangeAspect="1" noMove="1" noResize="1" noEditPoints="1" noAdjustHandles="1" noChangeArrowheads="1" noChangeShapeType="1" noTextEdit="1"/>
              </p:cNvSpPr>
              <p:nvPr/>
            </p:nvSpPr>
            <p:spPr>
              <a:xfrm>
                <a:off x="899490" y="2564880"/>
                <a:ext cx="1958010" cy="523220"/>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eq_definition"/>
              <p:cNvSpPr txBox="1"/>
              <p:nvPr/>
            </p:nvSpPr>
            <p:spPr>
              <a:xfrm>
                <a:off x="899490" y="1476035"/>
                <a:ext cx="3562973" cy="58477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3200" i="1" smtClean="0">
                          <a:latin typeface="Cambria Math"/>
                        </a:rPr>
                        <m:t>𝑓</m:t>
                      </m:r>
                      <m:r>
                        <a:rPr lang="en-US" altLang="ja-JP" sz="3200" i="1" smtClean="0">
                          <a:latin typeface="Cambria Math"/>
                          <a:ea typeface="Cambria Math"/>
                        </a:rPr>
                        <m:t>∶</m:t>
                      </m:r>
                      <m:d>
                        <m:dPr>
                          <m:begChr m:val="["/>
                          <m:endChr m:val="]"/>
                          <m:ctrlPr>
                            <a:rPr lang="en-US" altLang="ja-JP" sz="3200" i="1" smtClean="0">
                              <a:latin typeface="Cambria Math"/>
                              <a:ea typeface="Cambria Math"/>
                            </a:rPr>
                          </m:ctrlPr>
                        </m:dPr>
                        <m:e>
                          <m:r>
                            <a:rPr lang="en-US" altLang="ja-JP" sz="3200" b="0" i="1" smtClean="0">
                              <a:latin typeface="Cambria Math"/>
                              <a:ea typeface="Cambria Math"/>
                            </a:rPr>
                            <m:t>0, 1</m:t>
                          </m:r>
                        </m:e>
                      </m:d>
                      <m:r>
                        <a:rPr lang="en-US" altLang="ja-JP" sz="3200" i="1">
                          <a:latin typeface="Cambria Math"/>
                          <a:ea typeface="Cambria Math"/>
                        </a:rPr>
                        <m:t>⟼</m:t>
                      </m:r>
                      <m:sSup>
                        <m:sSupPr>
                          <m:ctrlPr>
                            <a:rPr lang="en-US" altLang="ja-JP" sz="3200" i="1">
                              <a:latin typeface="Cambria Math"/>
                              <a:ea typeface="Cambria Math"/>
                            </a:rPr>
                          </m:ctrlPr>
                        </m:sSupPr>
                        <m:e>
                          <m:r>
                            <a:rPr lang="en-US" altLang="ja-JP" sz="3200" i="1">
                              <a:latin typeface="Cambria Math"/>
                              <a:ea typeface="Cambria Math"/>
                            </a:rPr>
                            <m:t>ℝ</m:t>
                          </m:r>
                        </m:e>
                        <m:sup>
                          <m:r>
                            <a:rPr lang="en-US" altLang="ja-JP" sz="3200" i="1">
                              <a:latin typeface="Cambria Math"/>
                              <a:ea typeface="Cambria Math"/>
                            </a:rPr>
                            <m:t>2</m:t>
                          </m:r>
                        </m:sup>
                      </m:sSup>
                    </m:oMath>
                  </m:oMathPara>
                </a14:m>
                <a:endParaRPr kumimoji="1" lang="ja-JP" altLang="en-US" sz="3200" dirty="0"/>
              </a:p>
            </p:txBody>
          </p:sp>
        </mc:Choice>
        <mc:Fallback xmlns="">
          <p:sp>
            <p:nvSpPr>
              <p:cNvPr id="52" name="eq_definition"/>
              <p:cNvSpPr txBox="1">
                <a:spLocks noRot="1" noChangeAspect="1" noMove="1" noResize="1" noEditPoints="1" noAdjustHandles="1" noChangeArrowheads="1" noChangeShapeType="1" noTextEdit="1"/>
              </p:cNvSpPr>
              <p:nvPr/>
            </p:nvSpPr>
            <p:spPr>
              <a:xfrm>
                <a:off x="899490" y="1476035"/>
                <a:ext cx="3562973" cy="584775"/>
              </a:xfrm>
              <a:prstGeom prst="rect">
                <a:avLst/>
              </a:prstGeom>
              <a:blipFill rotWithShape="1">
                <a:blip r:embed="rId6"/>
                <a:stretch>
                  <a:fillRect/>
                </a:stretch>
              </a:blipFill>
            </p:spPr>
            <p:txBody>
              <a:bodyPr/>
              <a:lstStyle/>
              <a:p>
                <a:r>
                  <a:rPr lang="ja-JP" altLang="en-US">
                    <a:noFill/>
                  </a:rPr>
                  <a:t> </a:t>
                </a:r>
              </a:p>
            </p:txBody>
          </p:sp>
        </mc:Fallback>
      </mc:AlternateContent>
      <p:sp>
        <p:nvSpPr>
          <p:cNvPr id="55" name="テキスト ボックス 54"/>
          <p:cNvSpPr txBox="1"/>
          <p:nvPr/>
        </p:nvSpPr>
        <p:spPr>
          <a:xfrm>
            <a:off x="323411" y="2060810"/>
            <a:ext cx="1697844" cy="523220"/>
          </a:xfrm>
          <a:prstGeom prst="rect">
            <a:avLst/>
          </a:prstGeom>
          <a:noFill/>
        </p:spPr>
        <p:txBody>
          <a:bodyPr wrap="square" rtlCol="0">
            <a:spAutoFit/>
          </a:bodyPr>
          <a:lstStyle/>
          <a:p>
            <a:r>
              <a:rPr lang="en-US" altLang="ja-JP" sz="2800" dirty="0"/>
              <a:t>s</a:t>
            </a:r>
            <a:r>
              <a:rPr kumimoji="1" lang="en-US" altLang="ja-JP" sz="2800" dirty="0" smtClean="0"/>
              <a:t>uch that:</a:t>
            </a:r>
            <a:endParaRPr kumimoji="1" lang="ja-JP" altLang="en-US" sz="2800" dirty="0"/>
          </a:p>
        </p:txBody>
      </p:sp>
      <p:sp>
        <p:nvSpPr>
          <p:cNvPr id="58" name="正方形/長方形 57"/>
          <p:cNvSpPr/>
          <p:nvPr/>
        </p:nvSpPr>
        <p:spPr>
          <a:xfrm>
            <a:off x="899491" y="4156720"/>
            <a:ext cx="3535350" cy="11086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899489" y="3240869"/>
            <a:ext cx="2925751" cy="81594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899490" y="2575726"/>
            <a:ext cx="1812048" cy="56523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2" name="グループ化 91"/>
          <p:cNvGrpSpPr/>
          <p:nvPr/>
        </p:nvGrpSpPr>
        <p:grpSpPr>
          <a:xfrm>
            <a:off x="4788538" y="2711705"/>
            <a:ext cx="4279417" cy="2250389"/>
            <a:chOff x="4788538" y="2711705"/>
            <a:chExt cx="4279417" cy="2250389"/>
          </a:xfrm>
        </p:grpSpPr>
        <p:sp>
          <p:nvSpPr>
            <p:cNvPr id="62" name="tgt_canvas_cutR"/>
            <p:cNvSpPr/>
            <p:nvPr/>
          </p:nvSpPr>
          <p:spPr>
            <a:xfrm>
              <a:off x="8204412" y="3034768"/>
              <a:ext cx="863543" cy="877297"/>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043112 w 2043112"/>
                <a:gd name="connsiteY0" fmla="*/ 0 h 1147762"/>
                <a:gd name="connsiteX1" fmla="*/ 1905000 w 2043112"/>
                <a:gd name="connsiteY1" fmla="*/ 157162 h 1147762"/>
                <a:gd name="connsiteX2" fmla="*/ 1719262 w 2043112"/>
                <a:gd name="connsiteY2" fmla="*/ 452437 h 1147762"/>
                <a:gd name="connsiteX3" fmla="*/ 1590675 w 2043112"/>
                <a:gd name="connsiteY3" fmla="*/ 609600 h 1147762"/>
                <a:gd name="connsiteX4" fmla="*/ 1428750 w 2043112"/>
                <a:gd name="connsiteY4" fmla="*/ 738187 h 1147762"/>
                <a:gd name="connsiteX5" fmla="*/ 1223962 w 2043112"/>
                <a:gd name="connsiteY5" fmla="*/ 866775 h 1147762"/>
                <a:gd name="connsiteX6" fmla="*/ 1052512 w 2043112"/>
                <a:gd name="connsiteY6" fmla="*/ 909637 h 1147762"/>
                <a:gd name="connsiteX7" fmla="*/ 828675 w 2043112"/>
                <a:gd name="connsiteY7" fmla="*/ 938212 h 1147762"/>
                <a:gd name="connsiteX8" fmla="*/ 557212 w 2043112"/>
                <a:gd name="connsiteY8" fmla="*/ 971550 h 1147762"/>
                <a:gd name="connsiteX9" fmla="*/ 295275 w 2043112"/>
                <a:gd name="connsiteY9" fmla="*/ 1019175 h 1147762"/>
                <a:gd name="connsiteX10" fmla="*/ 0 w 2043112"/>
                <a:gd name="connsiteY10" fmla="*/ 1147762 h 1147762"/>
                <a:gd name="connsiteX0" fmla="*/ 1747837 w 1747837"/>
                <a:gd name="connsiteY0" fmla="*/ 0 h 1019175"/>
                <a:gd name="connsiteX1" fmla="*/ 1609725 w 1747837"/>
                <a:gd name="connsiteY1" fmla="*/ 157162 h 1019175"/>
                <a:gd name="connsiteX2" fmla="*/ 1423987 w 1747837"/>
                <a:gd name="connsiteY2" fmla="*/ 452437 h 1019175"/>
                <a:gd name="connsiteX3" fmla="*/ 1295400 w 1747837"/>
                <a:gd name="connsiteY3" fmla="*/ 609600 h 1019175"/>
                <a:gd name="connsiteX4" fmla="*/ 1133475 w 1747837"/>
                <a:gd name="connsiteY4" fmla="*/ 738187 h 1019175"/>
                <a:gd name="connsiteX5" fmla="*/ 928687 w 1747837"/>
                <a:gd name="connsiteY5" fmla="*/ 866775 h 1019175"/>
                <a:gd name="connsiteX6" fmla="*/ 757237 w 1747837"/>
                <a:gd name="connsiteY6" fmla="*/ 909637 h 1019175"/>
                <a:gd name="connsiteX7" fmla="*/ 533400 w 1747837"/>
                <a:gd name="connsiteY7" fmla="*/ 938212 h 1019175"/>
                <a:gd name="connsiteX8" fmla="*/ 261937 w 1747837"/>
                <a:gd name="connsiteY8" fmla="*/ 971550 h 1019175"/>
                <a:gd name="connsiteX9" fmla="*/ 0 w 1747837"/>
                <a:gd name="connsiteY9" fmla="*/ 1019175 h 1019175"/>
                <a:gd name="connsiteX0" fmla="*/ 1485900 w 1485900"/>
                <a:gd name="connsiteY0" fmla="*/ 0 h 971550"/>
                <a:gd name="connsiteX1" fmla="*/ 1347788 w 1485900"/>
                <a:gd name="connsiteY1" fmla="*/ 157162 h 971550"/>
                <a:gd name="connsiteX2" fmla="*/ 1162050 w 1485900"/>
                <a:gd name="connsiteY2" fmla="*/ 452437 h 971550"/>
                <a:gd name="connsiteX3" fmla="*/ 1033463 w 1485900"/>
                <a:gd name="connsiteY3" fmla="*/ 609600 h 971550"/>
                <a:gd name="connsiteX4" fmla="*/ 871538 w 1485900"/>
                <a:gd name="connsiteY4" fmla="*/ 738187 h 971550"/>
                <a:gd name="connsiteX5" fmla="*/ 666750 w 1485900"/>
                <a:gd name="connsiteY5" fmla="*/ 866775 h 971550"/>
                <a:gd name="connsiteX6" fmla="*/ 495300 w 1485900"/>
                <a:gd name="connsiteY6" fmla="*/ 909637 h 971550"/>
                <a:gd name="connsiteX7" fmla="*/ 271463 w 1485900"/>
                <a:gd name="connsiteY7" fmla="*/ 938212 h 971550"/>
                <a:gd name="connsiteX8" fmla="*/ 0 w 1485900"/>
                <a:gd name="connsiteY8" fmla="*/ 971550 h 971550"/>
                <a:gd name="connsiteX0" fmla="*/ 1214437 w 1214437"/>
                <a:gd name="connsiteY0" fmla="*/ 0 h 938212"/>
                <a:gd name="connsiteX1" fmla="*/ 1076325 w 1214437"/>
                <a:gd name="connsiteY1" fmla="*/ 157162 h 938212"/>
                <a:gd name="connsiteX2" fmla="*/ 890587 w 1214437"/>
                <a:gd name="connsiteY2" fmla="*/ 452437 h 938212"/>
                <a:gd name="connsiteX3" fmla="*/ 762000 w 1214437"/>
                <a:gd name="connsiteY3" fmla="*/ 609600 h 938212"/>
                <a:gd name="connsiteX4" fmla="*/ 600075 w 1214437"/>
                <a:gd name="connsiteY4" fmla="*/ 738187 h 938212"/>
                <a:gd name="connsiteX5" fmla="*/ 395287 w 1214437"/>
                <a:gd name="connsiteY5" fmla="*/ 866775 h 938212"/>
                <a:gd name="connsiteX6" fmla="*/ 223837 w 1214437"/>
                <a:gd name="connsiteY6" fmla="*/ 909637 h 938212"/>
                <a:gd name="connsiteX7" fmla="*/ 0 w 1214437"/>
                <a:gd name="connsiteY7" fmla="*/ 938212 h 938212"/>
                <a:gd name="connsiteX0" fmla="*/ 990600 w 990600"/>
                <a:gd name="connsiteY0" fmla="*/ 0 h 909637"/>
                <a:gd name="connsiteX1" fmla="*/ 852488 w 990600"/>
                <a:gd name="connsiteY1" fmla="*/ 157162 h 909637"/>
                <a:gd name="connsiteX2" fmla="*/ 666750 w 990600"/>
                <a:gd name="connsiteY2" fmla="*/ 452437 h 909637"/>
                <a:gd name="connsiteX3" fmla="*/ 538163 w 990600"/>
                <a:gd name="connsiteY3" fmla="*/ 609600 h 909637"/>
                <a:gd name="connsiteX4" fmla="*/ 376238 w 990600"/>
                <a:gd name="connsiteY4" fmla="*/ 738187 h 909637"/>
                <a:gd name="connsiteX5" fmla="*/ 171450 w 990600"/>
                <a:gd name="connsiteY5" fmla="*/ 866775 h 909637"/>
                <a:gd name="connsiteX6" fmla="*/ 0 w 990600"/>
                <a:gd name="connsiteY6" fmla="*/ 909637 h 909637"/>
                <a:gd name="connsiteX0" fmla="*/ 819150 w 819150"/>
                <a:gd name="connsiteY0" fmla="*/ 0 h 866775"/>
                <a:gd name="connsiteX1" fmla="*/ 681038 w 819150"/>
                <a:gd name="connsiteY1" fmla="*/ 157162 h 866775"/>
                <a:gd name="connsiteX2" fmla="*/ 495300 w 819150"/>
                <a:gd name="connsiteY2" fmla="*/ 452437 h 866775"/>
                <a:gd name="connsiteX3" fmla="*/ 366713 w 819150"/>
                <a:gd name="connsiteY3" fmla="*/ 609600 h 866775"/>
                <a:gd name="connsiteX4" fmla="*/ 204788 w 819150"/>
                <a:gd name="connsiteY4" fmla="*/ 738187 h 866775"/>
                <a:gd name="connsiteX5" fmla="*/ 0 w 819150"/>
                <a:gd name="connsiteY5" fmla="*/ 866775 h 866775"/>
                <a:gd name="connsiteX0" fmla="*/ 614362 w 614362"/>
                <a:gd name="connsiteY0" fmla="*/ 0 h 738187"/>
                <a:gd name="connsiteX1" fmla="*/ 476250 w 614362"/>
                <a:gd name="connsiteY1" fmla="*/ 157162 h 738187"/>
                <a:gd name="connsiteX2" fmla="*/ 290512 w 614362"/>
                <a:gd name="connsiteY2" fmla="*/ 452437 h 738187"/>
                <a:gd name="connsiteX3" fmla="*/ 161925 w 614362"/>
                <a:gd name="connsiteY3" fmla="*/ 609600 h 738187"/>
                <a:gd name="connsiteX4" fmla="*/ 0 w 614362"/>
                <a:gd name="connsiteY4" fmla="*/ 738187 h 738187"/>
                <a:gd name="connsiteX0" fmla="*/ 639505 w 639505"/>
                <a:gd name="connsiteY0" fmla="*/ 0 h 763118"/>
                <a:gd name="connsiteX1" fmla="*/ 501393 w 639505"/>
                <a:gd name="connsiteY1" fmla="*/ 157162 h 763118"/>
                <a:gd name="connsiteX2" fmla="*/ 315655 w 639505"/>
                <a:gd name="connsiteY2" fmla="*/ 452437 h 763118"/>
                <a:gd name="connsiteX3" fmla="*/ 187068 w 639505"/>
                <a:gd name="connsiteY3" fmla="*/ 609600 h 763118"/>
                <a:gd name="connsiteX4" fmla="*/ 0 w 639505"/>
                <a:gd name="connsiteY4" fmla="*/ 763118 h 763118"/>
                <a:gd name="connsiteX0" fmla="*/ 645092 w 645092"/>
                <a:gd name="connsiteY0" fmla="*/ 0 h 760348"/>
                <a:gd name="connsiteX1" fmla="*/ 506980 w 645092"/>
                <a:gd name="connsiteY1" fmla="*/ 157162 h 760348"/>
                <a:gd name="connsiteX2" fmla="*/ 321242 w 645092"/>
                <a:gd name="connsiteY2" fmla="*/ 452437 h 760348"/>
                <a:gd name="connsiteX3" fmla="*/ 192655 w 645092"/>
                <a:gd name="connsiteY3" fmla="*/ 609600 h 760348"/>
                <a:gd name="connsiteX4" fmla="*/ 0 w 645092"/>
                <a:gd name="connsiteY4" fmla="*/ 760348 h 760348"/>
                <a:gd name="connsiteX0" fmla="*/ 506980 w 506980"/>
                <a:gd name="connsiteY0" fmla="*/ 0 h 603186"/>
                <a:gd name="connsiteX1" fmla="*/ 321242 w 506980"/>
                <a:gd name="connsiteY1" fmla="*/ 295275 h 603186"/>
                <a:gd name="connsiteX2" fmla="*/ 192655 w 506980"/>
                <a:gd name="connsiteY2" fmla="*/ 452438 h 603186"/>
                <a:gd name="connsiteX3" fmla="*/ 0 w 506980"/>
                <a:gd name="connsiteY3" fmla="*/ 603186 h 603186"/>
                <a:gd name="connsiteX0" fmla="*/ 523742 w 523742"/>
                <a:gd name="connsiteY0" fmla="*/ 0 h 619806"/>
                <a:gd name="connsiteX1" fmla="*/ 321242 w 523742"/>
                <a:gd name="connsiteY1" fmla="*/ 311895 h 619806"/>
                <a:gd name="connsiteX2" fmla="*/ 192655 w 523742"/>
                <a:gd name="connsiteY2" fmla="*/ 469058 h 619806"/>
                <a:gd name="connsiteX3" fmla="*/ 0 w 523742"/>
                <a:gd name="connsiteY3" fmla="*/ 619806 h 619806"/>
                <a:gd name="connsiteX0" fmla="*/ 321242 w 321242"/>
                <a:gd name="connsiteY0" fmla="*/ 0 h 307911"/>
                <a:gd name="connsiteX1" fmla="*/ 192655 w 321242"/>
                <a:gd name="connsiteY1" fmla="*/ 157163 h 307911"/>
                <a:gd name="connsiteX2" fmla="*/ 0 w 321242"/>
                <a:gd name="connsiteY2" fmla="*/ 307911 h 307911"/>
                <a:gd name="connsiteX0" fmla="*/ 379908 w 379908"/>
                <a:gd name="connsiteY0" fmla="*/ 0 h 382703"/>
                <a:gd name="connsiteX1" fmla="*/ 192655 w 379908"/>
                <a:gd name="connsiteY1" fmla="*/ 231955 h 382703"/>
                <a:gd name="connsiteX2" fmla="*/ 0 w 379908"/>
                <a:gd name="connsiteY2" fmla="*/ 382703 h 382703"/>
              </a:gdLst>
              <a:ahLst/>
              <a:cxnLst>
                <a:cxn ang="0">
                  <a:pos x="connsiteX0" y="connsiteY0"/>
                </a:cxn>
                <a:cxn ang="0">
                  <a:pos x="connsiteX1" y="connsiteY1"/>
                </a:cxn>
                <a:cxn ang="0">
                  <a:pos x="connsiteX2" y="connsiteY2"/>
                </a:cxn>
              </a:cxnLst>
              <a:rect l="l" t="t" r="r" b="b"/>
              <a:pathLst>
                <a:path w="379908" h="382703">
                  <a:moveTo>
                    <a:pt x="379908" y="0"/>
                  </a:moveTo>
                  <a:cubicBezTo>
                    <a:pt x="324727" y="78176"/>
                    <a:pt x="246195" y="180637"/>
                    <a:pt x="192655" y="231955"/>
                  </a:cubicBezTo>
                  <a:cubicBezTo>
                    <a:pt x="139115" y="283273"/>
                    <a:pt x="61119" y="339841"/>
                    <a:pt x="0" y="382703"/>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tgt_canvas_cutL"/>
            <p:cNvSpPr/>
            <p:nvPr/>
          </p:nvSpPr>
          <p:spPr>
            <a:xfrm>
              <a:off x="4788538" y="4568898"/>
              <a:ext cx="737847" cy="393196"/>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23987 w 2105025"/>
                <a:gd name="connsiteY4" fmla="*/ 70961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0 w 2105025"/>
                <a:gd name="connsiteY10"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23987 w 1919287"/>
                <a:gd name="connsiteY3" fmla="*/ 41433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0 w 1919287"/>
                <a:gd name="connsiteY9" fmla="*/ 881063 h 881063"/>
                <a:gd name="connsiteX0" fmla="*/ 1790700 w 1790700"/>
                <a:gd name="connsiteY0" fmla="*/ 0 h 723900"/>
                <a:gd name="connsiteX1" fmla="*/ 1628775 w 1790700"/>
                <a:gd name="connsiteY1" fmla="*/ 128587 h 723900"/>
                <a:gd name="connsiteX2" fmla="*/ 1423987 w 1790700"/>
                <a:gd name="connsiteY2" fmla="*/ 25717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0 w 1790700"/>
                <a:gd name="connsiteY8" fmla="*/ 723900 h 723900"/>
                <a:gd name="connsiteX0" fmla="*/ 1628775 w 1628775"/>
                <a:gd name="connsiteY0" fmla="*/ 0 h 595313"/>
                <a:gd name="connsiteX1" fmla="*/ 1423987 w 1628775"/>
                <a:gd name="connsiteY1" fmla="*/ 12858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0 w 1628775"/>
                <a:gd name="connsiteY7" fmla="*/ 595313 h 595313"/>
                <a:gd name="connsiteX0" fmla="*/ 1423987 w 1423987"/>
                <a:gd name="connsiteY0" fmla="*/ 0 h 466725"/>
                <a:gd name="connsiteX1" fmla="*/ 1252537 w 1423987"/>
                <a:gd name="connsiteY1" fmla="*/ 42862 h 466725"/>
                <a:gd name="connsiteX2" fmla="*/ 1028700 w 1423987"/>
                <a:gd name="connsiteY2" fmla="*/ 71437 h 466725"/>
                <a:gd name="connsiteX3" fmla="*/ 757237 w 1423987"/>
                <a:gd name="connsiteY3" fmla="*/ 104775 h 466725"/>
                <a:gd name="connsiteX4" fmla="*/ 495300 w 1423987"/>
                <a:gd name="connsiteY4" fmla="*/ 152400 h 466725"/>
                <a:gd name="connsiteX5" fmla="*/ 200025 w 1423987"/>
                <a:gd name="connsiteY5" fmla="*/ 280987 h 466725"/>
                <a:gd name="connsiteX6" fmla="*/ 0 w 1423987"/>
                <a:gd name="connsiteY6" fmla="*/ 466725 h 466725"/>
                <a:gd name="connsiteX0" fmla="*/ 1252537 w 1252537"/>
                <a:gd name="connsiteY0" fmla="*/ 0 h 423863"/>
                <a:gd name="connsiteX1" fmla="*/ 1028700 w 1252537"/>
                <a:gd name="connsiteY1" fmla="*/ 28575 h 423863"/>
                <a:gd name="connsiteX2" fmla="*/ 757237 w 1252537"/>
                <a:gd name="connsiteY2" fmla="*/ 61913 h 423863"/>
                <a:gd name="connsiteX3" fmla="*/ 495300 w 1252537"/>
                <a:gd name="connsiteY3" fmla="*/ 109538 h 423863"/>
                <a:gd name="connsiteX4" fmla="*/ 200025 w 1252537"/>
                <a:gd name="connsiteY4" fmla="*/ 238125 h 423863"/>
                <a:gd name="connsiteX5" fmla="*/ 0 w 1252537"/>
                <a:gd name="connsiteY5" fmla="*/ 423863 h 423863"/>
                <a:gd name="connsiteX0" fmla="*/ 1028700 w 1028700"/>
                <a:gd name="connsiteY0" fmla="*/ 0 h 395288"/>
                <a:gd name="connsiteX1" fmla="*/ 757237 w 1028700"/>
                <a:gd name="connsiteY1" fmla="*/ 33338 h 395288"/>
                <a:gd name="connsiteX2" fmla="*/ 495300 w 1028700"/>
                <a:gd name="connsiteY2" fmla="*/ 80963 h 395288"/>
                <a:gd name="connsiteX3" fmla="*/ 200025 w 1028700"/>
                <a:gd name="connsiteY3" fmla="*/ 209550 h 395288"/>
                <a:gd name="connsiteX4" fmla="*/ 0 w 1028700"/>
                <a:gd name="connsiteY4" fmla="*/ 395288 h 395288"/>
                <a:gd name="connsiteX0" fmla="*/ 757237 w 757237"/>
                <a:gd name="connsiteY0" fmla="*/ 0 h 361950"/>
                <a:gd name="connsiteX1" fmla="*/ 495300 w 757237"/>
                <a:gd name="connsiteY1" fmla="*/ 47625 h 361950"/>
                <a:gd name="connsiteX2" fmla="*/ 200025 w 757237"/>
                <a:gd name="connsiteY2" fmla="*/ 176212 h 361950"/>
                <a:gd name="connsiteX3" fmla="*/ 0 w 757237"/>
                <a:gd name="connsiteY3" fmla="*/ 361950 h 361950"/>
                <a:gd name="connsiteX0" fmla="*/ 495300 w 495300"/>
                <a:gd name="connsiteY0" fmla="*/ 0 h 314325"/>
                <a:gd name="connsiteX1" fmla="*/ 200025 w 495300"/>
                <a:gd name="connsiteY1" fmla="*/ 128587 h 314325"/>
                <a:gd name="connsiteX2" fmla="*/ 0 w 495300"/>
                <a:gd name="connsiteY2" fmla="*/ 314325 h 314325"/>
                <a:gd name="connsiteX0" fmla="*/ 433840 w 433840"/>
                <a:gd name="connsiteY0" fmla="*/ 0 h 297705"/>
                <a:gd name="connsiteX1" fmla="*/ 200025 w 433840"/>
                <a:gd name="connsiteY1" fmla="*/ 111967 h 297705"/>
                <a:gd name="connsiteX2" fmla="*/ 0 w 433840"/>
                <a:gd name="connsiteY2" fmla="*/ 297705 h 297705"/>
                <a:gd name="connsiteX0" fmla="*/ 428253 w 428253"/>
                <a:gd name="connsiteY0" fmla="*/ 0 h 296320"/>
                <a:gd name="connsiteX1" fmla="*/ 200025 w 428253"/>
                <a:gd name="connsiteY1" fmla="*/ 110582 h 296320"/>
                <a:gd name="connsiteX2" fmla="*/ 0 w 428253"/>
                <a:gd name="connsiteY2" fmla="*/ 296320 h 296320"/>
                <a:gd name="connsiteX0" fmla="*/ 424063 w 424063"/>
                <a:gd name="connsiteY0" fmla="*/ 0 h 288010"/>
                <a:gd name="connsiteX1" fmla="*/ 200025 w 424063"/>
                <a:gd name="connsiteY1" fmla="*/ 102272 h 288010"/>
                <a:gd name="connsiteX2" fmla="*/ 0 w 424063"/>
                <a:gd name="connsiteY2" fmla="*/ 288010 h 288010"/>
                <a:gd name="connsiteX0" fmla="*/ 418476 w 418476"/>
                <a:gd name="connsiteY0" fmla="*/ 0 h 290780"/>
                <a:gd name="connsiteX1" fmla="*/ 200025 w 418476"/>
                <a:gd name="connsiteY1" fmla="*/ 105042 h 290780"/>
                <a:gd name="connsiteX2" fmla="*/ 0 w 418476"/>
                <a:gd name="connsiteY2" fmla="*/ 290780 h 290780"/>
                <a:gd name="connsiteX0" fmla="*/ 419873 w 419873"/>
                <a:gd name="connsiteY0" fmla="*/ 0 h 286625"/>
                <a:gd name="connsiteX1" fmla="*/ 200025 w 419873"/>
                <a:gd name="connsiteY1" fmla="*/ 100887 h 286625"/>
                <a:gd name="connsiteX2" fmla="*/ 0 w 419873"/>
                <a:gd name="connsiteY2" fmla="*/ 286625 h 286625"/>
                <a:gd name="connsiteX0" fmla="*/ 219848 w 219848"/>
                <a:gd name="connsiteY0" fmla="*/ 0 h 100887"/>
                <a:gd name="connsiteX1" fmla="*/ 0 w 219848"/>
                <a:gd name="connsiteY1" fmla="*/ 100887 h 100887"/>
                <a:gd name="connsiteX0" fmla="*/ 324609 w 324609"/>
                <a:gd name="connsiteY0" fmla="*/ 0 h 171524"/>
                <a:gd name="connsiteX1" fmla="*/ 0 w 324609"/>
                <a:gd name="connsiteY1" fmla="*/ 171524 h 171524"/>
                <a:gd name="connsiteX0" fmla="*/ 324609 w 324609"/>
                <a:gd name="connsiteY0" fmla="*/ 0 h 171524"/>
                <a:gd name="connsiteX1" fmla="*/ 0 w 324609"/>
                <a:gd name="connsiteY1" fmla="*/ 171524 h 171524"/>
              </a:gdLst>
              <a:ahLst/>
              <a:cxnLst>
                <a:cxn ang="0">
                  <a:pos x="connsiteX0" y="connsiteY0"/>
                </a:cxn>
                <a:cxn ang="0">
                  <a:pos x="connsiteX1" y="connsiteY1"/>
                </a:cxn>
              </a:cxnLst>
              <a:rect l="l" t="t" r="r" b="b"/>
              <a:pathLst>
                <a:path w="324609" h="171524">
                  <a:moveTo>
                    <a:pt x="324609" y="0"/>
                  </a:moveTo>
                  <a:cubicBezTo>
                    <a:pt x="231740" y="29369"/>
                    <a:pt x="124454" y="60966"/>
                    <a:pt x="0" y="171524"/>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src_canvas_cut"/>
            <p:cNvSpPr/>
            <p:nvPr/>
          </p:nvSpPr>
          <p:spPr>
            <a:xfrm>
              <a:off x="5459093" y="2711705"/>
              <a:ext cx="2548484" cy="1419748"/>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117725"/>
                <a:gd name="connsiteY0" fmla="*/ 917575 h 917575"/>
                <a:gd name="connsiteX1" fmla="*/ 219075 w 2117725"/>
                <a:gd name="connsiteY1" fmla="*/ 806450 h 917575"/>
                <a:gd name="connsiteX2" fmla="*/ 317500 w 2117725"/>
                <a:gd name="connsiteY2" fmla="*/ 676275 h 917575"/>
                <a:gd name="connsiteX3" fmla="*/ 460375 w 2117725"/>
                <a:gd name="connsiteY3" fmla="*/ 676275 h 917575"/>
                <a:gd name="connsiteX4" fmla="*/ 606425 w 2117725"/>
                <a:gd name="connsiteY4" fmla="*/ 762000 h 917575"/>
                <a:gd name="connsiteX5" fmla="*/ 733425 w 2117725"/>
                <a:gd name="connsiteY5" fmla="*/ 682625 h 917575"/>
                <a:gd name="connsiteX6" fmla="*/ 866775 w 2117725"/>
                <a:gd name="connsiteY6" fmla="*/ 603250 h 917575"/>
                <a:gd name="connsiteX7" fmla="*/ 930275 w 2117725"/>
                <a:gd name="connsiteY7" fmla="*/ 736600 h 917575"/>
                <a:gd name="connsiteX8" fmla="*/ 1092200 w 2117725"/>
                <a:gd name="connsiteY8" fmla="*/ 717550 h 917575"/>
                <a:gd name="connsiteX9" fmla="*/ 1174750 w 2117725"/>
                <a:gd name="connsiteY9" fmla="*/ 596900 h 917575"/>
                <a:gd name="connsiteX10" fmla="*/ 1133475 w 2117725"/>
                <a:gd name="connsiteY10" fmla="*/ 479425 h 917575"/>
                <a:gd name="connsiteX11" fmla="*/ 952500 w 2117725"/>
                <a:gd name="connsiteY11" fmla="*/ 371475 h 917575"/>
                <a:gd name="connsiteX12" fmla="*/ 625475 w 2117725"/>
                <a:gd name="connsiteY12" fmla="*/ 457200 h 917575"/>
                <a:gd name="connsiteX13" fmla="*/ 746125 w 2117725"/>
                <a:gd name="connsiteY13" fmla="*/ 184150 h 917575"/>
                <a:gd name="connsiteX14" fmla="*/ 1200150 w 2117725"/>
                <a:gd name="connsiteY14" fmla="*/ 196850 h 917575"/>
                <a:gd name="connsiteX15" fmla="*/ 1435100 w 2117725"/>
                <a:gd name="connsiteY15" fmla="*/ 333375 h 917575"/>
                <a:gd name="connsiteX16" fmla="*/ 1666875 w 2117725"/>
                <a:gd name="connsiteY16" fmla="*/ 412750 h 917575"/>
                <a:gd name="connsiteX17" fmla="*/ 1727200 w 2117725"/>
                <a:gd name="connsiteY17" fmla="*/ 311150 h 917575"/>
                <a:gd name="connsiteX18" fmla="*/ 1755775 w 2117725"/>
                <a:gd name="connsiteY18" fmla="*/ 184150 h 917575"/>
                <a:gd name="connsiteX19" fmla="*/ 1933575 w 2117725"/>
                <a:gd name="connsiteY19" fmla="*/ 212725 h 917575"/>
                <a:gd name="connsiteX20" fmla="*/ 1971675 w 2117725"/>
                <a:gd name="connsiteY20" fmla="*/ 34925 h 917575"/>
                <a:gd name="connsiteX21" fmla="*/ 2117725 w 2117725"/>
                <a:gd name="connsiteY21" fmla="*/ 0 h 917575"/>
                <a:gd name="connsiteX0" fmla="*/ 0 w 1971675"/>
                <a:gd name="connsiteY0" fmla="*/ 882650 h 882650"/>
                <a:gd name="connsiteX1" fmla="*/ 219075 w 1971675"/>
                <a:gd name="connsiteY1" fmla="*/ 771525 h 882650"/>
                <a:gd name="connsiteX2" fmla="*/ 317500 w 1971675"/>
                <a:gd name="connsiteY2" fmla="*/ 641350 h 882650"/>
                <a:gd name="connsiteX3" fmla="*/ 460375 w 1971675"/>
                <a:gd name="connsiteY3" fmla="*/ 641350 h 882650"/>
                <a:gd name="connsiteX4" fmla="*/ 606425 w 1971675"/>
                <a:gd name="connsiteY4" fmla="*/ 727075 h 882650"/>
                <a:gd name="connsiteX5" fmla="*/ 733425 w 1971675"/>
                <a:gd name="connsiteY5" fmla="*/ 647700 h 882650"/>
                <a:gd name="connsiteX6" fmla="*/ 866775 w 1971675"/>
                <a:gd name="connsiteY6" fmla="*/ 568325 h 882650"/>
                <a:gd name="connsiteX7" fmla="*/ 930275 w 1971675"/>
                <a:gd name="connsiteY7" fmla="*/ 701675 h 882650"/>
                <a:gd name="connsiteX8" fmla="*/ 1092200 w 1971675"/>
                <a:gd name="connsiteY8" fmla="*/ 682625 h 882650"/>
                <a:gd name="connsiteX9" fmla="*/ 1174750 w 1971675"/>
                <a:gd name="connsiteY9" fmla="*/ 561975 h 882650"/>
                <a:gd name="connsiteX10" fmla="*/ 1133475 w 1971675"/>
                <a:gd name="connsiteY10" fmla="*/ 444500 h 882650"/>
                <a:gd name="connsiteX11" fmla="*/ 952500 w 1971675"/>
                <a:gd name="connsiteY11" fmla="*/ 336550 h 882650"/>
                <a:gd name="connsiteX12" fmla="*/ 625475 w 1971675"/>
                <a:gd name="connsiteY12" fmla="*/ 422275 h 882650"/>
                <a:gd name="connsiteX13" fmla="*/ 746125 w 1971675"/>
                <a:gd name="connsiteY13" fmla="*/ 149225 h 882650"/>
                <a:gd name="connsiteX14" fmla="*/ 1200150 w 1971675"/>
                <a:gd name="connsiteY14" fmla="*/ 161925 h 882650"/>
                <a:gd name="connsiteX15" fmla="*/ 1435100 w 1971675"/>
                <a:gd name="connsiteY15" fmla="*/ 298450 h 882650"/>
                <a:gd name="connsiteX16" fmla="*/ 1666875 w 1971675"/>
                <a:gd name="connsiteY16" fmla="*/ 377825 h 882650"/>
                <a:gd name="connsiteX17" fmla="*/ 1727200 w 1971675"/>
                <a:gd name="connsiteY17" fmla="*/ 276225 h 882650"/>
                <a:gd name="connsiteX18" fmla="*/ 1755775 w 1971675"/>
                <a:gd name="connsiteY18" fmla="*/ 149225 h 882650"/>
                <a:gd name="connsiteX19" fmla="*/ 1933575 w 1971675"/>
                <a:gd name="connsiteY19" fmla="*/ 177800 h 882650"/>
                <a:gd name="connsiteX20" fmla="*/ 1971675 w 1971675"/>
                <a:gd name="connsiteY20" fmla="*/ 0 h 882650"/>
                <a:gd name="connsiteX0" fmla="*/ 0 w 1933575"/>
                <a:gd name="connsiteY0" fmla="*/ 749453 h 749453"/>
                <a:gd name="connsiteX1" fmla="*/ 219075 w 1933575"/>
                <a:gd name="connsiteY1" fmla="*/ 638328 h 749453"/>
                <a:gd name="connsiteX2" fmla="*/ 317500 w 1933575"/>
                <a:gd name="connsiteY2" fmla="*/ 508153 h 749453"/>
                <a:gd name="connsiteX3" fmla="*/ 460375 w 1933575"/>
                <a:gd name="connsiteY3" fmla="*/ 508153 h 749453"/>
                <a:gd name="connsiteX4" fmla="*/ 606425 w 1933575"/>
                <a:gd name="connsiteY4" fmla="*/ 593878 h 749453"/>
                <a:gd name="connsiteX5" fmla="*/ 733425 w 1933575"/>
                <a:gd name="connsiteY5" fmla="*/ 514503 h 749453"/>
                <a:gd name="connsiteX6" fmla="*/ 866775 w 1933575"/>
                <a:gd name="connsiteY6" fmla="*/ 435128 h 749453"/>
                <a:gd name="connsiteX7" fmla="*/ 930275 w 1933575"/>
                <a:gd name="connsiteY7" fmla="*/ 568478 h 749453"/>
                <a:gd name="connsiteX8" fmla="*/ 1092200 w 1933575"/>
                <a:gd name="connsiteY8" fmla="*/ 549428 h 749453"/>
                <a:gd name="connsiteX9" fmla="*/ 1174750 w 1933575"/>
                <a:gd name="connsiteY9" fmla="*/ 428778 h 749453"/>
                <a:gd name="connsiteX10" fmla="*/ 1133475 w 1933575"/>
                <a:gd name="connsiteY10" fmla="*/ 311303 h 749453"/>
                <a:gd name="connsiteX11" fmla="*/ 952500 w 1933575"/>
                <a:gd name="connsiteY11" fmla="*/ 203353 h 749453"/>
                <a:gd name="connsiteX12" fmla="*/ 625475 w 1933575"/>
                <a:gd name="connsiteY12" fmla="*/ 289078 h 749453"/>
                <a:gd name="connsiteX13" fmla="*/ 746125 w 1933575"/>
                <a:gd name="connsiteY13" fmla="*/ 16028 h 749453"/>
                <a:gd name="connsiteX14" fmla="*/ 1200150 w 1933575"/>
                <a:gd name="connsiteY14" fmla="*/ 28728 h 749453"/>
                <a:gd name="connsiteX15" fmla="*/ 1435100 w 1933575"/>
                <a:gd name="connsiteY15" fmla="*/ 165253 h 749453"/>
                <a:gd name="connsiteX16" fmla="*/ 1666875 w 1933575"/>
                <a:gd name="connsiteY16" fmla="*/ 244628 h 749453"/>
                <a:gd name="connsiteX17" fmla="*/ 1727200 w 1933575"/>
                <a:gd name="connsiteY17" fmla="*/ 143028 h 749453"/>
                <a:gd name="connsiteX18" fmla="*/ 1755775 w 1933575"/>
                <a:gd name="connsiteY18" fmla="*/ 16028 h 749453"/>
                <a:gd name="connsiteX19" fmla="*/ 1933575 w 1933575"/>
                <a:gd name="connsiteY19" fmla="*/ 44603 h 749453"/>
                <a:gd name="connsiteX0" fmla="*/ 0 w 1755775"/>
                <a:gd name="connsiteY0" fmla="*/ 749453 h 749453"/>
                <a:gd name="connsiteX1" fmla="*/ 219075 w 1755775"/>
                <a:gd name="connsiteY1" fmla="*/ 638328 h 749453"/>
                <a:gd name="connsiteX2" fmla="*/ 317500 w 1755775"/>
                <a:gd name="connsiteY2" fmla="*/ 508153 h 749453"/>
                <a:gd name="connsiteX3" fmla="*/ 460375 w 1755775"/>
                <a:gd name="connsiteY3" fmla="*/ 508153 h 749453"/>
                <a:gd name="connsiteX4" fmla="*/ 606425 w 1755775"/>
                <a:gd name="connsiteY4" fmla="*/ 593878 h 749453"/>
                <a:gd name="connsiteX5" fmla="*/ 733425 w 1755775"/>
                <a:gd name="connsiteY5" fmla="*/ 514503 h 749453"/>
                <a:gd name="connsiteX6" fmla="*/ 866775 w 1755775"/>
                <a:gd name="connsiteY6" fmla="*/ 435128 h 749453"/>
                <a:gd name="connsiteX7" fmla="*/ 930275 w 1755775"/>
                <a:gd name="connsiteY7" fmla="*/ 568478 h 749453"/>
                <a:gd name="connsiteX8" fmla="*/ 1092200 w 1755775"/>
                <a:gd name="connsiteY8" fmla="*/ 549428 h 749453"/>
                <a:gd name="connsiteX9" fmla="*/ 1174750 w 1755775"/>
                <a:gd name="connsiteY9" fmla="*/ 428778 h 749453"/>
                <a:gd name="connsiteX10" fmla="*/ 1133475 w 1755775"/>
                <a:gd name="connsiteY10" fmla="*/ 311303 h 749453"/>
                <a:gd name="connsiteX11" fmla="*/ 952500 w 1755775"/>
                <a:gd name="connsiteY11" fmla="*/ 203353 h 749453"/>
                <a:gd name="connsiteX12" fmla="*/ 625475 w 1755775"/>
                <a:gd name="connsiteY12" fmla="*/ 289078 h 749453"/>
                <a:gd name="connsiteX13" fmla="*/ 746125 w 1755775"/>
                <a:gd name="connsiteY13" fmla="*/ 16028 h 749453"/>
                <a:gd name="connsiteX14" fmla="*/ 1200150 w 1755775"/>
                <a:gd name="connsiteY14" fmla="*/ 28728 h 749453"/>
                <a:gd name="connsiteX15" fmla="*/ 1435100 w 1755775"/>
                <a:gd name="connsiteY15" fmla="*/ 165253 h 749453"/>
                <a:gd name="connsiteX16" fmla="*/ 1666875 w 1755775"/>
                <a:gd name="connsiteY16" fmla="*/ 244628 h 749453"/>
                <a:gd name="connsiteX17" fmla="*/ 1727200 w 1755775"/>
                <a:gd name="connsiteY17" fmla="*/ 143028 h 749453"/>
                <a:gd name="connsiteX18" fmla="*/ 1755775 w 1755775"/>
                <a:gd name="connsiteY18" fmla="*/ 16028 h 749453"/>
                <a:gd name="connsiteX0" fmla="*/ 0 w 1727200"/>
                <a:gd name="connsiteY0" fmla="*/ 749453 h 749453"/>
                <a:gd name="connsiteX1" fmla="*/ 219075 w 1727200"/>
                <a:gd name="connsiteY1" fmla="*/ 638328 h 749453"/>
                <a:gd name="connsiteX2" fmla="*/ 317500 w 1727200"/>
                <a:gd name="connsiteY2" fmla="*/ 508153 h 749453"/>
                <a:gd name="connsiteX3" fmla="*/ 460375 w 1727200"/>
                <a:gd name="connsiteY3" fmla="*/ 508153 h 749453"/>
                <a:gd name="connsiteX4" fmla="*/ 606425 w 1727200"/>
                <a:gd name="connsiteY4" fmla="*/ 593878 h 749453"/>
                <a:gd name="connsiteX5" fmla="*/ 733425 w 1727200"/>
                <a:gd name="connsiteY5" fmla="*/ 514503 h 749453"/>
                <a:gd name="connsiteX6" fmla="*/ 866775 w 1727200"/>
                <a:gd name="connsiteY6" fmla="*/ 435128 h 749453"/>
                <a:gd name="connsiteX7" fmla="*/ 930275 w 1727200"/>
                <a:gd name="connsiteY7" fmla="*/ 568478 h 749453"/>
                <a:gd name="connsiteX8" fmla="*/ 1092200 w 1727200"/>
                <a:gd name="connsiteY8" fmla="*/ 549428 h 749453"/>
                <a:gd name="connsiteX9" fmla="*/ 1174750 w 1727200"/>
                <a:gd name="connsiteY9" fmla="*/ 428778 h 749453"/>
                <a:gd name="connsiteX10" fmla="*/ 1133475 w 1727200"/>
                <a:gd name="connsiteY10" fmla="*/ 311303 h 749453"/>
                <a:gd name="connsiteX11" fmla="*/ 952500 w 1727200"/>
                <a:gd name="connsiteY11" fmla="*/ 203353 h 749453"/>
                <a:gd name="connsiteX12" fmla="*/ 625475 w 1727200"/>
                <a:gd name="connsiteY12" fmla="*/ 289078 h 749453"/>
                <a:gd name="connsiteX13" fmla="*/ 746125 w 1727200"/>
                <a:gd name="connsiteY13" fmla="*/ 16028 h 749453"/>
                <a:gd name="connsiteX14" fmla="*/ 1200150 w 1727200"/>
                <a:gd name="connsiteY14" fmla="*/ 28728 h 749453"/>
                <a:gd name="connsiteX15" fmla="*/ 1435100 w 1727200"/>
                <a:gd name="connsiteY15" fmla="*/ 165253 h 749453"/>
                <a:gd name="connsiteX16" fmla="*/ 1666875 w 1727200"/>
                <a:gd name="connsiteY16" fmla="*/ 244628 h 749453"/>
                <a:gd name="connsiteX17" fmla="*/ 1727200 w 1727200"/>
                <a:gd name="connsiteY17" fmla="*/ 1430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666875 w 1666875"/>
                <a:gd name="connsiteY16" fmla="*/ 2446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549726 w 1666875"/>
                <a:gd name="connsiteY16" fmla="*/ 214362 h 749453"/>
                <a:gd name="connsiteX17" fmla="*/ 1666875 w 1666875"/>
                <a:gd name="connsiteY17" fmla="*/ 244628 h 749453"/>
                <a:gd name="connsiteX0" fmla="*/ 0 w 1549726"/>
                <a:gd name="connsiteY0" fmla="*/ 749453 h 749453"/>
                <a:gd name="connsiteX1" fmla="*/ 219075 w 1549726"/>
                <a:gd name="connsiteY1" fmla="*/ 638328 h 749453"/>
                <a:gd name="connsiteX2" fmla="*/ 317500 w 1549726"/>
                <a:gd name="connsiteY2" fmla="*/ 508153 h 749453"/>
                <a:gd name="connsiteX3" fmla="*/ 460375 w 1549726"/>
                <a:gd name="connsiteY3" fmla="*/ 508153 h 749453"/>
                <a:gd name="connsiteX4" fmla="*/ 606425 w 1549726"/>
                <a:gd name="connsiteY4" fmla="*/ 593878 h 749453"/>
                <a:gd name="connsiteX5" fmla="*/ 733425 w 1549726"/>
                <a:gd name="connsiteY5" fmla="*/ 514503 h 749453"/>
                <a:gd name="connsiteX6" fmla="*/ 866775 w 1549726"/>
                <a:gd name="connsiteY6" fmla="*/ 435128 h 749453"/>
                <a:gd name="connsiteX7" fmla="*/ 930275 w 1549726"/>
                <a:gd name="connsiteY7" fmla="*/ 568478 h 749453"/>
                <a:gd name="connsiteX8" fmla="*/ 1092200 w 1549726"/>
                <a:gd name="connsiteY8" fmla="*/ 549428 h 749453"/>
                <a:gd name="connsiteX9" fmla="*/ 1174750 w 1549726"/>
                <a:gd name="connsiteY9" fmla="*/ 428778 h 749453"/>
                <a:gd name="connsiteX10" fmla="*/ 1133475 w 1549726"/>
                <a:gd name="connsiteY10" fmla="*/ 311303 h 749453"/>
                <a:gd name="connsiteX11" fmla="*/ 952500 w 1549726"/>
                <a:gd name="connsiteY11" fmla="*/ 203353 h 749453"/>
                <a:gd name="connsiteX12" fmla="*/ 625475 w 1549726"/>
                <a:gd name="connsiteY12" fmla="*/ 289078 h 749453"/>
                <a:gd name="connsiteX13" fmla="*/ 746125 w 1549726"/>
                <a:gd name="connsiteY13" fmla="*/ 16028 h 749453"/>
                <a:gd name="connsiteX14" fmla="*/ 1200150 w 1549726"/>
                <a:gd name="connsiteY14" fmla="*/ 28728 h 749453"/>
                <a:gd name="connsiteX15" fmla="*/ 1435100 w 1549726"/>
                <a:gd name="connsiteY15" fmla="*/ 165253 h 749453"/>
                <a:gd name="connsiteX16" fmla="*/ 1549726 w 1549726"/>
                <a:gd name="connsiteY16" fmla="*/ 214362 h 749453"/>
                <a:gd name="connsiteX0" fmla="*/ 0 w 1330651"/>
                <a:gd name="connsiteY0" fmla="*/ 638328 h 638328"/>
                <a:gd name="connsiteX1" fmla="*/ 98425 w 1330651"/>
                <a:gd name="connsiteY1" fmla="*/ 508153 h 638328"/>
                <a:gd name="connsiteX2" fmla="*/ 241300 w 1330651"/>
                <a:gd name="connsiteY2" fmla="*/ 508153 h 638328"/>
                <a:gd name="connsiteX3" fmla="*/ 387350 w 1330651"/>
                <a:gd name="connsiteY3" fmla="*/ 593878 h 638328"/>
                <a:gd name="connsiteX4" fmla="*/ 514350 w 1330651"/>
                <a:gd name="connsiteY4" fmla="*/ 514503 h 638328"/>
                <a:gd name="connsiteX5" fmla="*/ 647700 w 1330651"/>
                <a:gd name="connsiteY5" fmla="*/ 435128 h 638328"/>
                <a:gd name="connsiteX6" fmla="*/ 711200 w 1330651"/>
                <a:gd name="connsiteY6" fmla="*/ 568478 h 638328"/>
                <a:gd name="connsiteX7" fmla="*/ 873125 w 1330651"/>
                <a:gd name="connsiteY7" fmla="*/ 549428 h 638328"/>
                <a:gd name="connsiteX8" fmla="*/ 955675 w 1330651"/>
                <a:gd name="connsiteY8" fmla="*/ 428778 h 638328"/>
                <a:gd name="connsiteX9" fmla="*/ 914400 w 1330651"/>
                <a:gd name="connsiteY9" fmla="*/ 311303 h 638328"/>
                <a:gd name="connsiteX10" fmla="*/ 733425 w 1330651"/>
                <a:gd name="connsiteY10" fmla="*/ 203353 h 638328"/>
                <a:gd name="connsiteX11" fmla="*/ 406400 w 1330651"/>
                <a:gd name="connsiteY11" fmla="*/ 289078 h 638328"/>
                <a:gd name="connsiteX12" fmla="*/ 527050 w 1330651"/>
                <a:gd name="connsiteY12" fmla="*/ 16028 h 638328"/>
                <a:gd name="connsiteX13" fmla="*/ 981075 w 1330651"/>
                <a:gd name="connsiteY13" fmla="*/ 28728 h 638328"/>
                <a:gd name="connsiteX14" fmla="*/ 1216025 w 1330651"/>
                <a:gd name="connsiteY14" fmla="*/ 165253 h 638328"/>
                <a:gd name="connsiteX15" fmla="*/ 1330651 w 1330651"/>
                <a:gd name="connsiteY15" fmla="*/ 214362 h 638328"/>
                <a:gd name="connsiteX0" fmla="*/ 0 w 1232226"/>
                <a:gd name="connsiteY0" fmla="*/ 508153 h 593893"/>
                <a:gd name="connsiteX1" fmla="*/ 142875 w 1232226"/>
                <a:gd name="connsiteY1" fmla="*/ 508153 h 593893"/>
                <a:gd name="connsiteX2" fmla="*/ 288925 w 1232226"/>
                <a:gd name="connsiteY2" fmla="*/ 593878 h 593893"/>
                <a:gd name="connsiteX3" fmla="*/ 415925 w 1232226"/>
                <a:gd name="connsiteY3" fmla="*/ 514503 h 593893"/>
                <a:gd name="connsiteX4" fmla="*/ 549275 w 1232226"/>
                <a:gd name="connsiteY4" fmla="*/ 435128 h 593893"/>
                <a:gd name="connsiteX5" fmla="*/ 612775 w 1232226"/>
                <a:gd name="connsiteY5" fmla="*/ 568478 h 593893"/>
                <a:gd name="connsiteX6" fmla="*/ 774700 w 1232226"/>
                <a:gd name="connsiteY6" fmla="*/ 549428 h 593893"/>
                <a:gd name="connsiteX7" fmla="*/ 857250 w 1232226"/>
                <a:gd name="connsiteY7" fmla="*/ 428778 h 593893"/>
                <a:gd name="connsiteX8" fmla="*/ 815975 w 1232226"/>
                <a:gd name="connsiteY8" fmla="*/ 311303 h 593893"/>
                <a:gd name="connsiteX9" fmla="*/ 635000 w 1232226"/>
                <a:gd name="connsiteY9" fmla="*/ 203353 h 593893"/>
                <a:gd name="connsiteX10" fmla="*/ 307975 w 1232226"/>
                <a:gd name="connsiteY10" fmla="*/ 289078 h 593893"/>
                <a:gd name="connsiteX11" fmla="*/ 428625 w 1232226"/>
                <a:gd name="connsiteY11" fmla="*/ 16028 h 593893"/>
                <a:gd name="connsiteX12" fmla="*/ 882650 w 1232226"/>
                <a:gd name="connsiteY12" fmla="*/ 28728 h 593893"/>
                <a:gd name="connsiteX13" fmla="*/ 1117600 w 1232226"/>
                <a:gd name="connsiteY13" fmla="*/ 165253 h 593893"/>
                <a:gd name="connsiteX14" fmla="*/ 1232226 w 1232226"/>
                <a:gd name="connsiteY14" fmla="*/ 214362 h 593893"/>
                <a:gd name="connsiteX0" fmla="*/ 0 w 1089351"/>
                <a:gd name="connsiteY0" fmla="*/ 508153 h 593893"/>
                <a:gd name="connsiteX1" fmla="*/ 146050 w 1089351"/>
                <a:gd name="connsiteY1" fmla="*/ 593878 h 593893"/>
                <a:gd name="connsiteX2" fmla="*/ 273050 w 1089351"/>
                <a:gd name="connsiteY2" fmla="*/ 514503 h 593893"/>
                <a:gd name="connsiteX3" fmla="*/ 406400 w 1089351"/>
                <a:gd name="connsiteY3" fmla="*/ 435128 h 593893"/>
                <a:gd name="connsiteX4" fmla="*/ 469900 w 1089351"/>
                <a:gd name="connsiteY4" fmla="*/ 568478 h 593893"/>
                <a:gd name="connsiteX5" fmla="*/ 631825 w 1089351"/>
                <a:gd name="connsiteY5" fmla="*/ 549428 h 593893"/>
                <a:gd name="connsiteX6" fmla="*/ 714375 w 1089351"/>
                <a:gd name="connsiteY6" fmla="*/ 428778 h 593893"/>
                <a:gd name="connsiteX7" fmla="*/ 673100 w 1089351"/>
                <a:gd name="connsiteY7" fmla="*/ 311303 h 593893"/>
                <a:gd name="connsiteX8" fmla="*/ 492125 w 1089351"/>
                <a:gd name="connsiteY8" fmla="*/ 203353 h 593893"/>
                <a:gd name="connsiteX9" fmla="*/ 165100 w 1089351"/>
                <a:gd name="connsiteY9" fmla="*/ 289078 h 593893"/>
                <a:gd name="connsiteX10" fmla="*/ 285750 w 1089351"/>
                <a:gd name="connsiteY10" fmla="*/ 16028 h 593893"/>
                <a:gd name="connsiteX11" fmla="*/ 739775 w 1089351"/>
                <a:gd name="connsiteY11" fmla="*/ 28728 h 593893"/>
                <a:gd name="connsiteX12" fmla="*/ 974725 w 1089351"/>
                <a:gd name="connsiteY12" fmla="*/ 165253 h 593893"/>
                <a:gd name="connsiteX13" fmla="*/ 1089351 w 1089351"/>
                <a:gd name="connsiteY13" fmla="*/ 214362 h 59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351" h="593893">
                  <a:moveTo>
                    <a:pt x="0" y="508153"/>
                  </a:moveTo>
                  <a:cubicBezTo>
                    <a:pt x="48154" y="522440"/>
                    <a:pt x="100542" y="592820"/>
                    <a:pt x="146050" y="593878"/>
                  </a:cubicBezTo>
                  <a:cubicBezTo>
                    <a:pt x="191558" y="594936"/>
                    <a:pt x="229658" y="540961"/>
                    <a:pt x="273050" y="514503"/>
                  </a:cubicBezTo>
                  <a:cubicBezTo>
                    <a:pt x="316442" y="488045"/>
                    <a:pt x="373592" y="426132"/>
                    <a:pt x="406400" y="435128"/>
                  </a:cubicBezTo>
                  <a:cubicBezTo>
                    <a:pt x="439208" y="444124"/>
                    <a:pt x="432329" y="549428"/>
                    <a:pt x="469900" y="568478"/>
                  </a:cubicBezTo>
                  <a:cubicBezTo>
                    <a:pt x="507471" y="587528"/>
                    <a:pt x="591079" y="572711"/>
                    <a:pt x="631825" y="549428"/>
                  </a:cubicBezTo>
                  <a:cubicBezTo>
                    <a:pt x="672571" y="526145"/>
                    <a:pt x="707496" y="468465"/>
                    <a:pt x="714375" y="428778"/>
                  </a:cubicBezTo>
                  <a:cubicBezTo>
                    <a:pt x="721254" y="389091"/>
                    <a:pt x="710142" y="348874"/>
                    <a:pt x="673100" y="311303"/>
                  </a:cubicBezTo>
                  <a:cubicBezTo>
                    <a:pt x="636058" y="273732"/>
                    <a:pt x="576792" y="207057"/>
                    <a:pt x="492125" y="203353"/>
                  </a:cubicBezTo>
                  <a:cubicBezTo>
                    <a:pt x="407458" y="199649"/>
                    <a:pt x="224896" y="320299"/>
                    <a:pt x="165100" y="289078"/>
                  </a:cubicBezTo>
                  <a:cubicBezTo>
                    <a:pt x="105304" y="257857"/>
                    <a:pt x="139171" y="46720"/>
                    <a:pt x="285750" y="16028"/>
                  </a:cubicBezTo>
                  <a:cubicBezTo>
                    <a:pt x="432329" y="-14664"/>
                    <a:pt x="624946" y="3857"/>
                    <a:pt x="739775" y="28728"/>
                  </a:cubicBezTo>
                  <a:cubicBezTo>
                    <a:pt x="854604" y="53599"/>
                    <a:pt x="916462" y="134314"/>
                    <a:pt x="974725" y="165253"/>
                  </a:cubicBezTo>
                  <a:cubicBezTo>
                    <a:pt x="1032988" y="196192"/>
                    <a:pt x="1050722" y="201133"/>
                    <a:pt x="1089351" y="21436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66" name="fig_constraint0_L"/>
          <p:cNvCxnSpPr/>
          <p:nvPr/>
        </p:nvCxnSpPr>
        <p:spPr>
          <a:xfrm>
            <a:off x="5481638" y="3943350"/>
            <a:ext cx="49511" cy="682372"/>
          </a:xfrm>
          <a:prstGeom prst="straightConnector1">
            <a:avLst/>
          </a:prstGeom>
          <a:ln w="76200" cap="rnd">
            <a:solidFill>
              <a:schemeClr val="tx2"/>
            </a:solidFill>
            <a:headEnd type="none"/>
            <a:tailEnd type="stealth"/>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71" name="fig_constraint0_R"/>
          <p:cNvCxnSpPr/>
          <p:nvPr/>
        </p:nvCxnSpPr>
        <p:spPr>
          <a:xfrm>
            <a:off x="8015288" y="3243263"/>
            <a:ext cx="223837" cy="671512"/>
          </a:xfrm>
          <a:prstGeom prst="straightConnector1">
            <a:avLst/>
          </a:prstGeom>
          <a:ln w="76200" cap="rnd">
            <a:solidFill>
              <a:schemeClr val="tx2"/>
            </a:solidFill>
            <a:headEnd type="none"/>
            <a:tailEnd type="stealth"/>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74" name="fig_constraint1_srcL"/>
          <p:cNvCxnSpPr/>
          <p:nvPr/>
        </p:nvCxnSpPr>
        <p:spPr>
          <a:xfrm>
            <a:off x="5542515" y="3886162"/>
            <a:ext cx="480652" cy="366744"/>
          </a:xfrm>
          <a:prstGeom prst="straightConnector1">
            <a:avLst/>
          </a:prstGeom>
          <a:ln w="63500" cap="rnd">
            <a:solidFill>
              <a:schemeClr val="accent6">
                <a:lumMod val="75000"/>
              </a:schemeClr>
            </a:solidFill>
            <a:headEnd type="none"/>
            <a:tailEnd type="triangle"/>
          </a:ln>
          <a:scene3d>
            <a:camera prst="orthographicFront"/>
            <a:lightRig rig="threePt" dir="t"/>
          </a:scene3d>
          <a:sp3d contourW="25400">
            <a:contourClr>
              <a:srgbClr val="C00000"/>
            </a:contourClr>
          </a:sp3d>
        </p:spPr>
        <p:style>
          <a:lnRef idx="1">
            <a:schemeClr val="accent1"/>
          </a:lnRef>
          <a:fillRef idx="0">
            <a:schemeClr val="accent1"/>
          </a:fillRef>
          <a:effectRef idx="0">
            <a:schemeClr val="accent1"/>
          </a:effectRef>
          <a:fontRef idx="minor">
            <a:schemeClr val="tx1"/>
          </a:fontRef>
        </p:style>
      </p:cxnSp>
      <p:cxnSp>
        <p:nvCxnSpPr>
          <p:cNvPr id="77" name="fig_constraint1_srcR"/>
          <p:cNvCxnSpPr/>
          <p:nvPr/>
        </p:nvCxnSpPr>
        <p:spPr>
          <a:xfrm>
            <a:off x="7998051" y="3136017"/>
            <a:ext cx="579212" cy="164396"/>
          </a:xfrm>
          <a:prstGeom prst="straightConnector1">
            <a:avLst/>
          </a:prstGeom>
          <a:ln w="63500" cap="rnd">
            <a:solidFill>
              <a:schemeClr val="accent6">
                <a:lumMod val="75000"/>
              </a:schemeClr>
            </a:solidFill>
            <a:headEnd type="none"/>
            <a:tailEnd type="triangle"/>
          </a:ln>
          <a:scene3d>
            <a:camera prst="orthographicFront"/>
            <a:lightRig rig="threePt" dir="t"/>
          </a:scene3d>
          <a:sp3d contourW="25400">
            <a:contourClr>
              <a:srgbClr val="C00000"/>
            </a:contourClr>
          </a:sp3d>
        </p:spPr>
        <p:style>
          <a:lnRef idx="1">
            <a:schemeClr val="accent1"/>
          </a:lnRef>
          <a:fillRef idx="0">
            <a:schemeClr val="accent1"/>
          </a:fillRef>
          <a:effectRef idx="0">
            <a:schemeClr val="accent1"/>
          </a:effectRef>
          <a:fontRef idx="minor">
            <a:schemeClr val="tx1"/>
          </a:fontRef>
        </p:style>
      </p:cxnSp>
      <p:cxnSp>
        <p:nvCxnSpPr>
          <p:cNvPr id="79" name="fig_constraint1_tgtL"/>
          <p:cNvCxnSpPr/>
          <p:nvPr/>
        </p:nvCxnSpPr>
        <p:spPr>
          <a:xfrm flipV="1">
            <a:off x="5514870" y="4449876"/>
            <a:ext cx="623527" cy="204756"/>
          </a:xfrm>
          <a:prstGeom prst="straightConnector1">
            <a:avLst/>
          </a:prstGeom>
          <a:ln w="63500" cap="rnd">
            <a:solidFill>
              <a:srgbClr val="00B050"/>
            </a:solidFill>
            <a:headEnd type="none"/>
            <a:tailEnd type="triangle"/>
          </a:ln>
          <a:scene3d>
            <a:camera prst="orthographicFront"/>
            <a:lightRig rig="threePt" dir="t"/>
          </a:scene3d>
          <a:sp3d contourW="25400">
            <a:contourClr>
              <a:srgbClr val="C00000"/>
            </a:contourClr>
          </a:sp3d>
        </p:spPr>
        <p:style>
          <a:lnRef idx="1">
            <a:schemeClr val="accent1"/>
          </a:lnRef>
          <a:fillRef idx="0">
            <a:schemeClr val="accent1"/>
          </a:fillRef>
          <a:effectRef idx="0">
            <a:schemeClr val="accent1"/>
          </a:effectRef>
          <a:fontRef idx="minor">
            <a:schemeClr val="tx1"/>
          </a:fontRef>
        </p:style>
      </p:cxnSp>
      <p:cxnSp>
        <p:nvCxnSpPr>
          <p:cNvPr id="82" name="fig_constraint1_tgtR"/>
          <p:cNvCxnSpPr/>
          <p:nvPr/>
        </p:nvCxnSpPr>
        <p:spPr>
          <a:xfrm flipV="1">
            <a:off x="8267934" y="3609975"/>
            <a:ext cx="461729" cy="354093"/>
          </a:xfrm>
          <a:prstGeom prst="straightConnector1">
            <a:avLst/>
          </a:prstGeom>
          <a:ln w="63500" cap="rnd">
            <a:solidFill>
              <a:srgbClr val="00B050"/>
            </a:solidFill>
            <a:headEnd type="none"/>
            <a:tailEnd type="triangle"/>
          </a:ln>
          <a:scene3d>
            <a:camera prst="orthographicFront"/>
            <a:lightRig rig="threePt" dir="t"/>
          </a:scene3d>
          <a:sp3d contourW="25400">
            <a:contourClr>
              <a:srgbClr val="C00000"/>
            </a:contourClr>
          </a:sp3d>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2866114" y="2607285"/>
            <a:ext cx="1756687" cy="461665"/>
          </a:xfrm>
          <a:prstGeom prst="rect">
            <a:avLst/>
          </a:prstGeom>
          <a:noFill/>
        </p:spPr>
        <p:txBody>
          <a:bodyPr wrap="square" rtlCol="0">
            <a:spAutoFit/>
          </a:bodyPr>
          <a:lstStyle/>
          <a:p>
            <a:r>
              <a:rPr kumimoji="1" lang="en-US" altLang="ja-JP" sz="2400" dirty="0" smtClean="0">
                <a:solidFill>
                  <a:schemeClr val="accent3">
                    <a:lumMod val="50000"/>
                  </a:schemeClr>
                </a:solidFill>
              </a:rPr>
              <a:t>Smoothness</a:t>
            </a:r>
            <a:endParaRPr kumimoji="1" lang="ja-JP" altLang="en-US" sz="2400" dirty="0">
              <a:solidFill>
                <a:schemeClr val="accent3">
                  <a:lumMod val="50000"/>
                </a:schemeClr>
              </a:solidFill>
            </a:endParaRPr>
          </a:p>
        </p:txBody>
      </p:sp>
      <p:sp>
        <p:nvSpPr>
          <p:cNvPr id="102" name="テキスト ボックス 101"/>
          <p:cNvSpPr txBox="1"/>
          <p:nvPr/>
        </p:nvSpPr>
        <p:spPr>
          <a:xfrm>
            <a:off x="3851900" y="3246093"/>
            <a:ext cx="1607193" cy="830997"/>
          </a:xfrm>
          <a:prstGeom prst="rect">
            <a:avLst/>
          </a:prstGeom>
          <a:noFill/>
        </p:spPr>
        <p:txBody>
          <a:bodyPr wrap="square" rtlCol="0">
            <a:spAutoFit/>
          </a:bodyPr>
          <a:lstStyle/>
          <a:p>
            <a:r>
              <a:rPr kumimoji="1" lang="en-US" altLang="ja-JP" sz="2400" dirty="0" smtClean="0">
                <a:solidFill>
                  <a:schemeClr val="tx2"/>
                </a:solidFill>
              </a:rPr>
              <a:t>Positional constraints</a:t>
            </a:r>
            <a:endParaRPr kumimoji="1" lang="ja-JP" altLang="en-US" sz="2400" dirty="0">
              <a:solidFill>
                <a:schemeClr val="tx2"/>
              </a:solidFill>
            </a:endParaRPr>
          </a:p>
        </p:txBody>
      </p:sp>
      <p:sp>
        <p:nvSpPr>
          <p:cNvPr id="103" name="テキスト ボックス 102"/>
          <p:cNvSpPr txBox="1"/>
          <p:nvPr/>
        </p:nvSpPr>
        <p:spPr>
          <a:xfrm>
            <a:off x="5148080" y="4725180"/>
            <a:ext cx="2884267" cy="461665"/>
          </a:xfrm>
          <a:prstGeom prst="rect">
            <a:avLst/>
          </a:prstGeom>
          <a:noFill/>
        </p:spPr>
        <p:txBody>
          <a:bodyPr wrap="square" rtlCol="0">
            <a:spAutoFit/>
          </a:bodyPr>
          <a:lstStyle/>
          <a:p>
            <a:r>
              <a:rPr kumimoji="1" lang="en-US" altLang="ja-JP" sz="2400" dirty="0" smtClean="0">
                <a:solidFill>
                  <a:srgbClr val="C00000"/>
                </a:solidFill>
              </a:rPr>
              <a:t>Tangential constraints</a:t>
            </a:r>
            <a:endParaRPr kumimoji="1" lang="ja-JP" altLang="en-US" sz="2400" dirty="0">
              <a:solidFill>
                <a:srgbClr val="C00000"/>
              </a:solidFill>
            </a:endParaRPr>
          </a:p>
        </p:txBody>
      </p:sp>
      <p:grpSp>
        <p:nvGrpSpPr>
          <p:cNvPr id="104" name="parameter_space"/>
          <p:cNvGrpSpPr/>
          <p:nvPr/>
        </p:nvGrpSpPr>
        <p:grpSpPr>
          <a:xfrm>
            <a:off x="5431302" y="1599272"/>
            <a:ext cx="3268006" cy="913508"/>
            <a:chOff x="2862347" y="5589240"/>
            <a:chExt cx="3268006" cy="913508"/>
          </a:xfrm>
        </p:grpSpPr>
        <p:sp>
          <p:nvSpPr>
            <p:cNvPr id="105" name="角丸四角形 104"/>
            <p:cNvSpPr/>
            <p:nvPr/>
          </p:nvSpPr>
          <p:spPr>
            <a:xfrm>
              <a:off x="2929118" y="5598532"/>
              <a:ext cx="3155049" cy="8640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p:cNvCxnSpPr/>
            <p:nvPr/>
          </p:nvCxnSpPr>
          <p:spPr>
            <a:xfrm>
              <a:off x="3217150" y="6039872"/>
              <a:ext cx="2623875" cy="0"/>
            </a:xfrm>
            <a:prstGeom prst="line">
              <a:avLst/>
            </a:prstGeom>
            <a:ln w="152400">
              <a:gradFill flip="none" rotWithShape="1">
                <a:gsLst>
                  <a:gs pos="0">
                    <a:srgbClr val="FF0000"/>
                  </a:gs>
                  <a:gs pos="100000">
                    <a:srgbClr val="00F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3412963" y="6102638"/>
              <a:ext cx="2232248" cy="400110"/>
            </a:xfrm>
            <a:prstGeom prst="rect">
              <a:avLst/>
            </a:prstGeom>
            <a:noFill/>
          </p:spPr>
          <p:txBody>
            <a:bodyPr wrap="square" rtlCol="0">
              <a:spAutoFit/>
            </a:bodyPr>
            <a:lstStyle/>
            <a:p>
              <a:pPr algn="ctr"/>
              <a:r>
                <a:rPr kumimoji="1" lang="en-US" altLang="ja-JP" dirty="0" smtClean="0"/>
                <a:t>1D </a:t>
              </a:r>
              <a:r>
                <a:rPr kumimoji="1" lang="en-US" altLang="ja-JP" sz="2000" dirty="0" smtClean="0"/>
                <a:t>parameter</a:t>
              </a:r>
              <a:r>
                <a:rPr kumimoji="1" lang="en-US" altLang="ja-JP" dirty="0" smtClean="0"/>
                <a:t> space</a:t>
              </a:r>
              <a:endParaRPr kumimoji="1" lang="ja-JP" altLang="en-US" dirty="0"/>
            </a:p>
          </p:txBody>
        </p:sp>
        <mc:AlternateContent xmlns:mc="http://schemas.openxmlformats.org/markup-compatibility/2006" xmlns:a14="http://schemas.microsoft.com/office/drawing/2010/main">
          <mc:Choice Requires="a14">
            <p:sp>
              <p:nvSpPr>
                <p:cNvPr id="108" name="テキスト ボックス 107"/>
                <p:cNvSpPr txBox="1"/>
                <p:nvPr/>
              </p:nvSpPr>
              <p:spPr>
                <a:xfrm>
                  <a:off x="2862347" y="5589240"/>
                  <a:ext cx="88564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a:rPr>
                          <m:t>𝑢</m:t>
                        </m:r>
                        <m:r>
                          <a:rPr lang="en-US" altLang="ja-JP" i="1">
                            <a:latin typeface="Cambria Math"/>
                          </a:rPr>
                          <m:t>=0</m:t>
                        </m:r>
                      </m:oMath>
                    </m:oMathPara>
                  </a14:m>
                  <a:endParaRPr lang="ja-JP" altLang="en-US" dirty="0"/>
                </a:p>
              </p:txBody>
            </p:sp>
          </mc:Choice>
          <mc:Fallback xmlns="">
            <p:sp>
              <p:nvSpPr>
                <p:cNvPr id="108" name="テキスト ボックス 107"/>
                <p:cNvSpPr txBox="1">
                  <a:spLocks noRot="1" noChangeAspect="1" noMove="1" noResize="1" noEditPoints="1" noAdjustHandles="1" noChangeArrowheads="1" noChangeShapeType="1" noTextEdit="1"/>
                </p:cNvSpPr>
                <p:nvPr/>
              </p:nvSpPr>
              <p:spPr>
                <a:xfrm>
                  <a:off x="2862347" y="5589240"/>
                  <a:ext cx="885644" cy="369332"/>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9" name="テキスト ボックス 108"/>
                <p:cNvSpPr txBox="1"/>
                <p:nvPr/>
              </p:nvSpPr>
              <p:spPr>
                <a:xfrm>
                  <a:off x="5367171" y="5598532"/>
                  <a:ext cx="763182"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i="1">
                            <a:latin typeface="Cambria Math"/>
                          </a:rPr>
                          <m:t>𝑢</m:t>
                        </m:r>
                        <m:r>
                          <a:rPr lang="en-US" altLang="ja-JP" i="1">
                            <a:latin typeface="Cambria Math"/>
                          </a:rPr>
                          <m:t>=1</m:t>
                        </m:r>
                      </m:oMath>
                    </m:oMathPara>
                  </a14:m>
                  <a:endParaRPr lang="ja-JP" altLang="en-US" dirty="0"/>
                </a:p>
              </p:txBody>
            </p:sp>
          </mc:Choice>
          <mc:Fallback xmlns="">
            <p:sp>
              <p:nvSpPr>
                <p:cNvPr id="109" name="テキスト ボックス 108"/>
                <p:cNvSpPr txBox="1">
                  <a:spLocks noRot="1" noChangeAspect="1" noMove="1" noResize="1" noEditPoints="1" noAdjustHandles="1" noChangeArrowheads="1" noChangeShapeType="1" noTextEdit="1"/>
                </p:cNvSpPr>
                <p:nvPr/>
              </p:nvSpPr>
              <p:spPr>
                <a:xfrm>
                  <a:off x="5367171" y="5598532"/>
                  <a:ext cx="763182" cy="369332"/>
                </a:xfrm>
                <a:prstGeom prst="rect">
                  <a:avLst/>
                </a:prstGeom>
                <a:blipFill rotWithShape="1">
                  <a:blip r:embed="rId8"/>
                  <a:stretch>
                    <a:fillRect/>
                  </a:stretch>
                </a:blipFill>
              </p:spPr>
              <p:txBody>
                <a:bodyPr/>
                <a:lstStyle/>
                <a:p>
                  <a:r>
                    <a:rPr lang="ja-JP" altLang="en-US">
                      <a:noFill/>
                    </a:rPr>
                    <a:t> </a:t>
                  </a:r>
                </a:p>
              </p:txBody>
            </p:sp>
          </mc:Fallback>
        </mc:AlternateContent>
        <p:grpSp>
          <p:nvGrpSpPr>
            <p:cNvPr id="110" name="isoline"/>
            <p:cNvGrpSpPr/>
            <p:nvPr/>
          </p:nvGrpSpPr>
          <p:grpSpPr>
            <a:xfrm>
              <a:off x="3232291" y="5906219"/>
              <a:ext cx="2595568" cy="253807"/>
              <a:chOff x="3232291" y="5969634"/>
              <a:chExt cx="2595568" cy="144020"/>
            </a:xfrm>
          </p:grpSpPr>
          <p:cxnSp>
            <p:nvCxnSpPr>
              <p:cNvPr id="111" name="直線コネクタ 110"/>
              <p:cNvCxnSpPr/>
              <p:nvPr/>
            </p:nvCxnSpPr>
            <p:spPr>
              <a:xfrm>
                <a:off x="3232291"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5827859"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4530075"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3881183"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5178967"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5503413"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3556737"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4205629"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4854521"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3394514"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3718960"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4043406"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4367852"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4692298"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5016744"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5341190"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5665636" y="5969634"/>
                <a:ext cx="0" cy="14402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31" name="直線矢印コネクタ 30"/>
          <p:cNvCxnSpPr/>
          <p:nvPr/>
        </p:nvCxnSpPr>
        <p:spPr>
          <a:xfrm flipH="1">
            <a:off x="2795355" y="4667250"/>
            <a:ext cx="128820" cy="33066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3966022" y="3477784"/>
            <a:ext cx="96391" cy="256016"/>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4752975" y="3605213"/>
            <a:ext cx="123825" cy="290512"/>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5308601" y="3949699"/>
            <a:ext cx="215900" cy="279402"/>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347022" y="3487309"/>
            <a:ext cx="115441" cy="284591"/>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5080446" y="3868310"/>
            <a:ext cx="124967" cy="27982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4194622" y="4039759"/>
            <a:ext cx="96391" cy="256016"/>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4375597" y="4663646"/>
            <a:ext cx="96391" cy="256016"/>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3943351" y="4776788"/>
            <a:ext cx="33337" cy="31432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3143018" y="4810126"/>
            <a:ext cx="95483" cy="316377"/>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a:off x="3500205" y="4643438"/>
            <a:ext cx="14520" cy="31637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3285893" y="3595688"/>
            <a:ext cx="14520" cy="31637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3757613" y="3976688"/>
            <a:ext cx="33337" cy="31432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3638551" y="3467101"/>
            <a:ext cx="33337" cy="314325"/>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3390585" y="4105897"/>
            <a:ext cx="14520" cy="316378"/>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61111E-6 -6.43072E-7 L 0.32118 -0.40319 " pathEditMode="relative" rAng="0" ptsTypes="AA">
                                      <p:cBhvr>
                                        <p:cTn id="10" dur="2000" fill="hold"/>
                                        <p:tgtEl>
                                          <p:spTgt spid="31"/>
                                        </p:tgtEl>
                                        <p:attrNameLst>
                                          <p:attrName>ppt_x</p:attrName>
                                          <p:attrName>ppt_y</p:attrName>
                                        </p:attrNameLst>
                                      </p:cBhvr>
                                      <p:rCtr x="16059" y="-20171"/>
                                    </p:animMotion>
                                  </p:childTnLst>
                                </p:cTn>
                              </p:par>
                              <p:par>
                                <p:cTn id="11" presetID="42" presetClass="path" presetSubtype="0" accel="50000" decel="50000" fill="hold" nodeType="withEffect">
                                  <p:stCondLst>
                                    <p:cond delay="0"/>
                                  </p:stCondLst>
                                  <p:childTnLst>
                                    <p:animMotion origin="layout" path="M 1.66667E-6 -2.91464E-6 L 0.32118 -0.42239 " pathEditMode="relative" rAng="0" ptsTypes="AA">
                                      <p:cBhvr>
                                        <p:cTn id="12" dur="2000" fill="hold"/>
                                        <p:tgtEl>
                                          <p:spTgt spid="40"/>
                                        </p:tgtEl>
                                        <p:attrNameLst>
                                          <p:attrName>ppt_x</p:attrName>
                                          <p:attrName>ppt_y</p:attrName>
                                        </p:attrNameLst>
                                      </p:cBhvr>
                                      <p:rCtr x="16059" y="-21120"/>
                                    </p:animMotion>
                                  </p:childTnLst>
                                </p:cTn>
                              </p:par>
                              <p:par>
                                <p:cTn id="13" presetID="42" presetClass="path" presetSubtype="0" accel="50000" decel="50000" fill="hold" nodeType="withEffect">
                                  <p:stCondLst>
                                    <p:cond delay="0"/>
                                  </p:stCondLst>
                                  <p:childTnLst>
                                    <p:animMotion origin="layout" path="M 5.55556E-7 -2.22222E-6 L 0.34653 -0.24629 " pathEditMode="relative" rAng="0" ptsTypes="AA">
                                      <p:cBhvr>
                                        <p:cTn id="14" dur="2000" fill="hold"/>
                                        <p:tgtEl>
                                          <p:spTgt spid="42"/>
                                        </p:tgtEl>
                                        <p:attrNameLst>
                                          <p:attrName>ppt_x</p:attrName>
                                          <p:attrName>ppt_y</p:attrName>
                                        </p:attrNameLst>
                                      </p:cBhvr>
                                      <p:rCtr x="17326" y="-12315"/>
                                    </p:animMotion>
                                  </p:childTnLst>
                                </p:cTn>
                              </p:par>
                              <p:par>
                                <p:cTn id="15" presetID="42" presetClass="path" presetSubtype="0" accel="50000" decel="50000" fill="hold" nodeType="withEffect">
                                  <p:stCondLst>
                                    <p:cond delay="0"/>
                                  </p:stCondLst>
                                  <p:childTnLst>
                                    <p:animMotion origin="layout" path="M 2.22222E-6 7.40741E-7 L 0.33611 -0.3213 " pathEditMode="relative" rAng="0" ptsTypes="AA">
                                      <p:cBhvr>
                                        <p:cTn id="16" dur="2000" fill="hold"/>
                                        <p:tgtEl>
                                          <p:spTgt spid="45"/>
                                        </p:tgtEl>
                                        <p:attrNameLst>
                                          <p:attrName>ppt_x</p:attrName>
                                          <p:attrName>ppt_y</p:attrName>
                                        </p:attrNameLst>
                                      </p:cBhvr>
                                      <p:rCtr x="16806" y="-16065"/>
                                    </p:animMotion>
                                  </p:childTnLst>
                                </p:cTn>
                              </p:par>
                              <p:par>
                                <p:cTn id="17" presetID="42" presetClass="path" presetSubtype="0" accel="50000" decel="50000" fill="hold" nodeType="withEffect">
                                  <p:stCondLst>
                                    <p:cond delay="0"/>
                                  </p:stCondLst>
                                  <p:childTnLst>
                                    <p:animMotion origin="layout" path="M 3.05556E-6 0 L 0.32378 -0.39931 " pathEditMode="relative" rAng="0" ptsTypes="AA">
                                      <p:cBhvr>
                                        <p:cTn id="18" dur="2000" fill="hold"/>
                                        <p:tgtEl>
                                          <p:spTgt spid="41"/>
                                        </p:tgtEl>
                                        <p:attrNameLst>
                                          <p:attrName>ppt_x</p:attrName>
                                          <p:attrName>ppt_y</p:attrName>
                                        </p:attrNameLst>
                                      </p:cBhvr>
                                      <p:rCtr x="16181" y="-19977"/>
                                    </p:animMotion>
                                  </p:childTnLst>
                                </p:cTn>
                              </p:par>
                              <p:par>
                                <p:cTn id="19" presetID="42" presetClass="path" presetSubtype="0" accel="50000" decel="50000" fill="hold" nodeType="withEffect">
                                  <p:stCondLst>
                                    <p:cond delay="0"/>
                                  </p:stCondLst>
                                  <p:childTnLst>
                                    <p:animMotion origin="layout" path="M 3.88889E-6 -4.44444E-6 L 0.30902 -0.41875 " pathEditMode="relative" rAng="0" ptsTypes="AA">
                                      <p:cBhvr>
                                        <p:cTn id="20" dur="2000" fill="hold"/>
                                        <p:tgtEl>
                                          <p:spTgt spid="39"/>
                                        </p:tgtEl>
                                        <p:attrNameLst>
                                          <p:attrName>ppt_x</p:attrName>
                                          <p:attrName>ppt_y</p:attrName>
                                        </p:attrNameLst>
                                      </p:cBhvr>
                                      <p:rCtr x="15451" y="-20949"/>
                                    </p:animMotion>
                                  </p:childTnLst>
                                </p:cTn>
                              </p:par>
                              <p:par>
                                <p:cTn id="21" presetID="42" presetClass="path" presetSubtype="0" accel="50000" decel="50000" fill="hold" nodeType="withEffect">
                                  <p:stCondLst>
                                    <p:cond delay="0"/>
                                  </p:stCondLst>
                                  <p:childTnLst>
                                    <p:animMotion origin="layout" path="M -5.55556E-7 -1.11111E-6 L 0.29427 -0.39977 " pathEditMode="relative" rAng="0" ptsTypes="AA">
                                      <p:cBhvr>
                                        <p:cTn id="22" dur="2000" fill="hold"/>
                                        <p:tgtEl>
                                          <p:spTgt spid="38"/>
                                        </p:tgtEl>
                                        <p:attrNameLst>
                                          <p:attrName>ppt_x</p:attrName>
                                          <p:attrName>ppt_y</p:attrName>
                                        </p:attrNameLst>
                                      </p:cBhvr>
                                      <p:rCtr x="14705" y="-20000"/>
                                    </p:animMotion>
                                  </p:childTnLst>
                                </p:cTn>
                              </p:par>
                              <p:par>
                                <p:cTn id="23" presetID="42" presetClass="path" presetSubtype="0" accel="50000" decel="50000" fill="hold" nodeType="withEffect">
                                  <p:stCondLst>
                                    <p:cond delay="0"/>
                                  </p:stCondLst>
                                  <p:childTnLst>
                                    <p:animMotion origin="layout" path="M -1.11111E-6 3.7037E-6 L 0.33004 -0.29769 " pathEditMode="relative" rAng="0" ptsTypes="AA">
                                      <p:cBhvr>
                                        <p:cTn id="24" dur="2000" fill="hold"/>
                                        <p:tgtEl>
                                          <p:spTgt spid="34"/>
                                        </p:tgtEl>
                                        <p:attrNameLst>
                                          <p:attrName>ppt_x</p:attrName>
                                          <p:attrName>ppt_y</p:attrName>
                                        </p:attrNameLst>
                                      </p:cBhvr>
                                      <p:rCtr x="16493" y="-14884"/>
                                    </p:animMotion>
                                  </p:childTnLst>
                                </p:cTn>
                              </p:par>
                              <p:par>
                                <p:cTn id="25" presetID="42" presetClass="path" presetSubtype="0" accel="50000" decel="50000" fill="hold" nodeType="withEffect">
                                  <p:stCondLst>
                                    <p:cond delay="0"/>
                                  </p:stCondLst>
                                  <p:childTnLst>
                                    <p:animMotion origin="layout" path="M 3.61111E-6 -7.40741E-7 L 0.32083 -0.28565 " pathEditMode="relative" rAng="0" ptsTypes="AA">
                                      <p:cBhvr>
                                        <p:cTn id="26" dur="2000" fill="hold"/>
                                        <p:tgtEl>
                                          <p:spTgt spid="36"/>
                                        </p:tgtEl>
                                        <p:attrNameLst>
                                          <p:attrName>ppt_x</p:attrName>
                                          <p:attrName>ppt_y</p:attrName>
                                        </p:attrNameLst>
                                      </p:cBhvr>
                                      <p:rCtr x="16042" y="-14282"/>
                                    </p:animMotion>
                                  </p:childTnLst>
                                </p:cTn>
                              </p:par>
                              <p:par>
                                <p:cTn id="27" presetID="42" presetClass="path" presetSubtype="0" accel="50000" decel="50000" fill="hold" nodeType="withEffect">
                                  <p:stCondLst>
                                    <p:cond delay="0"/>
                                  </p:stCondLst>
                                  <p:childTnLst>
                                    <p:animMotion origin="layout" path="M -2.5E-6 7.40741E-7 L 0.32275 -0.24745 " pathEditMode="relative" rAng="0" ptsTypes="AA">
                                      <p:cBhvr>
                                        <p:cTn id="28" dur="2000" fill="hold"/>
                                        <p:tgtEl>
                                          <p:spTgt spid="33"/>
                                        </p:tgtEl>
                                        <p:attrNameLst>
                                          <p:attrName>ppt_x</p:attrName>
                                          <p:attrName>ppt_y</p:attrName>
                                        </p:attrNameLst>
                                      </p:cBhvr>
                                      <p:rCtr x="16128" y="-12384"/>
                                    </p:animMotion>
                                  </p:childTnLst>
                                </p:cTn>
                              </p:par>
                              <p:par>
                                <p:cTn id="29" presetID="42" presetClass="path" presetSubtype="0" accel="50000" decel="50000" fill="hold" nodeType="withEffect">
                                  <p:stCondLst>
                                    <p:cond delay="0"/>
                                  </p:stCondLst>
                                  <p:childTnLst>
                                    <p:animMotion origin="layout" path="M 2.77778E-6 3.33333E-6 L 0.33229 -0.22824 " pathEditMode="relative" rAng="0" ptsTypes="AA">
                                      <p:cBhvr>
                                        <p:cTn id="30" dur="2000" fill="hold"/>
                                        <p:tgtEl>
                                          <p:spTgt spid="35"/>
                                        </p:tgtEl>
                                        <p:attrNameLst>
                                          <p:attrName>ppt_x</p:attrName>
                                          <p:attrName>ppt_y</p:attrName>
                                        </p:attrNameLst>
                                      </p:cBhvr>
                                      <p:rCtr x="16615" y="-11412"/>
                                    </p:animMotion>
                                  </p:childTnLst>
                                </p:cTn>
                              </p:par>
                              <p:par>
                                <p:cTn id="31" presetID="42" presetClass="path" presetSubtype="0" accel="50000" decel="50000" fill="hold" nodeType="withEffect">
                                  <p:stCondLst>
                                    <p:cond delay="0"/>
                                  </p:stCondLst>
                                  <p:childTnLst>
                                    <p:animMotion origin="layout" path="M 1.11111E-6 -4.44444E-6 L 0.33906 -0.22523 " pathEditMode="relative" rAng="0" ptsTypes="AA">
                                      <p:cBhvr>
                                        <p:cTn id="32" dur="2000" fill="hold"/>
                                        <p:tgtEl>
                                          <p:spTgt spid="32"/>
                                        </p:tgtEl>
                                        <p:attrNameLst>
                                          <p:attrName>ppt_x</p:attrName>
                                          <p:attrName>ppt_y</p:attrName>
                                        </p:attrNameLst>
                                      </p:cBhvr>
                                      <p:rCtr x="16944" y="-11273"/>
                                    </p:animMotion>
                                  </p:childTnLst>
                                </p:cTn>
                              </p:par>
                              <p:par>
                                <p:cTn id="33" presetID="42" presetClass="path" presetSubtype="0" accel="50000" decel="50000" fill="hold" nodeType="withEffect">
                                  <p:stCondLst>
                                    <p:cond delay="0"/>
                                  </p:stCondLst>
                                  <p:childTnLst>
                                    <p:animMotion origin="layout" path="M 1.11111E-6 1.11111E-6 L 0.31371 -0.3081 " pathEditMode="relative" rAng="0" ptsTypes="AA">
                                      <p:cBhvr>
                                        <p:cTn id="34" dur="2000" fill="hold"/>
                                        <p:tgtEl>
                                          <p:spTgt spid="37"/>
                                        </p:tgtEl>
                                        <p:attrNameLst>
                                          <p:attrName>ppt_x</p:attrName>
                                          <p:attrName>ppt_y</p:attrName>
                                        </p:attrNameLst>
                                      </p:cBhvr>
                                      <p:rCtr x="15677" y="-15417"/>
                                    </p:animMotion>
                                  </p:childTnLst>
                                </p:cTn>
                              </p:par>
                              <p:par>
                                <p:cTn id="35" presetID="42" presetClass="path" presetSubtype="0" accel="50000" decel="50000" fill="hold" nodeType="withEffect">
                                  <p:stCondLst>
                                    <p:cond delay="0"/>
                                  </p:stCondLst>
                                  <p:childTnLst>
                                    <p:animMotion origin="layout" path="M -3.61111E-6 2.22222E-6 L 0.32882 -0.30209 " pathEditMode="relative" rAng="0" ptsTypes="AA">
                                      <p:cBhvr>
                                        <p:cTn id="36" dur="2000" fill="hold"/>
                                        <p:tgtEl>
                                          <p:spTgt spid="43"/>
                                        </p:tgtEl>
                                        <p:attrNameLst>
                                          <p:attrName>ppt_x</p:attrName>
                                          <p:attrName>ppt_y</p:attrName>
                                        </p:attrNameLst>
                                      </p:cBhvr>
                                      <p:rCtr x="16441" y="-15116"/>
                                    </p:animMotion>
                                  </p:childTnLst>
                                </p:cTn>
                              </p:par>
                              <p:par>
                                <p:cTn id="37" presetID="42" presetClass="path" presetSubtype="0" accel="50000" decel="50000" fill="hold" nodeType="withEffect">
                                  <p:stCondLst>
                                    <p:cond delay="0"/>
                                  </p:stCondLst>
                                  <p:childTnLst>
                                    <p:animMotion origin="layout" path="M -2.77778E-6 -2.22222E-6 L 0.34254 -0.22778 " pathEditMode="relative" rAng="0" ptsTypes="AA">
                                      <p:cBhvr>
                                        <p:cTn id="38" dur="2000" fill="hold"/>
                                        <p:tgtEl>
                                          <p:spTgt spid="44"/>
                                        </p:tgtEl>
                                        <p:attrNameLst>
                                          <p:attrName>ppt_x</p:attrName>
                                          <p:attrName>ppt_y</p:attrName>
                                        </p:attrNameLst>
                                      </p:cBhvr>
                                      <p:rCtr x="17118" y="-11389"/>
                                    </p:animMotion>
                                  </p:childTnLst>
                                </p:cTn>
                              </p:par>
                              <p:par>
                                <p:cTn id="39" presetID="1" presetClass="exit" presetSubtype="0" fill="hold" nodeType="withEffect">
                                  <p:stCondLst>
                                    <p:cond delay="0"/>
                                  </p:stCondLst>
                                  <p:childTnLst>
                                    <p:set>
                                      <p:cBhvr>
                                        <p:cTn id="40" dur="1" fill="hold">
                                          <p:stCondLst>
                                            <p:cond delay="0"/>
                                          </p:stCondLst>
                                        </p:cTn>
                                        <p:tgtEl>
                                          <p:spTgt spid="10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3" grpId="0"/>
      <p:bldP spid="51" grpId="0"/>
      <p:bldP spid="52" grpId="0"/>
      <p:bldP spid="55" grpId="0"/>
      <p:bldP spid="58" grpId="0" animBg="1"/>
      <p:bldP spid="57" grpId="0" animBg="1"/>
      <p:bldP spid="56" grpId="0" animBg="1"/>
      <p:bldP spid="101" grpId="0"/>
      <p:bldP spid="102" grpId="0"/>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ROI painting</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14</a:t>
            </a:fld>
            <a:endParaRPr kumimoji="1" lang="ja-JP" altLang="en-US"/>
          </a:p>
        </p:txBody>
      </p:sp>
      <p:sp>
        <p:nvSpPr>
          <p:cNvPr id="30" name="tgt_restL"/>
          <p:cNvSpPr/>
          <p:nvPr/>
        </p:nvSpPr>
        <p:spPr>
          <a:xfrm>
            <a:off x="1526322" y="5576370"/>
            <a:ext cx="300770" cy="877403"/>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804083 w 2804083"/>
              <a:gd name="connsiteY0" fmla="*/ 7750 h 1790674"/>
              <a:gd name="connsiteX1" fmla="*/ 2570721 w 2804083"/>
              <a:gd name="connsiteY1" fmla="*/ 7750 h 1790674"/>
              <a:gd name="connsiteX2" fmla="*/ 2375458 w 2804083"/>
              <a:gd name="connsiteY2" fmla="*/ 74425 h 1790674"/>
              <a:gd name="connsiteX3" fmla="*/ 2237346 w 2804083"/>
              <a:gd name="connsiteY3" fmla="*/ 231587 h 1790674"/>
              <a:gd name="connsiteX4" fmla="*/ 2051608 w 2804083"/>
              <a:gd name="connsiteY4" fmla="*/ 526862 h 1790674"/>
              <a:gd name="connsiteX5" fmla="*/ 1923021 w 2804083"/>
              <a:gd name="connsiteY5" fmla="*/ 684025 h 1790674"/>
              <a:gd name="connsiteX6" fmla="*/ 1761096 w 2804083"/>
              <a:gd name="connsiteY6" fmla="*/ 812612 h 1790674"/>
              <a:gd name="connsiteX7" fmla="*/ 1556308 w 2804083"/>
              <a:gd name="connsiteY7" fmla="*/ 941200 h 1790674"/>
              <a:gd name="connsiteX8" fmla="*/ 1384858 w 2804083"/>
              <a:gd name="connsiteY8" fmla="*/ 984062 h 1790674"/>
              <a:gd name="connsiteX9" fmla="*/ 1161021 w 2804083"/>
              <a:gd name="connsiteY9" fmla="*/ 1012637 h 1790674"/>
              <a:gd name="connsiteX10" fmla="*/ 889558 w 2804083"/>
              <a:gd name="connsiteY10" fmla="*/ 1045975 h 1790674"/>
              <a:gd name="connsiteX11" fmla="*/ 627621 w 2804083"/>
              <a:gd name="connsiteY11" fmla="*/ 1093600 h 1790674"/>
              <a:gd name="connsiteX12" fmla="*/ 332346 w 2804083"/>
              <a:gd name="connsiteY12" fmla="*/ 1222187 h 1790674"/>
              <a:gd name="connsiteX13" fmla="*/ 132321 w 2804083"/>
              <a:gd name="connsiteY13" fmla="*/ 1407925 h 1790674"/>
              <a:gd name="connsiteX14" fmla="*/ 22783 w 2804083"/>
              <a:gd name="connsiteY14" fmla="*/ 1612712 h 1790674"/>
              <a:gd name="connsiteX15" fmla="*/ 1259 w 2804083"/>
              <a:gd name="connsiteY15" fmla="*/ 1790674 h 1790674"/>
              <a:gd name="connsiteX0" fmla="*/ 2570721 w 2570721"/>
              <a:gd name="connsiteY0" fmla="*/ 0 h 1782924"/>
              <a:gd name="connsiteX1" fmla="*/ 2375458 w 2570721"/>
              <a:gd name="connsiteY1" fmla="*/ 66675 h 1782924"/>
              <a:gd name="connsiteX2" fmla="*/ 2237346 w 2570721"/>
              <a:gd name="connsiteY2" fmla="*/ 223837 h 1782924"/>
              <a:gd name="connsiteX3" fmla="*/ 2051608 w 2570721"/>
              <a:gd name="connsiteY3" fmla="*/ 519112 h 1782924"/>
              <a:gd name="connsiteX4" fmla="*/ 1923021 w 2570721"/>
              <a:gd name="connsiteY4" fmla="*/ 676275 h 1782924"/>
              <a:gd name="connsiteX5" fmla="*/ 1761096 w 2570721"/>
              <a:gd name="connsiteY5" fmla="*/ 804862 h 1782924"/>
              <a:gd name="connsiteX6" fmla="*/ 1556308 w 2570721"/>
              <a:gd name="connsiteY6" fmla="*/ 933450 h 1782924"/>
              <a:gd name="connsiteX7" fmla="*/ 1384858 w 2570721"/>
              <a:gd name="connsiteY7" fmla="*/ 976312 h 1782924"/>
              <a:gd name="connsiteX8" fmla="*/ 1161021 w 2570721"/>
              <a:gd name="connsiteY8" fmla="*/ 1004887 h 1782924"/>
              <a:gd name="connsiteX9" fmla="*/ 889558 w 2570721"/>
              <a:gd name="connsiteY9" fmla="*/ 1038225 h 1782924"/>
              <a:gd name="connsiteX10" fmla="*/ 627621 w 2570721"/>
              <a:gd name="connsiteY10" fmla="*/ 1085850 h 1782924"/>
              <a:gd name="connsiteX11" fmla="*/ 332346 w 2570721"/>
              <a:gd name="connsiteY11" fmla="*/ 1214437 h 1782924"/>
              <a:gd name="connsiteX12" fmla="*/ 132321 w 2570721"/>
              <a:gd name="connsiteY12" fmla="*/ 1400175 h 1782924"/>
              <a:gd name="connsiteX13" fmla="*/ 22783 w 2570721"/>
              <a:gd name="connsiteY13" fmla="*/ 1604962 h 1782924"/>
              <a:gd name="connsiteX14" fmla="*/ 1259 w 2570721"/>
              <a:gd name="connsiteY14" fmla="*/ 1782924 h 1782924"/>
              <a:gd name="connsiteX0" fmla="*/ 2375458 w 2375458"/>
              <a:gd name="connsiteY0" fmla="*/ 0 h 1716249"/>
              <a:gd name="connsiteX1" fmla="*/ 2237346 w 2375458"/>
              <a:gd name="connsiteY1" fmla="*/ 157162 h 1716249"/>
              <a:gd name="connsiteX2" fmla="*/ 2051608 w 2375458"/>
              <a:gd name="connsiteY2" fmla="*/ 452437 h 1716249"/>
              <a:gd name="connsiteX3" fmla="*/ 1923021 w 2375458"/>
              <a:gd name="connsiteY3" fmla="*/ 609600 h 1716249"/>
              <a:gd name="connsiteX4" fmla="*/ 1761096 w 2375458"/>
              <a:gd name="connsiteY4" fmla="*/ 738187 h 1716249"/>
              <a:gd name="connsiteX5" fmla="*/ 1556308 w 2375458"/>
              <a:gd name="connsiteY5" fmla="*/ 866775 h 1716249"/>
              <a:gd name="connsiteX6" fmla="*/ 1384858 w 2375458"/>
              <a:gd name="connsiteY6" fmla="*/ 909637 h 1716249"/>
              <a:gd name="connsiteX7" fmla="*/ 1161021 w 2375458"/>
              <a:gd name="connsiteY7" fmla="*/ 938212 h 1716249"/>
              <a:gd name="connsiteX8" fmla="*/ 889558 w 2375458"/>
              <a:gd name="connsiteY8" fmla="*/ 971550 h 1716249"/>
              <a:gd name="connsiteX9" fmla="*/ 627621 w 2375458"/>
              <a:gd name="connsiteY9" fmla="*/ 1019175 h 1716249"/>
              <a:gd name="connsiteX10" fmla="*/ 332346 w 2375458"/>
              <a:gd name="connsiteY10" fmla="*/ 1147762 h 1716249"/>
              <a:gd name="connsiteX11" fmla="*/ 132321 w 2375458"/>
              <a:gd name="connsiteY11" fmla="*/ 1333500 h 1716249"/>
              <a:gd name="connsiteX12" fmla="*/ 22783 w 2375458"/>
              <a:gd name="connsiteY12" fmla="*/ 1538287 h 1716249"/>
              <a:gd name="connsiteX13" fmla="*/ 1259 w 2375458"/>
              <a:gd name="connsiteY13" fmla="*/ 1716249 h 1716249"/>
              <a:gd name="connsiteX0" fmla="*/ 2237346 w 2237346"/>
              <a:gd name="connsiteY0" fmla="*/ 0 h 1559087"/>
              <a:gd name="connsiteX1" fmla="*/ 2051608 w 2237346"/>
              <a:gd name="connsiteY1" fmla="*/ 295275 h 1559087"/>
              <a:gd name="connsiteX2" fmla="*/ 1923021 w 2237346"/>
              <a:gd name="connsiteY2" fmla="*/ 452438 h 1559087"/>
              <a:gd name="connsiteX3" fmla="*/ 1761096 w 2237346"/>
              <a:gd name="connsiteY3" fmla="*/ 581025 h 1559087"/>
              <a:gd name="connsiteX4" fmla="*/ 1556308 w 2237346"/>
              <a:gd name="connsiteY4" fmla="*/ 709613 h 1559087"/>
              <a:gd name="connsiteX5" fmla="*/ 1384858 w 2237346"/>
              <a:gd name="connsiteY5" fmla="*/ 752475 h 1559087"/>
              <a:gd name="connsiteX6" fmla="*/ 1161021 w 2237346"/>
              <a:gd name="connsiteY6" fmla="*/ 781050 h 1559087"/>
              <a:gd name="connsiteX7" fmla="*/ 889558 w 2237346"/>
              <a:gd name="connsiteY7" fmla="*/ 814388 h 1559087"/>
              <a:gd name="connsiteX8" fmla="*/ 627621 w 2237346"/>
              <a:gd name="connsiteY8" fmla="*/ 862013 h 1559087"/>
              <a:gd name="connsiteX9" fmla="*/ 332346 w 2237346"/>
              <a:gd name="connsiteY9" fmla="*/ 990600 h 1559087"/>
              <a:gd name="connsiteX10" fmla="*/ 132321 w 2237346"/>
              <a:gd name="connsiteY10" fmla="*/ 1176338 h 1559087"/>
              <a:gd name="connsiteX11" fmla="*/ 22783 w 2237346"/>
              <a:gd name="connsiteY11" fmla="*/ 1381125 h 1559087"/>
              <a:gd name="connsiteX12" fmla="*/ 1259 w 2237346"/>
              <a:gd name="connsiteY12" fmla="*/ 1559087 h 1559087"/>
              <a:gd name="connsiteX0" fmla="*/ 2051608 w 2051608"/>
              <a:gd name="connsiteY0" fmla="*/ 0 h 1263812"/>
              <a:gd name="connsiteX1" fmla="*/ 1923021 w 2051608"/>
              <a:gd name="connsiteY1" fmla="*/ 157163 h 1263812"/>
              <a:gd name="connsiteX2" fmla="*/ 1761096 w 2051608"/>
              <a:gd name="connsiteY2" fmla="*/ 285750 h 1263812"/>
              <a:gd name="connsiteX3" fmla="*/ 1556308 w 2051608"/>
              <a:gd name="connsiteY3" fmla="*/ 414338 h 1263812"/>
              <a:gd name="connsiteX4" fmla="*/ 1384858 w 2051608"/>
              <a:gd name="connsiteY4" fmla="*/ 457200 h 1263812"/>
              <a:gd name="connsiteX5" fmla="*/ 1161021 w 2051608"/>
              <a:gd name="connsiteY5" fmla="*/ 485775 h 1263812"/>
              <a:gd name="connsiteX6" fmla="*/ 889558 w 2051608"/>
              <a:gd name="connsiteY6" fmla="*/ 519113 h 1263812"/>
              <a:gd name="connsiteX7" fmla="*/ 627621 w 2051608"/>
              <a:gd name="connsiteY7" fmla="*/ 566738 h 1263812"/>
              <a:gd name="connsiteX8" fmla="*/ 332346 w 2051608"/>
              <a:gd name="connsiteY8" fmla="*/ 695325 h 1263812"/>
              <a:gd name="connsiteX9" fmla="*/ 132321 w 2051608"/>
              <a:gd name="connsiteY9" fmla="*/ 881063 h 1263812"/>
              <a:gd name="connsiteX10" fmla="*/ 22783 w 2051608"/>
              <a:gd name="connsiteY10" fmla="*/ 1085850 h 1263812"/>
              <a:gd name="connsiteX11" fmla="*/ 1259 w 2051608"/>
              <a:gd name="connsiteY11" fmla="*/ 1263812 h 1263812"/>
              <a:gd name="connsiteX0" fmla="*/ 1923021 w 1923021"/>
              <a:gd name="connsiteY0" fmla="*/ 0 h 1106649"/>
              <a:gd name="connsiteX1" fmla="*/ 1761096 w 1923021"/>
              <a:gd name="connsiteY1" fmla="*/ 128587 h 1106649"/>
              <a:gd name="connsiteX2" fmla="*/ 1556308 w 1923021"/>
              <a:gd name="connsiteY2" fmla="*/ 257175 h 1106649"/>
              <a:gd name="connsiteX3" fmla="*/ 1384858 w 1923021"/>
              <a:gd name="connsiteY3" fmla="*/ 300037 h 1106649"/>
              <a:gd name="connsiteX4" fmla="*/ 1161021 w 1923021"/>
              <a:gd name="connsiteY4" fmla="*/ 328612 h 1106649"/>
              <a:gd name="connsiteX5" fmla="*/ 889558 w 1923021"/>
              <a:gd name="connsiteY5" fmla="*/ 361950 h 1106649"/>
              <a:gd name="connsiteX6" fmla="*/ 627621 w 1923021"/>
              <a:gd name="connsiteY6" fmla="*/ 409575 h 1106649"/>
              <a:gd name="connsiteX7" fmla="*/ 332346 w 1923021"/>
              <a:gd name="connsiteY7" fmla="*/ 538162 h 1106649"/>
              <a:gd name="connsiteX8" fmla="*/ 132321 w 1923021"/>
              <a:gd name="connsiteY8" fmla="*/ 723900 h 1106649"/>
              <a:gd name="connsiteX9" fmla="*/ 22783 w 1923021"/>
              <a:gd name="connsiteY9" fmla="*/ 928687 h 1106649"/>
              <a:gd name="connsiteX10" fmla="*/ 1259 w 1923021"/>
              <a:gd name="connsiteY10" fmla="*/ 1106649 h 1106649"/>
              <a:gd name="connsiteX0" fmla="*/ 1761096 w 1761096"/>
              <a:gd name="connsiteY0" fmla="*/ 0 h 978062"/>
              <a:gd name="connsiteX1" fmla="*/ 1556308 w 1761096"/>
              <a:gd name="connsiteY1" fmla="*/ 128588 h 978062"/>
              <a:gd name="connsiteX2" fmla="*/ 1384858 w 1761096"/>
              <a:gd name="connsiteY2" fmla="*/ 171450 h 978062"/>
              <a:gd name="connsiteX3" fmla="*/ 1161021 w 1761096"/>
              <a:gd name="connsiteY3" fmla="*/ 200025 h 978062"/>
              <a:gd name="connsiteX4" fmla="*/ 889558 w 1761096"/>
              <a:gd name="connsiteY4" fmla="*/ 233363 h 978062"/>
              <a:gd name="connsiteX5" fmla="*/ 627621 w 1761096"/>
              <a:gd name="connsiteY5" fmla="*/ 280988 h 978062"/>
              <a:gd name="connsiteX6" fmla="*/ 332346 w 1761096"/>
              <a:gd name="connsiteY6" fmla="*/ 409575 h 978062"/>
              <a:gd name="connsiteX7" fmla="*/ 132321 w 1761096"/>
              <a:gd name="connsiteY7" fmla="*/ 595313 h 978062"/>
              <a:gd name="connsiteX8" fmla="*/ 22783 w 1761096"/>
              <a:gd name="connsiteY8" fmla="*/ 800100 h 978062"/>
              <a:gd name="connsiteX9" fmla="*/ 1259 w 1761096"/>
              <a:gd name="connsiteY9" fmla="*/ 978062 h 978062"/>
              <a:gd name="connsiteX0" fmla="*/ 1556308 w 1556308"/>
              <a:gd name="connsiteY0" fmla="*/ 0 h 849474"/>
              <a:gd name="connsiteX1" fmla="*/ 1384858 w 1556308"/>
              <a:gd name="connsiteY1" fmla="*/ 42862 h 849474"/>
              <a:gd name="connsiteX2" fmla="*/ 1161021 w 1556308"/>
              <a:gd name="connsiteY2" fmla="*/ 71437 h 849474"/>
              <a:gd name="connsiteX3" fmla="*/ 889558 w 1556308"/>
              <a:gd name="connsiteY3" fmla="*/ 104775 h 849474"/>
              <a:gd name="connsiteX4" fmla="*/ 627621 w 1556308"/>
              <a:gd name="connsiteY4" fmla="*/ 152400 h 849474"/>
              <a:gd name="connsiteX5" fmla="*/ 332346 w 1556308"/>
              <a:gd name="connsiteY5" fmla="*/ 280987 h 849474"/>
              <a:gd name="connsiteX6" fmla="*/ 132321 w 1556308"/>
              <a:gd name="connsiteY6" fmla="*/ 466725 h 849474"/>
              <a:gd name="connsiteX7" fmla="*/ 22783 w 1556308"/>
              <a:gd name="connsiteY7" fmla="*/ 671512 h 849474"/>
              <a:gd name="connsiteX8" fmla="*/ 1259 w 1556308"/>
              <a:gd name="connsiteY8" fmla="*/ 849474 h 849474"/>
              <a:gd name="connsiteX0" fmla="*/ 1384858 w 1384858"/>
              <a:gd name="connsiteY0" fmla="*/ 0 h 806612"/>
              <a:gd name="connsiteX1" fmla="*/ 1161021 w 1384858"/>
              <a:gd name="connsiteY1" fmla="*/ 28575 h 806612"/>
              <a:gd name="connsiteX2" fmla="*/ 889558 w 1384858"/>
              <a:gd name="connsiteY2" fmla="*/ 61913 h 806612"/>
              <a:gd name="connsiteX3" fmla="*/ 627621 w 1384858"/>
              <a:gd name="connsiteY3" fmla="*/ 109538 h 806612"/>
              <a:gd name="connsiteX4" fmla="*/ 332346 w 1384858"/>
              <a:gd name="connsiteY4" fmla="*/ 238125 h 806612"/>
              <a:gd name="connsiteX5" fmla="*/ 132321 w 1384858"/>
              <a:gd name="connsiteY5" fmla="*/ 423863 h 806612"/>
              <a:gd name="connsiteX6" fmla="*/ 22783 w 1384858"/>
              <a:gd name="connsiteY6" fmla="*/ 628650 h 806612"/>
              <a:gd name="connsiteX7" fmla="*/ 1259 w 1384858"/>
              <a:gd name="connsiteY7" fmla="*/ 806612 h 806612"/>
              <a:gd name="connsiteX0" fmla="*/ 1161021 w 1161021"/>
              <a:gd name="connsiteY0" fmla="*/ 0 h 778037"/>
              <a:gd name="connsiteX1" fmla="*/ 889558 w 1161021"/>
              <a:gd name="connsiteY1" fmla="*/ 33338 h 778037"/>
              <a:gd name="connsiteX2" fmla="*/ 627621 w 1161021"/>
              <a:gd name="connsiteY2" fmla="*/ 80963 h 778037"/>
              <a:gd name="connsiteX3" fmla="*/ 332346 w 1161021"/>
              <a:gd name="connsiteY3" fmla="*/ 209550 h 778037"/>
              <a:gd name="connsiteX4" fmla="*/ 132321 w 1161021"/>
              <a:gd name="connsiteY4" fmla="*/ 395288 h 778037"/>
              <a:gd name="connsiteX5" fmla="*/ 22783 w 1161021"/>
              <a:gd name="connsiteY5" fmla="*/ 600075 h 778037"/>
              <a:gd name="connsiteX6" fmla="*/ 1259 w 1161021"/>
              <a:gd name="connsiteY6" fmla="*/ 778037 h 778037"/>
              <a:gd name="connsiteX0" fmla="*/ 889558 w 889558"/>
              <a:gd name="connsiteY0" fmla="*/ 0 h 744699"/>
              <a:gd name="connsiteX1" fmla="*/ 627621 w 889558"/>
              <a:gd name="connsiteY1" fmla="*/ 47625 h 744699"/>
              <a:gd name="connsiteX2" fmla="*/ 332346 w 889558"/>
              <a:gd name="connsiteY2" fmla="*/ 176212 h 744699"/>
              <a:gd name="connsiteX3" fmla="*/ 132321 w 889558"/>
              <a:gd name="connsiteY3" fmla="*/ 361950 h 744699"/>
              <a:gd name="connsiteX4" fmla="*/ 22783 w 889558"/>
              <a:gd name="connsiteY4" fmla="*/ 566737 h 744699"/>
              <a:gd name="connsiteX5" fmla="*/ 1259 w 889558"/>
              <a:gd name="connsiteY5" fmla="*/ 744699 h 744699"/>
              <a:gd name="connsiteX0" fmla="*/ 627621 w 627621"/>
              <a:gd name="connsiteY0" fmla="*/ 0 h 697074"/>
              <a:gd name="connsiteX1" fmla="*/ 332346 w 627621"/>
              <a:gd name="connsiteY1" fmla="*/ 128587 h 697074"/>
              <a:gd name="connsiteX2" fmla="*/ 132321 w 627621"/>
              <a:gd name="connsiteY2" fmla="*/ 314325 h 697074"/>
              <a:gd name="connsiteX3" fmla="*/ 22783 w 627621"/>
              <a:gd name="connsiteY3" fmla="*/ 519112 h 697074"/>
              <a:gd name="connsiteX4" fmla="*/ 1259 w 627621"/>
              <a:gd name="connsiteY4" fmla="*/ 697074 h 697074"/>
              <a:gd name="connsiteX0" fmla="*/ 332346 w 332346"/>
              <a:gd name="connsiteY0" fmla="*/ 0 h 568487"/>
              <a:gd name="connsiteX1" fmla="*/ 132321 w 332346"/>
              <a:gd name="connsiteY1" fmla="*/ 185738 h 568487"/>
              <a:gd name="connsiteX2" fmla="*/ 22783 w 332346"/>
              <a:gd name="connsiteY2" fmla="*/ 390525 h 568487"/>
              <a:gd name="connsiteX3" fmla="*/ 1259 w 332346"/>
              <a:gd name="connsiteY3" fmla="*/ 568487 h 568487"/>
              <a:gd name="connsiteX0" fmla="*/ 132321 w 132321"/>
              <a:gd name="connsiteY0" fmla="*/ 0 h 382749"/>
              <a:gd name="connsiteX1" fmla="*/ 22783 w 132321"/>
              <a:gd name="connsiteY1" fmla="*/ 204787 h 382749"/>
              <a:gd name="connsiteX2" fmla="*/ 1259 w 132321"/>
              <a:gd name="connsiteY2" fmla="*/ 382749 h 382749"/>
            </a:gdLst>
            <a:ahLst/>
            <a:cxnLst>
              <a:cxn ang="0">
                <a:pos x="connsiteX0" y="connsiteY0"/>
              </a:cxn>
              <a:cxn ang="0">
                <a:pos x="connsiteX1" y="connsiteY1"/>
              </a:cxn>
              <a:cxn ang="0">
                <a:pos x="connsiteX2" y="connsiteY2"/>
              </a:cxn>
            </a:cxnLst>
            <a:rect l="l" t="t" r="r" b="b"/>
            <a:pathLst>
              <a:path w="132321" h="382749">
                <a:moveTo>
                  <a:pt x="132321" y="0"/>
                </a:moveTo>
                <a:cubicBezTo>
                  <a:pt x="80727" y="65087"/>
                  <a:pt x="44627" y="140996"/>
                  <a:pt x="22783" y="204787"/>
                </a:cubicBezTo>
                <a:cubicBezTo>
                  <a:pt x="939" y="268578"/>
                  <a:pt x="-2355" y="324757"/>
                  <a:pt x="1259" y="38274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gt_restR"/>
          <p:cNvSpPr/>
          <p:nvPr/>
        </p:nvSpPr>
        <p:spPr>
          <a:xfrm>
            <a:off x="6908427" y="2348877"/>
            <a:ext cx="1381383" cy="183252"/>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52750 w 2952750"/>
              <a:gd name="connsiteY0" fmla="*/ 64900 h 1612712"/>
              <a:gd name="connsiteX1" fmla="*/ 2781300 w 2952750"/>
              <a:gd name="connsiteY1" fmla="*/ 7750 h 1612712"/>
              <a:gd name="connsiteX2" fmla="*/ 2547938 w 2952750"/>
              <a:gd name="connsiteY2" fmla="*/ 7750 h 1612712"/>
              <a:gd name="connsiteX3" fmla="*/ 2352675 w 2952750"/>
              <a:gd name="connsiteY3" fmla="*/ 74425 h 1612712"/>
              <a:gd name="connsiteX4" fmla="*/ 2214563 w 2952750"/>
              <a:gd name="connsiteY4" fmla="*/ 231587 h 1612712"/>
              <a:gd name="connsiteX5" fmla="*/ 2028825 w 2952750"/>
              <a:gd name="connsiteY5" fmla="*/ 526862 h 1612712"/>
              <a:gd name="connsiteX6" fmla="*/ 1900238 w 2952750"/>
              <a:gd name="connsiteY6" fmla="*/ 684025 h 1612712"/>
              <a:gd name="connsiteX7" fmla="*/ 1738313 w 2952750"/>
              <a:gd name="connsiteY7" fmla="*/ 812612 h 1612712"/>
              <a:gd name="connsiteX8" fmla="*/ 1533525 w 2952750"/>
              <a:gd name="connsiteY8" fmla="*/ 941200 h 1612712"/>
              <a:gd name="connsiteX9" fmla="*/ 1362075 w 2952750"/>
              <a:gd name="connsiteY9" fmla="*/ 984062 h 1612712"/>
              <a:gd name="connsiteX10" fmla="*/ 1138238 w 2952750"/>
              <a:gd name="connsiteY10" fmla="*/ 1012637 h 1612712"/>
              <a:gd name="connsiteX11" fmla="*/ 866775 w 2952750"/>
              <a:gd name="connsiteY11" fmla="*/ 1045975 h 1612712"/>
              <a:gd name="connsiteX12" fmla="*/ 604838 w 2952750"/>
              <a:gd name="connsiteY12" fmla="*/ 1093600 h 1612712"/>
              <a:gd name="connsiteX13" fmla="*/ 309563 w 2952750"/>
              <a:gd name="connsiteY13" fmla="*/ 1222187 h 1612712"/>
              <a:gd name="connsiteX14" fmla="*/ 109538 w 2952750"/>
              <a:gd name="connsiteY14" fmla="*/ 1407925 h 1612712"/>
              <a:gd name="connsiteX15" fmla="*/ 0 w 2952750"/>
              <a:gd name="connsiteY15" fmla="*/ 1612712 h 1612712"/>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43187 w 2643187"/>
              <a:gd name="connsiteY0" fmla="*/ 64900 h 1222187"/>
              <a:gd name="connsiteX1" fmla="*/ 2471737 w 2643187"/>
              <a:gd name="connsiteY1" fmla="*/ 7750 h 1222187"/>
              <a:gd name="connsiteX2" fmla="*/ 2238375 w 2643187"/>
              <a:gd name="connsiteY2" fmla="*/ 7750 h 1222187"/>
              <a:gd name="connsiteX3" fmla="*/ 2043112 w 2643187"/>
              <a:gd name="connsiteY3" fmla="*/ 74425 h 1222187"/>
              <a:gd name="connsiteX4" fmla="*/ 1905000 w 2643187"/>
              <a:gd name="connsiteY4" fmla="*/ 231587 h 1222187"/>
              <a:gd name="connsiteX5" fmla="*/ 1719262 w 2643187"/>
              <a:gd name="connsiteY5" fmla="*/ 526862 h 1222187"/>
              <a:gd name="connsiteX6" fmla="*/ 1590675 w 2643187"/>
              <a:gd name="connsiteY6" fmla="*/ 684025 h 1222187"/>
              <a:gd name="connsiteX7" fmla="*/ 1428750 w 2643187"/>
              <a:gd name="connsiteY7" fmla="*/ 812612 h 1222187"/>
              <a:gd name="connsiteX8" fmla="*/ 1223962 w 2643187"/>
              <a:gd name="connsiteY8" fmla="*/ 941200 h 1222187"/>
              <a:gd name="connsiteX9" fmla="*/ 1052512 w 2643187"/>
              <a:gd name="connsiteY9" fmla="*/ 984062 h 1222187"/>
              <a:gd name="connsiteX10" fmla="*/ 828675 w 2643187"/>
              <a:gd name="connsiteY10" fmla="*/ 1012637 h 1222187"/>
              <a:gd name="connsiteX11" fmla="*/ 557212 w 2643187"/>
              <a:gd name="connsiteY11" fmla="*/ 1045975 h 1222187"/>
              <a:gd name="connsiteX12" fmla="*/ 295275 w 2643187"/>
              <a:gd name="connsiteY12" fmla="*/ 1093600 h 1222187"/>
              <a:gd name="connsiteX13" fmla="*/ 0 w 2643187"/>
              <a:gd name="connsiteY13" fmla="*/ 1222187 h 1222187"/>
              <a:gd name="connsiteX0" fmla="*/ 2347912 w 2347912"/>
              <a:gd name="connsiteY0" fmla="*/ 64900 h 1093600"/>
              <a:gd name="connsiteX1" fmla="*/ 2176462 w 2347912"/>
              <a:gd name="connsiteY1" fmla="*/ 7750 h 1093600"/>
              <a:gd name="connsiteX2" fmla="*/ 1943100 w 2347912"/>
              <a:gd name="connsiteY2" fmla="*/ 7750 h 1093600"/>
              <a:gd name="connsiteX3" fmla="*/ 1747837 w 2347912"/>
              <a:gd name="connsiteY3" fmla="*/ 74425 h 1093600"/>
              <a:gd name="connsiteX4" fmla="*/ 1609725 w 2347912"/>
              <a:gd name="connsiteY4" fmla="*/ 231587 h 1093600"/>
              <a:gd name="connsiteX5" fmla="*/ 1423987 w 2347912"/>
              <a:gd name="connsiteY5" fmla="*/ 526862 h 1093600"/>
              <a:gd name="connsiteX6" fmla="*/ 1295400 w 2347912"/>
              <a:gd name="connsiteY6" fmla="*/ 684025 h 1093600"/>
              <a:gd name="connsiteX7" fmla="*/ 1133475 w 2347912"/>
              <a:gd name="connsiteY7" fmla="*/ 812612 h 1093600"/>
              <a:gd name="connsiteX8" fmla="*/ 928687 w 2347912"/>
              <a:gd name="connsiteY8" fmla="*/ 941200 h 1093600"/>
              <a:gd name="connsiteX9" fmla="*/ 757237 w 2347912"/>
              <a:gd name="connsiteY9" fmla="*/ 984062 h 1093600"/>
              <a:gd name="connsiteX10" fmla="*/ 533400 w 2347912"/>
              <a:gd name="connsiteY10" fmla="*/ 1012637 h 1093600"/>
              <a:gd name="connsiteX11" fmla="*/ 261937 w 2347912"/>
              <a:gd name="connsiteY11" fmla="*/ 1045975 h 1093600"/>
              <a:gd name="connsiteX12" fmla="*/ 0 w 2347912"/>
              <a:gd name="connsiteY12" fmla="*/ 1093600 h 1093600"/>
              <a:gd name="connsiteX0" fmla="*/ 2085975 w 2085975"/>
              <a:gd name="connsiteY0" fmla="*/ 64900 h 1045975"/>
              <a:gd name="connsiteX1" fmla="*/ 1914525 w 2085975"/>
              <a:gd name="connsiteY1" fmla="*/ 7750 h 1045975"/>
              <a:gd name="connsiteX2" fmla="*/ 1681163 w 2085975"/>
              <a:gd name="connsiteY2" fmla="*/ 7750 h 1045975"/>
              <a:gd name="connsiteX3" fmla="*/ 1485900 w 2085975"/>
              <a:gd name="connsiteY3" fmla="*/ 74425 h 1045975"/>
              <a:gd name="connsiteX4" fmla="*/ 1347788 w 2085975"/>
              <a:gd name="connsiteY4" fmla="*/ 231587 h 1045975"/>
              <a:gd name="connsiteX5" fmla="*/ 1162050 w 2085975"/>
              <a:gd name="connsiteY5" fmla="*/ 526862 h 1045975"/>
              <a:gd name="connsiteX6" fmla="*/ 1033463 w 2085975"/>
              <a:gd name="connsiteY6" fmla="*/ 684025 h 1045975"/>
              <a:gd name="connsiteX7" fmla="*/ 871538 w 2085975"/>
              <a:gd name="connsiteY7" fmla="*/ 812612 h 1045975"/>
              <a:gd name="connsiteX8" fmla="*/ 666750 w 2085975"/>
              <a:gd name="connsiteY8" fmla="*/ 941200 h 1045975"/>
              <a:gd name="connsiteX9" fmla="*/ 495300 w 2085975"/>
              <a:gd name="connsiteY9" fmla="*/ 984062 h 1045975"/>
              <a:gd name="connsiteX10" fmla="*/ 271463 w 2085975"/>
              <a:gd name="connsiteY10" fmla="*/ 1012637 h 1045975"/>
              <a:gd name="connsiteX11" fmla="*/ 0 w 2085975"/>
              <a:gd name="connsiteY11" fmla="*/ 1045975 h 1045975"/>
              <a:gd name="connsiteX0" fmla="*/ 1814512 w 1814512"/>
              <a:gd name="connsiteY0" fmla="*/ 64900 h 1012637"/>
              <a:gd name="connsiteX1" fmla="*/ 1643062 w 1814512"/>
              <a:gd name="connsiteY1" fmla="*/ 7750 h 1012637"/>
              <a:gd name="connsiteX2" fmla="*/ 1409700 w 1814512"/>
              <a:gd name="connsiteY2" fmla="*/ 7750 h 1012637"/>
              <a:gd name="connsiteX3" fmla="*/ 1214437 w 1814512"/>
              <a:gd name="connsiteY3" fmla="*/ 74425 h 1012637"/>
              <a:gd name="connsiteX4" fmla="*/ 1076325 w 1814512"/>
              <a:gd name="connsiteY4" fmla="*/ 231587 h 1012637"/>
              <a:gd name="connsiteX5" fmla="*/ 890587 w 1814512"/>
              <a:gd name="connsiteY5" fmla="*/ 526862 h 1012637"/>
              <a:gd name="connsiteX6" fmla="*/ 762000 w 1814512"/>
              <a:gd name="connsiteY6" fmla="*/ 684025 h 1012637"/>
              <a:gd name="connsiteX7" fmla="*/ 600075 w 1814512"/>
              <a:gd name="connsiteY7" fmla="*/ 812612 h 1012637"/>
              <a:gd name="connsiteX8" fmla="*/ 395287 w 1814512"/>
              <a:gd name="connsiteY8" fmla="*/ 941200 h 1012637"/>
              <a:gd name="connsiteX9" fmla="*/ 223837 w 1814512"/>
              <a:gd name="connsiteY9" fmla="*/ 984062 h 1012637"/>
              <a:gd name="connsiteX10" fmla="*/ 0 w 1814512"/>
              <a:gd name="connsiteY10" fmla="*/ 1012637 h 1012637"/>
              <a:gd name="connsiteX0" fmla="*/ 1590675 w 1590675"/>
              <a:gd name="connsiteY0" fmla="*/ 64900 h 984062"/>
              <a:gd name="connsiteX1" fmla="*/ 1419225 w 1590675"/>
              <a:gd name="connsiteY1" fmla="*/ 7750 h 984062"/>
              <a:gd name="connsiteX2" fmla="*/ 1185863 w 1590675"/>
              <a:gd name="connsiteY2" fmla="*/ 7750 h 984062"/>
              <a:gd name="connsiteX3" fmla="*/ 990600 w 1590675"/>
              <a:gd name="connsiteY3" fmla="*/ 74425 h 984062"/>
              <a:gd name="connsiteX4" fmla="*/ 852488 w 1590675"/>
              <a:gd name="connsiteY4" fmla="*/ 231587 h 984062"/>
              <a:gd name="connsiteX5" fmla="*/ 666750 w 1590675"/>
              <a:gd name="connsiteY5" fmla="*/ 526862 h 984062"/>
              <a:gd name="connsiteX6" fmla="*/ 538163 w 1590675"/>
              <a:gd name="connsiteY6" fmla="*/ 684025 h 984062"/>
              <a:gd name="connsiteX7" fmla="*/ 376238 w 1590675"/>
              <a:gd name="connsiteY7" fmla="*/ 812612 h 984062"/>
              <a:gd name="connsiteX8" fmla="*/ 171450 w 1590675"/>
              <a:gd name="connsiteY8" fmla="*/ 941200 h 984062"/>
              <a:gd name="connsiteX9" fmla="*/ 0 w 1590675"/>
              <a:gd name="connsiteY9" fmla="*/ 984062 h 984062"/>
              <a:gd name="connsiteX0" fmla="*/ 1419225 w 1419225"/>
              <a:gd name="connsiteY0" fmla="*/ 64900 h 941200"/>
              <a:gd name="connsiteX1" fmla="*/ 1247775 w 1419225"/>
              <a:gd name="connsiteY1" fmla="*/ 7750 h 941200"/>
              <a:gd name="connsiteX2" fmla="*/ 1014413 w 1419225"/>
              <a:gd name="connsiteY2" fmla="*/ 7750 h 941200"/>
              <a:gd name="connsiteX3" fmla="*/ 819150 w 1419225"/>
              <a:gd name="connsiteY3" fmla="*/ 74425 h 941200"/>
              <a:gd name="connsiteX4" fmla="*/ 681038 w 1419225"/>
              <a:gd name="connsiteY4" fmla="*/ 231587 h 941200"/>
              <a:gd name="connsiteX5" fmla="*/ 495300 w 1419225"/>
              <a:gd name="connsiteY5" fmla="*/ 526862 h 941200"/>
              <a:gd name="connsiteX6" fmla="*/ 366713 w 1419225"/>
              <a:gd name="connsiteY6" fmla="*/ 684025 h 941200"/>
              <a:gd name="connsiteX7" fmla="*/ 204788 w 1419225"/>
              <a:gd name="connsiteY7" fmla="*/ 812612 h 941200"/>
              <a:gd name="connsiteX8" fmla="*/ 0 w 1419225"/>
              <a:gd name="connsiteY8" fmla="*/ 941200 h 941200"/>
              <a:gd name="connsiteX0" fmla="*/ 1214437 w 1214437"/>
              <a:gd name="connsiteY0" fmla="*/ 64900 h 812612"/>
              <a:gd name="connsiteX1" fmla="*/ 1042987 w 1214437"/>
              <a:gd name="connsiteY1" fmla="*/ 7750 h 812612"/>
              <a:gd name="connsiteX2" fmla="*/ 809625 w 1214437"/>
              <a:gd name="connsiteY2" fmla="*/ 7750 h 812612"/>
              <a:gd name="connsiteX3" fmla="*/ 614362 w 1214437"/>
              <a:gd name="connsiteY3" fmla="*/ 74425 h 812612"/>
              <a:gd name="connsiteX4" fmla="*/ 476250 w 1214437"/>
              <a:gd name="connsiteY4" fmla="*/ 231587 h 812612"/>
              <a:gd name="connsiteX5" fmla="*/ 290512 w 1214437"/>
              <a:gd name="connsiteY5" fmla="*/ 526862 h 812612"/>
              <a:gd name="connsiteX6" fmla="*/ 161925 w 1214437"/>
              <a:gd name="connsiteY6" fmla="*/ 684025 h 812612"/>
              <a:gd name="connsiteX7" fmla="*/ 0 w 1214437"/>
              <a:gd name="connsiteY7" fmla="*/ 812612 h 812612"/>
              <a:gd name="connsiteX0" fmla="*/ 1052512 w 1052512"/>
              <a:gd name="connsiteY0" fmla="*/ 64900 h 684025"/>
              <a:gd name="connsiteX1" fmla="*/ 881062 w 1052512"/>
              <a:gd name="connsiteY1" fmla="*/ 7750 h 684025"/>
              <a:gd name="connsiteX2" fmla="*/ 647700 w 1052512"/>
              <a:gd name="connsiteY2" fmla="*/ 7750 h 684025"/>
              <a:gd name="connsiteX3" fmla="*/ 452437 w 1052512"/>
              <a:gd name="connsiteY3" fmla="*/ 74425 h 684025"/>
              <a:gd name="connsiteX4" fmla="*/ 314325 w 1052512"/>
              <a:gd name="connsiteY4" fmla="*/ 231587 h 684025"/>
              <a:gd name="connsiteX5" fmla="*/ 128587 w 1052512"/>
              <a:gd name="connsiteY5" fmla="*/ 526862 h 684025"/>
              <a:gd name="connsiteX6" fmla="*/ 0 w 1052512"/>
              <a:gd name="connsiteY6" fmla="*/ 684025 h 684025"/>
              <a:gd name="connsiteX0" fmla="*/ 923925 w 923925"/>
              <a:gd name="connsiteY0" fmla="*/ 64900 h 526862"/>
              <a:gd name="connsiteX1" fmla="*/ 752475 w 923925"/>
              <a:gd name="connsiteY1" fmla="*/ 7750 h 526862"/>
              <a:gd name="connsiteX2" fmla="*/ 519113 w 923925"/>
              <a:gd name="connsiteY2" fmla="*/ 7750 h 526862"/>
              <a:gd name="connsiteX3" fmla="*/ 323850 w 923925"/>
              <a:gd name="connsiteY3" fmla="*/ 74425 h 526862"/>
              <a:gd name="connsiteX4" fmla="*/ 185738 w 923925"/>
              <a:gd name="connsiteY4" fmla="*/ 231587 h 526862"/>
              <a:gd name="connsiteX5" fmla="*/ 0 w 923925"/>
              <a:gd name="connsiteY5" fmla="*/ 526862 h 526862"/>
              <a:gd name="connsiteX0" fmla="*/ 738187 w 738187"/>
              <a:gd name="connsiteY0" fmla="*/ 64900 h 231587"/>
              <a:gd name="connsiteX1" fmla="*/ 566737 w 738187"/>
              <a:gd name="connsiteY1" fmla="*/ 7750 h 231587"/>
              <a:gd name="connsiteX2" fmla="*/ 333375 w 738187"/>
              <a:gd name="connsiteY2" fmla="*/ 7750 h 231587"/>
              <a:gd name="connsiteX3" fmla="*/ 138112 w 738187"/>
              <a:gd name="connsiteY3" fmla="*/ 74425 h 231587"/>
              <a:gd name="connsiteX4" fmla="*/ 0 w 738187"/>
              <a:gd name="connsiteY4" fmla="*/ 231587 h 231587"/>
              <a:gd name="connsiteX0" fmla="*/ 600075 w 600075"/>
              <a:gd name="connsiteY0" fmla="*/ 64900 h 74425"/>
              <a:gd name="connsiteX1" fmla="*/ 428625 w 600075"/>
              <a:gd name="connsiteY1" fmla="*/ 7750 h 74425"/>
              <a:gd name="connsiteX2" fmla="*/ 195263 w 600075"/>
              <a:gd name="connsiteY2" fmla="*/ 7750 h 74425"/>
              <a:gd name="connsiteX3" fmla="*/ 0 w 600075"/>
              <a:gd name="connsiteY3" fmla="*/ 74425 h 7442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07727 w 607727"/>
              <a:gd name="connsiteY0" fmla="*/ 64900 h 79940"/>
              <a:gd name="connsiteX1" fmla="*/ 436277 w 607727"/>
              <a:gd name="connsiteY1" fmla="*/ 7750 h 79940"/>
              <a:gd name="connsiteX2" fmla="*/ 202915 w 607727"/>
              <a:gd name="connsiteY2" fmla="*/ 7750 h 79940"/>
              <a:gd name="connsiteX3" fmla="*/ 0 w 607727"/>
              <a:gd name="connsiteY3" fmla="*/ 79940 h 79940"/>
            </a:gdLst>
            <a:ahLst/>
            <a:cxnLst>
              <a:cxn ang="0">
                <a:pos x="connsiteX0" y="connsiteY0"/>
              </a:cxn>
              <a:cxn ang="0">
                <a:pos x="connsiteX1" y="connsiteY1"/>
              </a:cxn>
              <a:cxn ang="0">
                <a:pos x="connsiteX2" y="connsiteY2"/>
              </a:cxn>
              <a:cxn ang="0">
                <a:pos x="connsiteX3" y="connsiteY3"/>
              </a:cxn>
            </a:cxnLst>
            <a:rect l="l" t="t" r="r" b="b"/>
            <a:pathLst>
              <a:path w="607727" h="79940">
                <a:moveTo>
                  <a:pt x="607727" y="64900"/>
                </a:moveTo>
                <a:cubicBezTo>
                  <a:pt x="545815" y="24419"/>
                  <a:pt x="503746" y="17275"/>
                  <a:pt x="436277" y="7750"/>
                </a:cubicBezTo>
                <a:cubicBezTo>
                  <a:pt x="368808" y="-1775"/>
                  <a:pt x="274353" y="-3363"/>
                  <a:pt x="202915" y="7750"/>
                </a:cubicBezTo>
                <a:cubicBezTo>
                  <a:pt x="131477" y="18863"/>
                  <a:pt x="100260" y="20474"/>
                  <a:pt x="0" y="7994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gt_canvas"/>
          <p:cNvSpPr/>
          <p:nvPr/>
        </p:nvSpPr>
        <p:spPr>
          <a:xfrm>
            <a:off x="1826684" y="2517123"/>
            <a:ext cx="5098722" cy="3056879"/>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tgt_canvas_cutL"/>
          <p:cNvSpPr/>
          <p:nvPr/>
        </p:nvSpPr>
        <p:spPr>
          <a:xfrm>
            <a:off x="1826683" y="4465994"/>
            <a:ext cx="3309793" cy="1108007"/>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23987 w 2105025"/>
              <a:gd name="connsiteY4" fmla="*/ 70961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0 w 2105025"/>
              <a:gd name="connsiteY10"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23987 w 1919287"/>
              <a:gd name="connsiteY3" fmla="*/ 41433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0 w 1919287"/>
              <a:gd name="connsiteY9" fmla="*/ 881063 h 881063"/>
              <a:gd name="connsiteX0" fmla="*/ 1790700 w 1790700"/>
              <a:gd name="connsiteY0" fmla="*/ 0 h 723900"/>
              <a:gd name="connsiteX1" fmla="*/ 1628775 w 1790700"/>
              <a:gd name="connsiteY1" fmla="*/ 128587 h 723900"/>
              <a:gd name="connsiteX2" fmla="*/ 1423987 w 1790700"/>
              <a:gd name="connsiteY2" fmla="*/ 25717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0 w 1790700"/>
              <a:gd name="connsiteY8" fmla="*/ 723900 h 723900"/>
              <a:gd name="connsiteX0" fmla="*/ 1628775 w 1628775"/>
              <a:gd name="connsiteY0" fmla="*/ 0 h 595313"/>
              <a:gd name="connsiteX1" fmla="*/ 1423987 w 1628775"/>
              <a:gd name="connsiteY1" fmla="*/ 12858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0 w 1628775"/>
              <a:gd name="connsiteY7" fmla="*/ 595313 h 595313"/>
              <a:gd name="connsiteX0" fmla="*/ 1423987 w 1423987"/>
              <a:gd name="connsiteY0" fmla="*/ 0 h 466725"/>
              <a:gd name="connsiteX1" fmla="*/ 1252537 w 1423987"/>
              <a:gd name="connsiteY1" fmla="*/ 42862 h 466725"/>
              <a:gd name="connsiteX2" fmla="*/ 1028700 w 1423987"/>
              <a:gd name="connsiteY2" fmla="*/ 71437 h 466725"/>
              <a:gd name="connsiteX3" fmla="*/ 757237 w 1423987"/>
              <a:gd name="connsiteY3" fmla="*/ 104775 h 466725"/>
              <a:gd name="connsiteX4" fmla="*/ 495300 w 1423987"/>
              <a:gd name="connsiteY4" fmla="*/ 152400 h 466725"/>
              <a:gd name="connsiteX5" fmla="*/ 200025 w 1423987"/>
              <a:gd name="connsiteY5" fmla="*/ 280987 h 466725"/>
              <a:gd name="connsiteX6" fmla="*/ 0 w 1423987"/>
              <a:gd name="connsiteY6" fmla="*/ 466725 h 466725"/>
              <a:gd name="connsiteX0" fmla="*/ 1451923 w 1451923"/>
              <a:gd name="connsiteY0" fmla="*/ 0 h 483345"/>
              <a:gd name="connsiteX1" fmla="*/ 1252537 w 1451923"/>
              <a:gd name="connsiteY1" fmla="*/ 59482 h 483345"/>
              <a:gd name="connsiteX2" fmla="*/ 1028700 w 1451923"/>
              <a:gd name="connsiteY2" fmla="*/ 88057 h 483345"/>
              <a:gd name="connsiteX3" fmla="*/ 757237 w 1451923"/>
              <a:gd name="connsiteY3" fmla="*/ 121395 h 483345"/>
              <a:gd name="connsiteX4" fmla="*/ 495300 w 1451923"/>
              <a:gd name="connsiteY4" fmla="*/ 169020 h 483345"/>
              <a:gd name="connsiteX5" fmla="*/ 200025 w 1451923"/>
              <a:gd name="connsiteY5" fmla="*/ 297607 h 483345"/>
              <a:gd name="connsiteX6" fmla="*/ 0 w 1451923"/>
              <a:gd name="connsiteY6" fmla="*/ 483345 h 483345"/>
              <a:gd name="connsiteX0" fmla="*/ 1451923 w 1451923"/>
              <a:gd name="connsiteY0" fmla="*/ 0 h 483345"/>
              <a:gd name="connsiteX1" fmla="*/ 1252537 w 1451923"/>
              <a:gd name="connsiteY1" fmla="*/ 59482 h 483345"/>
              <a:gd name="connsiteX2" fmla="*/ 1028700 w 1451923"/>
              <a:gd name="connsiteY2" fmla="*/ 88057 h 483345"/>
              <a:gd name="connsiteX3" fmla="*/ 757237 w 1451923"/>
              <a:gd name="connsiteY3" fmla="*/ 121395 h 483345"/>
              <a:gd name="connsiteX4" fmla="*/ 495300 w 1451923"/>
              <a:gd name="connsiteY4" fmla="*/ 169020 h 483345"/>
              <a:gd name="connsiteX5" fmla="*/ 200025 w 1451923"/>
              <a:gd name="connsiteY5" fmla="*/ 297607 h 483345"/>
              <a:gd name="connsiteX6" fmla="*/ 0 w 1451923"/>
              <a:gd name="connsiteY6" fmla="*/ 483345 h 483345"/>
              <a:gd name="connsiteX0" fmla="*/ 1463098 w 1463098"/>
              <a:gd name="connsiteY0" fmla="*/ 0 h 480575"/>
              <a:gd name="connsiteX1" fmla="*/ 1252537 w 1463098"/>
              <a:gd name="connsiteY1" fmla="*/ 56712 h 480575"/>
              <a:gd name="connsiteX2" fmla="*/ 1028700 w 1463098"/>
              <a:gd name="connsiteY2" fmla="*/ 85287 h 480575"/>
              <a:gd name="connsiteX3" fmla="*/ 757237 w 1463098"/>
              <a:gd name="connsiteY3" fmla="*/ 118625 h 480575"/>
              <a:gd name="connsiteX4" fmla="*/ 495300 w 1463098"/>
              <a:gd name="connsiteY4" fmla="*/ 166250 h 480575"/>
              <a:gd name="connsiteX5" fmla="*/ 200025 w 1463098"/>
              <a:gd name="connsiteY5" fmla="*/ 294837 h 480575"/>
              <a:gd name="connsiteX6" fmla="*/ 0 w 1463098"/>
              <a:gd name="connsiteY6" fmla="*/ 480575 h 480575"/>
              <a:gd name="connsiteX0" fmla="*/ 1458908 w 1458908"/>
              <a:gd name="connsiteY0" fmla="*/ 0 h 481960"/>
              <a:gd name="connsiteX1" fmla="*/ 1252537 w 1458908"/>
              <a:gd name="connsiteY1" fmla="*/ 58097 h 481960"/>
              <a:gd name="connsiteX2" fmla="*/ 1028700 w 1458908"/>
              <a:gd name="connsiteY2" fmla="*/ 86672 h 481960"/>
              <a:gd name="connsiteX3" fmla="*/ 757237 w 1458908"/>
              <a:gd name="connsiteY3" fmla="*/ 120010 h 481960"/>
              <a:gd name="connsiteX4" fmla="*/ 495300 w 1458908"/>
              <a:gd name="connsiteY4" fmla="*/ 167635 h 481960"/>
              <a:gd name="connsiteX5" fmla="*/ 200025 w 1458908"/>
              <a:gd name="connsiteY5" fmla="*/ 296222 h 481960"/>
              <a:gd name="connsiteX6" fmla="*/ 0 w 1458908"/>
              <a:gd name="connsiteY6" fmla="*/ 481960 h 481960"/>
              <a:gd name="connsiteX0" fmla="*/ 1456114 w 1456114"/>
              <a:gd name="connsiteY0" fmla="*/ 0 h 483345"/>
              <a:gd name="connsiteX1" fmla="*/ 1252537 w 1456114"/>
              <a:gd name="connsiteY1" fmla="*/ 59482 h 483345"/>
              <a:gd name="connsiteX2" fmla="*/ 1028700 w 1456114"/>
              <a:gd name="connsiteY2" fmla="*/ 88057 h 483345"/>
              <a:gd name="connsiteX3" fmla="*/ 757237 w 1456114"/>
              <a:gd name="connsiteY3" fmla="*/ 121395 h 483345"/>
              <a:gd name="connsiteX4" fmla="*/ 495300 w 1456114"/>
              <a:gd name="connsiteY4" fmla="*/ 169020 h 483345"/>
              <a:gd name="connsiteX5" fmla="*/ 200025 w 1456114"/>
              <a:gd name="connsiteY5" fmla="*/ 297607 h 483345"/>
              <a:gd name="connsiteX6" fmla="*/ 0 w 1456114"/>
              <a:gd name="connsiteY6" fmla="*/ 483345 h 483345"/>
              <a:gd name="connsiteX0" fmla="*/ 1456114 w 1456114"/>
              <a:gd name="connsiteY0" fmla="*/ 0 h 483345"/>
              <a:gd name="connsiteX1" fmla="*/ 1252537 w 1456114"/>
              <a:gd name="connsiteY1" fmla="*/ 59482 h 483345"/>
              <a:gd name="connsiteX2" fmla="*/ 1028700 w 1456114"/>
              <a:gd name="connsiteY2" fmla="*/ 88057 h 483345"/>
              <a:gd name="connsiteX3" fmla="*/ 757237 w 1456114"/>
              <a:gd name="connsiteY3" fmla="*/ 121395 h 483345"/>
              <a:gd name="connsiteX4" fmla="*/ 495300 w 1456114"/>
              <a:gd name="connsiteY4" fmla="*/ 169020 h 483345"/>
              <a:gd name="connsiteX5" fmla="*/ 200025 w 1456114"/>
              <a:gd name="connsiteY5" fmla="*/ 297607 h 483345"/>
              <a:gd name="connsiteX6" fmla="*/ 0 w 1456114"/>
              <a:gd name="connsiteY6" fmla="*/ 483345 h 48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114" h="483345">
                <a:moveTo>
                  <a:pt x="1456114" y="0"/>
                </a:moveTo>
                <a:cubicBezTo>
                  <a:pt x="1362678" y="49350"/>
                  <a:pt x="1323773" y="44806"/>
                  <a:pt x="1252537" y="59482"/>
                </a:cubicBezTo>
                <a:cubicBezTo>
                  <a:pt x="1181301" y="74158"/>
                  <a:pt x="1028700" y="88057"/>
                  <a:pt x="1028700" y="88057"/>
                </a:cubicBezTo>
                <a:cubicBezTo>
                  <a:pt x="946150" y="98376"/>
                  <a:pt x="846137" y="107901"/>
                  <a:pt x="757237" y="121395"/>
                </a:cubicBezTo>
                <a:cubicBezTo>
                  <a:pt x="668337" y="134889"/>
                  <a:pt x="588169" y="139651"/>
                  <a:pt x="495300" y="169020"/>
                </a:cubicBezTo>
                <a:cubicBezTo>
                  <a:pt x="402431" y="198389"/>
                  <a:pt x="282575" y="245220"/>
                  <a:pt x="200025" y="297607"/>
                </a:cubicBezTo>
                <a:cubicBezTo>
                  <a:pt x="117475" y="349994"/>
                  <a:pt x="51594" y="418258"/>
                  <a:pt x="0" y="48334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tgt_canvas_cutR"/>
          <p:cNvSpPr/>
          <p:nvPr/>
        </p:nvSpPr>
        <p:spPr>
          <a:xfrm>
            <a:off x="6611475" y="2517121"/>
            <a:ext cx="313933" cy="360274"/>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043112 w 2043112"/>
              <a:gd name="connsiteY0" fmla="*/ 0 h 1147762"/>
              <a:gd name="connsiteX1" fmla="*/ 1905000 w 2043112"/>
              <a:gd name="connsiteY1" fmla="*/ 157162 h 1147762"/>
              <a:gd name="connsiteX2" fmla="*/ 1719262 w 2043112"/>
              <a:gd name="connsiteY2" fmla="*/ 452437 h 1147762"/>
              <a:gd name="connsiteX3" fmla="*/ 1590675 w 2043112"/>
              <a:gd name="connsiteY3" fmla="*/ 609600 h 1147762"/>
              <a:gd name="connsiteX4" fmla="*/ 1428750 w 2043112"/>
              <a:gd name="connsiteY4" fmla="*/ 738187 h 1147762"/>
              <a:gd name="connsiteX5" fmla="*/ 1223962 w 2043112"/>
              <a:gd name="connsiteY5" fmla="*/ 866775 h 1147762"/>
              <a:gd name="connsiteX6" fmla="*/ 1052512 w 2043112"/>
              <a:gd name="connsiteY6" fmla="*/ 909637 h 1147762"/>
              <a:gd name="connsiteX7" fmla="*/ 828675 w 2043112"/>
              <a:gd name="connsiteY7" fmla="*/ 938212 h 1147762"/>
              <a:gd name="connsiteX8" fmla="*/ 557212 w 2043112"/>
              <a:gd name="connsiteY8" fmla="*/ 971550 h 1147762"/>
              <a:gd name="connsiteX9" fmla="*/ 295275 w 2043112"/>
              <a:gd name="connsiteY9" fmla="*/ 1019175 h 1147762"/>
              <a:gd name="connsiteX10" fmla="*/ 0 w 2043112"/>
              <a:gd name="connsiteY10" fmla="*/ 1147762 h 1147762"/>
              <a:gd name="connsiteX0" fmla="*/ 1747837 w 1747837"/>
              <a:gd name="connsiteY0" fmla="*/ 0 h 1019175"/>
              <a:gd name="connsiteX1" fmla="*/ 1609725 w 1747837"/>
              <a:gd name="connsiteY1" fmla="*/ 157162 h 1019175"/>
              <a:gd name="connsiteX2" fmla="*/ 1423987 w 1747837"/>
              <a:gd name="connsiteY2" fmla="*/ 452437 h 1019175"/>
              <a:gd name="connsiteX3" fmla="*/ 1295400 w 1747837"/>
              <a:gd name="connsiteY3" fmla="*/ 609600 h 1019175"/>
              <a:gd name="connsiteX4" fmla="*/ 1133475 w 1747837"/>
              <a:gd name="connsiteY4" fmla="*/ 738187 h 1019175"/>
              <a:gd name="connsiteX5" fmla="*/ 928687 w 1747837"/>
              <a:gd name="connsiteY5" fmla="*/ 866775 h 1019175"/>
              <a:gd name="connsiteX6" fmla="*/ 757237 w 1747837"/>
              <a:gd name="connsiteY6" fmla="*/ 909637 h 1019175"/>
              <a:gd name="connsiteX7" fmla="*/ 533400 w 1747837"/>
              <a:gd name="connsiteY7" fmla="*/ 938212 h 1019175"/>
              <a:gd name="connsiteX8" fmla="*/ 261937 w 1747837"/>
              <a:gd name="connsiteY8" fmla="*/ 971550 h 1019175"/>
              <a:gd name="connsiteX9" fmla="*/ 0 w 1747837"/>
              <a:gd name="connsiteY9" fmla="*/ 1019175 h 1019175"/>
              <a:gd name="connsiteX0" fmla="*/ 1485900 w 1485900"/>
              <a:gd name="connsiteY0" fmla="*/ 0 h 971550"/>
              <a:gd name="connsiteX1" fmla="*/ 1347788 w 1485900"/>
              <a:gd name="connsiteY1" fmla="*/ 157162 h 971550"/>
              <a:gd name="connsiteX2" fmla="*/ 1162050 w 1485900"/>
              <a:gd name="connsiteY2" fmla="*/ 452437 h 971550"/>
              <a:gd name="connsiteX3" fmla="*/ 1033463 w 1485900"/>
              <a:gd name="connsiteY3" fmla="*/ 609600 h 971550"/>
              <a:gd name="connsiteX4" fmla="*/ 871538 w 1485900"/>
              <a:gd name="connsiteY4" fmla="*/ 738187 h 971550"/>
              <a:gd name="connsiteX5" fmla="*/ 666750 w 1485900"/>
              <a:gd name="connsiteY5" fmla="*/ 866775 h 971550"/>
              <a:gd name="connsiteX6" fmla="*/ 495300 w 1485900"/>
              <a:gd name="connsiteY6" fmla="*/ 909637 h 971550"/>
              <a:gd name="connsiteX7" fmla="*/ 271463 w 1485900"/>
              <a:gd name="connsiteY7" fmla="*/ 938212 h 971550"/>
              <a:gd name="connsiteX8" fmla="*/ 0 w 1485900"/>
              <a:gd name="connsiteY8" fmla="*/ 971550 h 971550"/>
              <a:gd name="connsiteX0" fmla="*/ 1214437 w 1214437"/>
              <a:gd name="connsiteY0" fmla="*/ 0 h 938212"/>
              <a:gd name="connsiteX1" fmla="*/ 1076325 w 1214437"/>
              <a:gd name="connsiteY1" fmla="*/ 157162 h 938212"/>
              <a:gd name="connsiteX2" fmla="*/ 890587 w 1214437"/>
              <a:gd name="connsiteY2" fmla="*/ 452437 h 938212"/>
              <a:gd name="connsiteX3" fmla="*/ 762000 w 1214437"/>
              <a:gd name="connsiteY3" fmla="*/ 609600 h 938212"/>
              <a:gd name="connsiteX4" fmla="*/ 600075 w 1214437"/>
              <a:gd name="connsiteY4" fmla="*/ 738187 h 938212"/>
              <a:gd name="connsiteX5" fmla="*/ 395287 w 1214437"/>
              <a:gd name="connsiteY5" fmla="*/ 866775 h 938212"/>
              <a:gd name="connsiteX6" fmla="*/ 223837 w 1214437"/>
              <a:gd name="connsiteY6" fmla="*/ 909637 h 938212"/>
              <a:gd name="connsiteX7" fmla="*/ 0 w 1214437"/>
              <a:gd name="connsiteY7" fmla="*/ 938212 h 938212"/>
              <a:gd name="connsiteX0" fmla="*/ 990600 w 990600"/>
              <a:gd name="connsiteY0" fmla="*/ 0 h 909637"/>
              <a:gd name="connsiteX1" fmla="*/ 852488 w 990600"/>
              <a:gd name="connsiteY1" fmla="*/ 157162 h 909637"/>
              <a:gd name="connsiteX2" fmla="*/ 666750 w 990600"/>
              <a:gd name="connsiteY2" fmla="*/ 452437 h 909637"/>
              <a:gd name="connsiteX3" fmla="*/ 538163 w 990600"/>
              <a:gd name="connsiteY3" fmla="*/ 609600 h 909637"/>
              <a:gd name="connsiteX4" fmla="*/ 376238 w 990600"/>
              <a:gd name="connsiteY4" fmla="*/ 738187 h 909637"/>
              <a:gd name="connsiteX5" fmla="*/ 171450 w 990600"/>
              <a:gd name="connsiteY5" fmla="*/ 866775 h 909637"/>
              <a:gd name="connsiteX6" fmla="*/ 0 w 990600"/>
              <a:gd name="connsiteY6" fmla="*/ 909637 h 909637"/>
              <a:gd name="connsiteX0" fmla="*/ 819150 w 819150"/>
              <a:gd name="connsiteY0" fmla="*/ 0 h 866775"/>
              <a:gd name="connsiteX1" fmla="*/ 681038 w 819150"/>
              <a:gd name="connsiteY1" fmla="*/ 157162 h 866775"/>
              <a:gd name="connsiteX2" fmla="*/ 495300 w 819150"/>
              <a:gd name="connsiteY2" fmla="*/ 452437 h 866775"/>
              <a:gd name="connsiteX3" fmla="*/ 366713 w 819150"/>
              <a:gd name="connsiteY3" fmla="*/ 609600 h 866775"/>
              <a:gd name="connsiteX4" fmla="*/ 204788 w 819150"/>
              <a:gd name="connsiteY4" fmla="*/ 738187 h 866775"/>
              <a:gd name="connsiteX5" fmla="*/ 0 w 819150"/>
              <a:gd name="connsiteY5" fmla="*/ 866775 h 866775"/>
              <a:gd name="connsiteX0" fmla="*/ 614362 w 614362"/>
              <a:gd name="connsiteY0" fmla="*/ 0 h 738187"/>
              <a:gd name="connsiteX1" fmla="*/ 476250 w 614362"/>
              <a:gd name="connsiteY1" fmla="*/ 157162 h 738187"/>
              <a:gd name="connsiteX2" fmla="*/ 290512 w 614362"/>
              <a:gd name="connsiteY2" fmla="*/ 452437 h 738187"/>
              <a:gd name="connsiteX3" fmla="*/ 161925 w 614362"/>
              <a:gd name="connsiteY3" fmla="*/ 609600 h 738187"/>
              <a:gd name="connsiteX4" fmla="*/ 0 w 614362"/>
              <a:gd name="connsiteY4" fmla="*/ 738187 h 738187"/>
              <a:gd name="connsiteX0" fmla="*/ 452437 w 452437"/>
              <a:gd name="connsiteY0" fmla="*/ 0 h 609600"/>
              <a:gd name="connsiteX1" fmla="*/ 314325 w 452437"/>
              <a:gd name="connsiteY1" fmla="*/ 157162 h 609600"/>
              <a:gd name="connsiteX2" fmla="*/ 128587 w 452437"/>
              <a:gd name="connsiteY2" fmla="*/ 452437 h 609600"/>
              <a:gd name="connsiteX3" fmla="*/ 0 w 452437"/>
              <a:gd name="connsiteY3" fmla="*/ 609600 h 609600"/>
              <a:gd name="connsiteX0" fmla="*/ 323850 w 323850"/>
              <a:gd name="connsiteY0" fmla="*/ 0 h 452437"/>
              <a:gd name="connsiteX1" fmla="*/ 185738 w 323850"/>
              <a:gd name="connsiteY1" fmla="*/ 157162 h 452437"/>
              <a:gd name="connsiteX2" fmla="*/ 0 w 323850"/>
              <a:gd name="connsiteY2" fmla="*/ 452437 h 452437"/>
              <a:gd name="connsiteX0" fmla="*/ 138112 w 138112"/>
              <a:gd name="connsiteY0" fmla="*/ 0 h 157162"/>
              <a:gd name="connsiteX1" fmla="*/ 0 w 138112"/>
              <a:gd name="connsiteY1" fmla="*/ 157162 h 157162"/>
            </a:gdLst>
            <a:ahLst/>
            <a:cxnLst>
              <a:cxn ang="0">
                <a:pos x="connsiteX0" y="connsiteY0"/>
              </a:cxn>
              <a:cxn ang="0">
                <a:pos x="connsiteX1" y="connsiteY1"/>
              </a:cxn>
            </a:cxnLst>
            <a:rect l="l" t="t" r="r" b="b"/>
            <a:pathLst>
              <a:path w="138112" h="157162">
                <a:moveTo>
                  <a:pt x="138112" y="0"/>
                </a:moveTo>
                <a:cubicBezTo>
                  <a:pt x="82550" y="37306"/>
                  <a:pt x="53975" y="81756"/>
                  <a:pt x="0" y="157162"/>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src_canvas"/>
          <p:cNvSpPr/>
          <p:nvPr/>
        </p:nvSpPr>
        <p:spPr>
          <a:xfrm>
            <a:off x="1740242" y="2673251"/>
            <a:ext cx="5184576" cy="264135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150" h="1104900">
                <a:moveTo>
                  <a:pt x="0" y="1104900"/>
                </a:moveTo>
                <a:cubicBezTo>
                  <a:pt x="83079" y="1069446"/>
                  <a:pt x="166158" y="1033992"/>
                  <a:pt x="219075" y="993775"/>
                </a:cubicBezTo>
                <a:cubicBezTo>
                  <a:pt x="271992" y="953558"/>
                  <a:pt x="277284" y="885296"/>
                  <a:pt x="317500" y="863600"/>
                </a:cubicBezTo>
                <a:cubicBezTo>
                  <a:pt x="357716" y="841904"/>
                  <a:pt x="412221" y="849313"/>
                  <a:pt x="460375" y="863600"/>
                </a:cubicBezTo>
                <a:cubicBezTo>
                  <a:pt x="508529" y="877887"/>
                  <a:pt x="560917" y="948267"/>
                  <a:pt x="606425" y="949325"/>
                </a:cubicBezTo>
                <a:cubicBezTo>
                  <a:pt x="651933" y="950383"/>
                  <a:pt x="690033" y="896408"/>
                  <a:pt x="733425" y="869950"/>
                </a:cubicBezTo>
                <a:cubicBezTo>
                  <a:pt x="776817" y="843492"/>
                  <a:pt x="833967" y="781579"/>
                  <a:pt x="866775" y="790575"/>
                </a:cubicBezTo>
                <a:cubicBezTo>
                  <a:pt x="899583" y="799571"/>
                  <a:pt x="892704" y="904875"/>
                  <a:pt x="930275" y="923925"/>
                </a:cubicBezTo>
                <a:cubicBezTo>
                  <a:pt x="967846" y="942975"/>
                  <a:pt x="1051454" y="928158"/>
                  <a:pt x="1092200" y="904875"/>
                </a:cubicBezTo>
                <a:cubicBezTo>
                  <a:pt x="1132946" y="881592"/>
                  <a:pt x="1167871" y="823912"/>
                  <a:pt x="1174750" y="784225"/>
                </a:cubicBezTo>
                <a:cubicBezTo>
                  <a:pt x="1181629" y="744538"/>
                  <a:pt x="1170517" y="704321"/>
                  <a:pt x="1133475" y="666750"/>
                </a:cubicBezTo>
                <a:cubicBezTo>
                  <a:pt x="1096433" y="629179"/>
                  <a:pt x="1037167" y="562504"/>
                  <a:pt x="952500" y="558800"/>
                </a:cubicBezTo>
                <a:cubicBezTo>
                  <a:pt x="867833" y="555096"/>
                  <a:pt x="685271" y="675746"/>
                  <a:pt x="625475" y="644525"/>
                </a:cubicBezTo>
                <a:cubicBezTo>
                  <a:pt x="565679" y="613304"/>
                  <a:pt x="599546" y="402167"/>
                  <a:pt x="746125" y="371475"/>
                </a:cubicBezTo>
                <a:cubicBezTo>
                  <a:pt x="892704" y="340783"/>
                  <a:pt x="1085321" y="359304"/>
                  <a:pt x="1200150" y="384175"/>
                </a:cubicBezTo>
                <a:cubicBezTo>
                  <a:pt x="1314979" y="409046"/>
                  <a:pt x="1357312" y="484717"/>
                  <a:pt x="1435100" y="520700"/>
                </a:cubicBezTo>
                <a:cubicBezTo>
                  <a:pt x="1512888" y="556683"/>
                  <a:pt x="1618192" y="603779"/>
                  <a:pt x="1666875" y="600075"/>
                </a:cubicBezTo>
                <a:cubicBezTo>
                  <a:pt x="1715558" y="596371"/>
                  <a:pt x="1712383" y="536575"/>
                  <a:pt x="1727200" y="498475"/>
                </a:cubicBezTo>
                <a:cubicBezTo>
                  <a:pt x="1742017" y="460375"/>
                  <a:pt x="1721379" y="387879"/>
                  <a:pt x="1755775" y="371475"/>
                </a:cubicBezTo>
                <a:cubicBezTo>
                  <a:pt x="1790171" y="355071"/>
                  <a:pt x="1897592" y="424921"/>
                  <a:pt x="1933575" y="400050"/>
                </a:cubicBezTo>
                <a:cubicBezTo>
                  <a:pt x="1989137" y="348192"/>
                  <a:pt x="1940983" y="257704"/>
                  <a:pt x="1971675" y="222250"/>
                </a:cubicBezTo>
                <a:cubicBezTo>
                  <a:pt x="1997075" y="200554"/>
                  <a:pt x="2076979" y="224367"/>
                  <a:pt x="2117725" y="187325"/>
                </a:cubicBezTo>
                <a:cubicBezTo>
                  <a:pt x="2158471" y="150283"/>
                  <a:pt x="2187310" y="75141"/>
                  <a:pt x="2216150"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src_canvas_cut"/>
          <p:cNvSpPr/>
          <p:nvPr/>
        </p:nvSpPr>
        <p:spPr>
          <a:xfrm>
            <a:off x="5154742" y="3166099"/>
            <a:ext cx="1431798" cy="94287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59529 w 2216150"/>
              <a:gd name="connsiteY15" fmla="*/ 530661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1997075"/>
              <a:gd name="connsiteY0" fmla="*/ 993775 h 993775"/>
              <a:gd name="connsiteX1" fmla="*/ 98425 w 1997075"/>
              <a:gd name="connsiteY1" fmla="*/ 863600 h 993775"/>
              <a:gd name="connsiteX2" fmla="*/ 241300 w 1997075"/>
              <a:gd name="connsiteY2" fmla="*/ 863600 h 993775"/>
              <a:gd name="connsiteX3" fmla="*/ 387350 w 1997075"/>
              <a:gd name="connsiteY3" fmla="*/ 949325 h 993775"/>
              <a:gd name="connsiteX4" fmla="*/ 514350 w 1997075"/>
              <a:gd name="connsiteY4" fmla="*/ 869950 h 993775"/>
              <a:gd name="connsiteX5" fmla="*/ 647700 w 1997075"/>
              <a:gd name="connsiteY5" fmla="*/ 790575 h 993775"/>
              <a:gd name="connsiteX6" fmla="*/ 711200 w 1997075"/>
              <a:gd name="connsiteY6" fmla="*/ 923925 h 993775"/>
              <a:gd name="connsiteX7" fmla="*/ 873125 w 1997075"/>
              <a:gd name="connsiteY7" fmla="*/ 904875 h 993775"/>
              <a:gd name="connsiteX8" fmla="*/ 955675 w 1997075"/>
              <a:gd name="connsiteY8" fmla="*/ 784225 h 993775"/>
              <a:gd name="connsiteX9" fmla="*/ 914400 w 1997075"/>
              <a:gd name="connsiteY9" fmla="*/ 666750 h 993775"/>
              <a:gd name="connsiteX10" fmla="*/ 733425 w 1997075"/>
              <a:gd name="connsiteY10" fmla="*/ 558800 h 993775"/>
              <a:gd name="connsiteX11" fmla="*/ 406400 w 1997075"/>
              <a:gd name="connsiteY11" fmla="*/ 644525 h 993775"/>
              <a:gd name="connsiteX12" fmla="*/ 527050 w 1997075"/>
              <a:gd name="connsiteY12" fmla="*/ 371475 h 993775"/>
              <a:gd name="connsiteX13" fmla="*/ 981075 w 1997075"/>
              <a:gd name="connsiteY13" fmla="*/ 384175 h 993775"/>
              <a:gd name="connsiteX14" fmla="*/ 1240454 w 1997075"/>
              <a:gd name="connsiteY14" fmla="*/ 530661 h 993775"/>
              <a:gd name="connsiteX15" fmla="*/ 1447800 w 1997075"/>
              <a:gd name="connsiteY15" fmla="*/ 600075 h 993775"/>
              <a:gd name="connsiteX16" fmla="*/ 1508125 w 1997075"/>
              <a:gd name="connsiteY16" fmla="*/ 498475 h 993775"/>
              <a:gd name="connsiteX17" fmla="*/ 1536700 w 1997075"/>
              <a:gd name="connsiteY17" fmla="*/ 371475 h 993775"/>
              <a:gd name="connsiteX18" fmla="*/ 1714500 w 1997075"/>
              <a:gd name="connsiteY18" fmla="*/ 400050 h 993775"/>
              <a:gd name="connsiteX19" fmla="*/ 1752600 w 1997075"/>
              <a:gd name="connsiteY19" fmla="*/ 222250 h 993775"/>
              <a:gd name="connsiteX20" fmla="*/ 1852477 w 1997075"/>
              <a:gd name="connsiteY20" fmla="*/ 210550 h 993775"/>
              <a:gd name="connsiteX21" fmla="*/ 1898650 w 1997075"/>
              <a:gd name="connsiteY21" fmla="*/ 187325 h 993775"/>
              <a:gd name="connsiteX22" fmla="*/ 1997075 w 1997075"/>
              <a:gd name="connsiteY22" fmla="*/ 0 h 993775"/>
              <a:gd name="connsiteX0" fmla="*/ 0 w 1898650"/>
              <a:gd name="connsiteY0" fmla="*/ 806450 h 806450"/>
              <a:gd name="connsiteX1" fmla="*/ 98425 w 1898650"/>
              <a:gd name="connsiteY1" fmla="*/ 676275 h 806450"/>
              <a:gd name="connsiteX2" fmla="*/ 241300 w 1898650"/>
              <a:gd name="connsiteY2" fmla="*/ 676275 h 806450"/>
              <a:gd name="connsiteX3" fmla="*/ 387350 w 1898650"/>
              <a:gd name="connsiteY3" fmla="*/ 762000 h 806450"/>
              <a:gd name="connsiteX4" fmla="*/ 514350 w 1898650"/>
              <a:gd name="connsiteY4" fmla="*/ 682625 h 806450"/>
              <a:gd name="connsiteX5" fmla="*/ 647700 w 1898650"/>
              <a:gd name="connsiteY5" fmla="*/ 603250 h 806450"/>
              <a:gd name="connsiteX6" fmla="*/ 711200 w 1898650"/>
              <a:gd name="connsiteY6" fmla="*/ 736600 h 806450"/>
              <a:gd name="connsiteX7" fmla="*/ 873125 w 1898650"/>
              <a:gd name="connsiteY7" fmla="*/ 717550 h 806450"/>
              <a:gd name="connsiteX8" fmla="*/ 955675 w 1898650"/>
              <a:gd name="connsiteY8" fmla="*/ 596900 h 806450"/>
              <a:gd name="connsiteX9" fmla="*/ 914400 w 1898650"/>
              <a:gd name="connsiteY9" fmla="*/ 479425 h 806450"/>
              <a:gd name="connsiteX10" fmla="*/ 733425 w 1898650"/>
              <a:gd name="connsiteY10" fmla="*/ 371475 h 806450"/>
              <a:gd name="connsiteX11" fmla="*/ 406400 w 1898650"/>
              <a:gd name="connsiteY11" fmla="*/ 457200 h 806450"/>
              <a:gd name="connsiteX12" fmla="*/ 527050 w 1898650"/>
              <a:gd name="connsiteY12" fmla="*/ 184150 h 806450"/>
              <a:gd name="connsiteX13" fmla="*/ 981075 w 1898650"/>
              <a:gd name="connsiteY13" fmla="*/ 196850 h 806450"/>
              <a:gd name="connsiteX14" fmla="*/ 1240454 w 1898650"/>
              <a:gd name="connsiteY14" fmla="*/ 343336 h 806450"/>
              <a:gd name="connsiteX15" fmla="*/ 1447800 w 1898650"/>
              <a:gd name="connsiteY15" fmla="*/ 412750 h 806450"/>
              <a:gd name="connsiteX16" fmla="*/ 1508125 w 1898650"/>
              <a:gd name="connsiteY16" fmla="*/ 311150 h 806450"/>
              <a:gd name="connsiteX17" fmla="*/ 1536700 w 1898650"/>
              <a:gd name="connsiteY17" fmla="*/ 184150 h 806450"/>
              <a:gd name="connsiteX18" fmla="*/ 1714500 w 1898650"/>
              <a:gd name="connsiteY18" fmla="*/ 212725 h 806450"/>
              <a:gd name="connsiteX19" fmla="*/ 1752600 w 1898650"/>
              <a:gd name="connsiteY19" fmla="*/ 34925 h 806450"/>
              <a:gd name="connsiteX20" fmla="*/ 1852477 w 1898650"/>
              <a:gd name="connsiteY20" fmla="*/ 23225 h 806450"/>
              <a:gd name="connsiteX21" fmla="*/ 1898650 w 1898650"/>
              <a:gd name="connsiteY21" fmla="*/ 0 h 806450"/>
              <a:gd name="connsiteX0" fmla="*/ 0 w 1852477"/>
              <a:gd name="connsiteY0" fmla="*/ 787611 h 787611"/>
              <a:gd name="connsiteX1" fmla="*/ 98425 w 1852477"/>
              <a:gd name="connsiteY1" fmla="*/ 657436 h 787611"/>
              <a:gd name="connsiteX2" fmla="*/ 241300 w 1852477"/>
              <a:gd name="connsiteY2" fmla="*/ 657436 h 787611"/>
              <a:gd name="connsiteX3" fmla="*/ 387350 w 1852477"/>
              <a:gd name="connsiteY3" fmla="*/ 743161 h 787611"/>
              <a:gd name="connsiteX4" fmla="*/ 514350 w 1852477"/>
              <a:gd name="connsiteY4" fmla="*/ 663786 h 787611"/>
              <a:gd name="connsiteX5" fmla="*/ 647700 w 1852477"/>
              <a:gd name="connsiteY5" fmla="*/ 584411 h 787611"/>
              <a:gd name="connsiteX6" fmla="*/ 711200 w 1852477"/>
              <a:gd name="connsiteY6" fmla="*/ 717761 h 787611"/>
              <a:gd name="connsiteX7" fmla="*/ 873125 w 1852477"/>
              <a:gd name="connsiteY7" fmla="*/ 698711 h 787611"/>
              <a:gd name="connsiteX8" fmla="*/ 955675 w 1852477"/>
              <a:gd name="connsiteY8" fmla="*/ 578061 h 787611"/>
              <a:gd name="connsiteX9" fmla="*/ 914400 w 1852477"/>
              <a:gd name="connsiteY9" fmla="*/ 460586 h 787611"/>
              <a:gd name="connsiteX10" fmla="*/ 733425 w 1852477"/>
              <a:gd name="connsiteY10" fmla="*/ 352636 h 787611"/>
              <a:gd name="connsiteX11" fmla="*/ 406400 w 1852477"/>
              <a:gd name="connsiteY11" fmla="*/ 438361 h 787611"/>
              <a:gd name="connsiteX12" fmla="*/ 527050 w 1852477"/>
              <a:gd name="connsiteY12" fmla="*/ 165311 h 787611"/>
              <a:gd name="connsiteX13" fmla="*/ 981075 w 1852477"/>
              <a:gd name="connsiteY13" fmla="*/ 178011 h 787611"/>
              <a:gd name="connsiteX14" fmla="*/ 1240454 w 1852477"/>
              <a:gd name="connsiteY14" fmla="*/ 324497 h 787611"/>
              <a:gd name="connsiteX15" fmla="*/ 1447800 w 1852477"/>
              <a:gd name="connsiteY15" fmla="*/ 393911 h 787611"/>
              <a:gd name="connsiteX16" fmla="*/ 1508125 w 1852477"/>
              <a:gd name="connsiteY16" fmla="*/ 292311 h 787611"/>
              <a:gd name="connsiteX17" fmla="*/ 1536700 w 1852477"/>
              <a:gd name="connsiteY17" fmla="*/ 165311 h 787611"/>
              <a:gd name="connsiteX18" fmla="*/ 1714500 w 1852477"/>
              <a:gd name="connsiteY18" fmla="*/ 193886 h 787611"/>
              <a:gd name="connsiteX19" fmla="*/ 1752600 w 1852477"/>
              <a:gd name="connsiteY19" fmla="*/ 16086 h 787611"/>
              <a:gd name="connsiteX20" fmla="*/ 1852477 w 1852477"/>
              <a:gd name="connsiteY20" fmla="*/ 4386 h 787611"/>
              <a:gd name="connsiteX0" fmla="*/ 0 w 1754052"/>
              <a:gd name="connsiteY0" fmla="*/ 657436 h 743176"/>
              <a:gd name="connsiteX1" fmla="*/ 142875 w 1754052"/>
              <a:gd name="connsiteY1" fmla="*/ 657436 h 743176"/>
              <a:gd name="connsiteX2" fmla="*/ 288925 w 1754052"/>
              <a:gd name="connsiteY2" fmla="*/ 743161 h 743176"/>
              <a:gd name="connsiteX3" fmla="*/ 415925 w 1754052"/>
              <a:gd name="connsiteY3" fmla="*/ 663786 h 743176"/>
              <a:gd name="connsiteX4" fmla="*/ 549275 w 1754052"/>
              <a:gd name="connsiteY4" fmla="*/ 584411 h 743176"/>
              <a:gd name="connsiteX5" fmla="*/ 612775 w 1754052"/>
              <a:gd name="connsiteY5" fmla="*/ 717761 h 743176"/>
              <a:gd name="connsiteX6" fmla="*/ 774700 w 1754052"/>
              <a:gd name="connsiteY6" fmla="*/ 698711 h 743176"/>
              <a:gd name="connsiteX7" fmla="*/ 857250 w 1754052"/>
              <a:gd name="connsiteY7" fmla="*/ 578061 h 743176"/>
              <a:gd name="connsiteX8" fmla="*/ 815975 w 1754052"/>
              <a:gd name="connsiteY8" fmla="*/ 460586 h 743176"/>
              <a:gd name="connsiteX9" fmla="*/ 635000 w 1754052"/>
              <a:gd name="connsiteY9" fmla="*/ 352636 h 743176"/>
              <a:gd name="connsiteX10" fmla="*/ 307975 w 1754052"/>
              <a:gd name="connsiteY10" fmla="*/ 438361 h 743176"/>
              <a:gd name="connsiteX11" fmla="*/ 428625 w 1754052"/>
              <a:gd name="connsiteY11" fmla="*/ 165311 h 743176"/>
              <a:gd name="connsiteX12" fmla="*/ 882650 w 1754052"/>
              <a:gd name="connsiteY12" fmla="*/ 178011 h 743176"/>
              <a:gd name="connsiteX13" fmla="*/ 1142029 w 1754052"/>
              <a:gd name="connsiteY13" fmla="*/ 324497 h 743176"/>
              <a:gd name="connsiteX14" fmla="*/ 1349375 w 1754052"/>
              <a:gd name="connsiteY14" fmla="*/ 393911 h 743176"/>
              <a:gd name="connsiteX15" fmla="*/ 1409700 w 1754052"/>
              <a:gd name="connsiteY15" fmla="*/ 292311 h 743176"/>
              <a:gd name="connsiteX16" fmla="*/ 1438275 w 1754052"/>
              <a:gd name="connsiteY16" fmla="*/ 165311 h 743176"/>
              <a:gd name="connsiteX17" fmla="*/ 1616075 w 1754052"/>
              <a:gd name="connsiteY17" fmla="*/ 193886 h 743176"/>
              <a:gd name="connsiteX18" fmla="*/ 1654175 w 1754052"/>
              <a:gd name="connsiteY18" fmla="*/ 16086 h 743176"/>
              <a:gd name="connsiteX19" fmla="*/ 1754052 w 1754052"/>
              <a:gd name="connsiteY19" fmla="*/ 4386 h 743176"/>
              <a:gd name="connsiteX0" fmla="*/ 0 w 1611177"/>
              <a:gd name="connsiteY0" fmla="*/ 657436 h 743176"/>
              <a:gd name="connsiteX1" fmla="*/ 146050 w 1611177"/>
              <a:gd name="connsiteY1" fmla="*/ 743161 h 743176"/>
              <a:gd name="connsiteX2" fmla="*/ 273050 w 1611177"/>
              <a:gd name="connsiteY2" fmla="*/ 663786 h 743176"/>
              <a:gd name="connsiteX3" fmla="*/ 406400 w 1611177"/>
              <a:gd name="connsiteY3" fmla="*/ 584411 h 743176"/>
              <a:gd name="connsiteX4" fmla="*/ 469900 w 1611177"/>
              <a:gd name="connsiteY4" fmla="*/ 717761 h 743176"/>
              <a:gd name="connsiteX5" fmla="*/ 631825 w 1611177"/>
              <a:gd name="connsiteY5" fmla="*/ 698711 h 743176"/>
              <a:gd name="connsiteX6" fmla="*/ 714375 w 1611177"/>
              <a:gd name="connsiteY6" fmla="*/ 578061 h 743176"/>
              <a:gd name="connsiteX7" fmla="*/ 673100 w 1611177"/>
              <a:gd name="connsiteY7" fmla="*/ 460586 h 743176"/>
              <a:gd name="connsiteX8" fmla="*/ 492125 w 1611177"/>
              <a:gd name="connsiteY8" fmla="*/ 352636 h 743176"/>
              <a:gd name="connsiteX9" fmla="*/ 165100 w 1611177"/>
              <a:gd name="connsiteY9" fmla="*/ 438361 h 743176"/>
              <a:gd name="connsiteX10" fmla="*/ 285750 w 1611177"/>
              <a:gd name="connsiteY10" fmla="*/ 165311 h 743176"/>
              <a:gd name="connsiteX11" fmla="*/ 739775 w 1611177"/>
              <a:gd name="connsiteY11" fmla="*/ 178011 h 743176"/>
              <a:gd name="connsiteX12" fmla="*/ 999154 w 1611177"/>
              <a:gd name="connsiteY12" fmla="*/ 324497 h 743176"/>
              <a:gd name="connsiteX13" fmla="*/ 1206500 w 1611177"/>
              <a:gd name="connsiteY13" fmla="*/ 393911 h 743176"/>
              <a:gd name="connsiteX14" fmla="*/ 1266825 w 1611177"/>
              <a:gd name="connsiteY14" fmla="*/ 292311 h 743176"/>
              <a:gd name="connsiteX15" fmla="*/ 1295400 w 1611177"/>
              <a:gd name="connsiteY15" fmla="*/ 165311 h 743176"/>
              <a:gd name="connsiteX16" fmla="*/ 1473200 w 1611177"/>
              <a:gd name="connsiteY16" fmla="*/ 193886 h 743176"/>
              <a:gd name="connsiteX17" fmla="*/ 1511300 w 1611177"/>
              <a:gd name="connsiteY17" fmla="*/ 16086 h 743176"/>
              <a:gd name="connsiteX18" fmla="*/ 1611177 w 1611177"/>
              <a:gd name="connsiteY18" fmla="*/ 4386 h 743176"/>
              <a:gd name="connsiteX0" fmla="*/ 8990 w 1474117"/>
              <a:gd name="connsiteY0" fmla="*/ 743161 h 743176"/>
              <a:gd name="connsiteX1" fmla="*/ 135990 w 1474117"/>
              <a:gd name="connsiteY1" fmla="*/ 663786 h 743176"/>
              <a:gd name="connsiteX2" fmla="*/ 269340 w 1474117"/>
              <a:gd name="connsiteY2" fmla="*/ 584411 h 743176"/>
              <a:gd name="connsiteX3" fmla="*/ 332840 w 1474117"/>
              <a:gd name="connsiteY3" fmla="*/ 717761 h 743176"/>
              <a:gd name="connsiteX4" fmla="*/ 494765 w 1474117"/>
              <a:gd name="connsiteY4" fmla="*/ 698711 h 743176"/>
              <a:gd name="connsiteX5" fmla="*/ 577315 w 1474117"/>
              <a:gd name="connsiteY5" fmla="*/ 578061 h 743176"/>
              <a:gd name="connsiteX6" fmla="*/ 536040 w 1474117"/>
              <a:gd name="connsiteY6" fmla="*/ 460586 h 743176"/>
              <a:gd name="connsiteX7" fmla="*/ 355065 w 1474117"/>
              <a:gd name="connsiteY7" fmla="*/ 352636 h 743176"/>
              <a:gd name="connsiteX8" fmla="*/ 28040 w 1474117"/>
              <a:gd name="connsiteY8" fmla="*/ 438361 h 743176"/>
              <a:gd name="connsiteX9" fmla="*/ 148690 w 1474117"/>
              <a:gd name="connsiteY9" fmla="*/ 165311 h 743176"/>
              <a:gd name="connsiteX10" fmla="*/ 602715 w 1474117"/>
              <a:gd name="connsiteY10" fmla="*/ 178011 h 743176"/>
              <a:gd name="connsiteX11" fmla="*/ 862094 w 1474117"/>
              <a:gd name="connsiteY11" fmla="*/ 324497 h 743176"/>
              <a:gd name="connsiteX12" fmla="*/ 1069440 w 1474117"/>
              <a:gd name="connsiteY12" fmla="*/ 393911 h 743176"/>
              <a:gd name="connsiteX13" fmla="*/ 1129765 w 1474117"/>
              <a:gd name="connsiteY13" fmla="*/ 292311 h 743176"/>
              <a:gd name="connsiteX14" fmla="*/ 1158340 w 1474117"/>
              <a:gd name="connsiteY14" fmla="*/ 165311 h 743176"/>
              <a:gd name="connsiteX15" fmla="*/ 1336140 w 1474117"/>
              <a:gd name="connsiteY15" fmla="*/ 193886 h 743176"/>
              <a:gd name="connsiteX16" fmla="*/ 1374240 w 1474117"/>
              <a:gd name="connsiteY16" fmla="*/ 16086 h 743176"/>
              <a:gd name="connsiteX17" fmla="*/ 1474117 w 1474117"/>
              <a:gd name="connsiteY17" fmla="*/ 4386 h 743176"/>
              <a:gd name="connsiteX0" fmla="*/ 135990 w 1474117"/>
              <a:gd name="connsiteY0" fmla="*/ 663786 h 726477"/>
              <a:gd name="connsiteX1" fmla="*/ 269340 w 1474117"/>
              <a:gd name="connsiteY1" fmla="*/ 584411 h 726477"/>
              <a:gd name="connsiteX2" fmla="*/ 332840 w 1474117"/>
              <a:gd name="connsiteY2" fmla="*/ 717761 h 726477"/>
              <a:gd name="connsiteX3" fmla="*/ 494765 w 1474117"/>
              <a:gd name="connsiteY3" fmla="*/ 698711 h 726477"/>
              <a:gd name="connsiteX4" fmla="*/ 577315 w 1474117"/>
              <a:gd name="connsiteY4" fmla="*/ 578061 h 726477"/>
              <a:gd name="connsiteX5" fmla="*/ 536040 w 1474117"/>
              <a:gd name="connsiteY5" fmla="*/ 460586 h 726477"/>
              <a:gd name="connsiteX6" fmla="*/ 355065 w 1474117"/>
              <a:gd name="connsiteY6" fmla="*/ 352636 h 726477"/>
              <a:gd name="connsiteX7" fmla="*/ 28040 w 1474117"/>
              <a:gd name="connsiteY7" fmla="*/ 438361 h 726477"/>
              <a:gd name="connsiteX8" fmla="*/ 148690 w 1474117"/>
              <a:gd name="connsiteY8" fmla="*/ 165311 h 726477"/>
              <a:gd name="connsiteX9" fmla="*/ 602715 w 1474117"/>
              <a:gd name="connsiteY9" fmla="*/ 178011 h 726477"/>
              <a:gd name="connsiteX10" fmla="*/ 862094 w 1474117"/>
              <a:gd name="connsiteY10" fmla="*/ 324497 h 726477"/>
              <a:gd name="connsiteX11" fmla="*/ 1069440 w 1474117"/>
              <a:gd name="connsiteY11" fmla="*/ 393911 h 726477"/>
              <a:gd name="connsiteX12" fmla="*/ 1129765 w 1474117"/>
              <a:gd name="connsiteY12" fmla="*/ 292311 h 726477"/>
              <a:gd name="connsiteX13" fmla="*/ 1158340 w 1474117"/>
              <a:gd name="connsiteY13" fmla="*/ 165311 h 726477"/>
              <a:gd name="connsiteX14" fmla="*/ 1336140 w 1474117"/>
              <a:gd name="connsiteY14" fmla="*/ 193886 h 726477"/>
              <a:gd name="connsiteX15" fmla="*/ 1374240 w 1474117"/>
              <a:gd name="connsiteY15" fmla="*/ 16086 h 726477"/>
              <a:gd name="connsiteX16" fmla="*/ 1474117 w 1474117"/>
              <a:gd name="connsiteY16" fmla="*/ 4386 h 726477"/>
              <a:gd name="connsiteX0" fmla="*/ 269340 w 1474117"/>
              <a:gd name="connsiteY0" fmla="*/ 584411 h 726477"/>
              <a:gd name="connsiteX1" fmla="*/ 332840 w 1474117"/>
              <a:gd name="connsiteY1" fmla="*/ 717761 h 726477"/>
              <a:gd name="connsiteX2" fmla="*/ 494765 w 1474117"/>
              <a:gd name="connsiteY2" fmla="*/ 698711 h 726477"/>
              <a:gd name="connsiteX3" fmla="*/ 577315 w 1474117"/>
              <a:gd name="connsiteY3" fmla="*/ 578061 h 726477"/>
              <a:gd name="connsiteX4" fmla="*/ 536040 w 1474117"/>
              <a:gd name="connsiteY4" fmla="*/ 460586 h 726477"/>
              <a:gd name="connsiteX5" fmla="*/ 355065 w 1474117"/>
              <a:gd name="connsiteY5" fmla="*/ 352636 h 726477"/>
              <a:gd name="connsiteX6" fmla="*/ 28040 w 1474117"/>
              <a:gd name="connsiteY6" fmla="*/ 438361 h 726477"/>
              <a:gd name="connsiteX7" fmla="*/ 148690 w 1474117"/>
              <a:gd name="connsiteY7" fmla="*/ 165311 h 726477"/>
              <a:gd name="connsiteX8" fmla="*/ 602715 w 1474117"/>
              <a:gd name="connsiteY8" fmla="*/ 178011 h 726477"/>
              <a:gd name="connsiteX9" fmla="*/ 862094 w 1474117"/>
              <a:gd name="connsiteY9" fmla="*/ 324497 h 726477"/>
              <a:gd name="connsiteX10" fmla="*/ 1069440 w 1474117"/>
              <a:gd name="connsiteY10" fmla="*/ 393911 h 726477"/>
              <a:gd name="connsiteX11" fmla="*/ 1129765 w 1474117"/>
              <a:gd name="connsiteY11" fmla="*/ 292311 h 726477"/>
              <a:gd name="connsiteX12" fmla="*/ 1158340 w 1474117"/>
              <a:gd name="connsiteY12" fmla="*/ 165311 h 726477"/>
              <a:gd name="connsiteX13" fmla="*/ 1336140 w 1474117"/>
              <a:gd name="connsiteY13" fmla="*/ 193886 h 726477"/>
              <a:gd name="connsiteX14" fmla="*/ 1374240 w 1474117"/>
              <a:gd name="connsiteY14" fmla="*/ 16086 h 726477"/>
              <a:gd name="connsiteX15" fmla="*/ 1474117 w 1474117"/>
              <a:gd name="connsiteY15" fmla="*/ 4386 h 726477"/>
              <a:gd name="connsiteX0" fmla="*/ 332840 w 1474117"/>
              <a:gd name="connsiteY0" fmla="*/ 717761 h 726477"/>
              <a:gd name="connsiteX1" fmla="*/ 494765 w 1474117"/>
              <a:gd name="connsiteY1" fmla="*/ 698711 h 726477"/>
              <a:gd name="connsiteX2" fmla="*/ 577315 w 1474117"/>
              <a:gd name="connsiteY2" fmla="*/ 578061 h 726477"/>
              <a:gd name="connsiteX3" fmla="*/ 536040 w 1474117"/>
              <a:gd name="connsiteY3" fmla="*/ 460586 h 726477"/>
              <a:gd name="connsiteX4" fmla="*/ 355065 w 1474117"/>
              <a:gd name="connsiteY4" fmla="*/ 352636 h 726477"/>
              <a:gd name="connsiteX5" fmla="*/ 28040 w 1474117"/>
              <a:gd name="connsiteY5" fmla="*/ 438361 h 726477"/>
              <a:gd name="connsiteX6" fmla="*/ 148690 w 1474117"/>
              <a:gd name="connsiteY6" fmla="*/ 165311 h 726477"/>
              <a:gd name="connsiteX7" fmla="*/ 602715 w 1474117"/>
              <a:gd name="connsiteY7" fmla="*/ 178011 h 726477"/>
              <a:gd name="connsiteX8" fmla="*/ 862094 w 1474117"/>
              <a:gd name="connsiteY8" fmla="*/ 324497 h 726477"/>
              <a:gd name="connsiteX9" fmla="*/ 1069440 w 1474117"/>
              <a:gd name="connsiteY9" fmla="*/ 393911 h 726477"/>
              <a:gd name="connsiteX10" fmla="*/ 1129765 w 1474117"/>
              <a:gd name="connsiteY10" fmla="*/ 292311 h 726477"/>
              <a:gd name="connsiteX11" fmla="*/ 1158340 w 1474117"/>
              <a:gd name="connsiteY11" fmla="*/ 165311 h 726477"/>
              <a:gd name="connsiteX12" fmla="*/ 1336140 w 1474117"/>
              <a:gd name="connsiteY12" fmla="*/ 193886 h 726477"/>
              <a:gd name="connsiteX13" fmla="*/ 1374240 w 1474117"/>
              <a:gd name="connsiteY13" fmla="*/ 16086 h 726477"/>
              <a:gd name="connsiteX14" fmla="*/ 1474117 w 1474117"/>
              <a:gd name="connsiteY14" fmla="*/ 4386 h 726477"/>
              <a:gd name="connsiteX0" fmla="*/ 494765 w 1474117"/>
              <a:gd name="connsiteY0" fmla="*/ 698711 h 698711"/>
              <a:gd name="connsiteX1" fmla="*/ 577315 w 1474117"/>
              <a:gd name="connsiteY1" fmla="*/ 578061 h 698711"/>
              <a:gd name="connsiteX2" fmla="*/ 536040 w 1474117"/>
              <a:gd name="connsiteY2" fmla="*/ 460586 h 698711"/>
              <a:gd name="connsiteX3" fmla="*/ 355065 w 1474117"/>
              <a:gd name="connsiteY3" fmla="*/ 352636 h 698711"/>
              <a:gd name="connsiteX4" fmla="*/ 28040 w 1474117"/>
              <a:gd name="connsiteY4" fmla="*/ 438361 h 698711"/>
              <a:gd name="connsiteX5" fmla="*/ 148690 w 1474117"/>
              <a:gd name="connsiteY5" fmla="*/ 165311 h 698711"/>
              <a:gd name="connsiteX6" fmla="*/ 602715 w 1474117"/>
              <a:gd name="connsiteY6" fmla="*/ 178011 h 698711"/>
              <a:gd name="connsiteX7" fmla="*/ 862094 w 1474117"/>
              <a:gd name="connsiteY7" fmla="*/ 324497 h 698711"/>
              <a:gd name="connsiteX8" fmla="*/ 1069440 w 1474117"/>
              <a:gd name="connsiteY8" fmla="*/ 393911 h 698711"/>
              <a:gd name="connsiteX9" fmla="*/ 1129765 w 1474117"/>
              <a:gd name="connsiteY9" fmla="*/ 292311 h 698711"/>
              <a:gd name="connsiteX10" fmla="*/ 1158340 w 1474117"/>
              <a:gd name="connsiteY10" fmla="*/ 165311 h 698711"/>
              <a:gd name="connsiteX11" fmla="*/ 1336140 w 1474117"/>
              <a:gd name="connsiteY11" fmla="*/ 193886 h 698711"/>
              <a:gd name="connsiteX12" fmla="*/ 1374240 w 1474117"/>
              <a:gd name="connsiteY12" fmla="*/ 16086 h 698711"/>
              <a:gd name="connsiteX13" fmla="*/ 1474117 w 1474117"/>
              <a:gd name="connsiteY13" fmla="*/ 4386 h 698711"/>
              <a:gd name="connsiteX0" fmla="*/ 577315 w 1474117"/>
              <a:gd name="connsiteY0" fmla="*/ 578061 h 578061"/>
              <a:gd name="connsiteX1" fmla="*/ 536040 w 1474117"/>
              <a:gd name="connsiteY1" fmla="*/ 460586 h 578061"/>
              <a:gd name="connsiteX2" fmla="*/ 355065 w 1474117"/>
              <a:gd name="connsiteY2" fmla="*/ 352636 h 578061"/>
              <a:gd name="connsiteX3" fmla="*/ 28040 w 1474117"/>
              <a:gd name="connsiteY3" fmla="*/ 438361 h 578061"/>
              <a:gd name="connsiteX4" fmla="*/ 148690 w 1474117"/>
              <a:gd name="connsiteY4" fmla="*/ 165311 h 578061"/>
              <a:gd name="connsiteX5" fmla="*/ 602715 w 1474117"/>
              <a:gd name="connsiteY5" fmla="*/ 178011 h 578061"/>
              <a:gd name="connsiteX6" fmla="*/ 862094 w 1474117"/>
              <a:gd name="connsiteY6" fmla="*/ 324497 h 578061"/>
              <a:gd name="connsiteX7" fmla="*/ 1069440 w 1474117"/>
              <a:gd name="connsiteY7" fmla="*/ 393911 h 578061"/>
              <a:gd name="connsiteX8" fmla="*/ 1129765 w 1474117"/>
              <a:gd name="connsiteY8" fmla="*/ 292311 h 578061"/>
              <a:gd name="connsiteX9" fmla="*/ 1158340 w 1474117"/>
              <a:gd name="connsiteY9" fmla="*/ 165311 h 578061"/>
              <a:gd name="connsiteX10" fmla="*/ 1336140 w 1474117"/>
              <a:gd name="connsiteY10" fmla="*/ 193886 h 578061"/>
              <a:gd name="connsiteX11" fmla="*/ 1374240 w 1474117"/>
              <a:gd name="connsiteY11" fmla="*/ 16086 h 578061"/>
              <a:gd name="connsiteX12" fmla="*/ 1474117 w 1474117"/>
              <a:gd name="connsiteY12" fmla="*/ 4386 h 578061"/>
              <a:gd name="connsiteX0" fmla="*/ 536040 w 1474117"/>
              <a:gd name="connsiteY0" fmla="*/ 460586 h 460586"/>
              <a:gd name="connsiteX1" fmla="*/ 355065 w 1474117"/>
              <a:gd name="connsiteY1" fmla="*/ 352636 h 460586"/>
              <a:gd name="connsiteX2" fmla="*/ 28040 w 1474117"/>
              <a:gd name="connsiteY2" fmla="*/ 438361 h 460586"/>
              <a:gd name="connsiteX3" fmla="*/ 148690 w 1474117"/>
              <a:gd name="connsiteY3" fmla="*/ 165311 h 460586"/>
              <a:gd name="connsiteX4" fmla="*/ 602715 w 1474117"/>
              <a:gd name="connsiteY4" fmla="*/ 178011 h 460586"/>
              <a:gd name="connsiteX5" fmla="*/ 862094 w 1474117"/>
              <a:gd name="connsiteY5" fmla="*/ 324497 h 460586"/>
              <a:gd name="connsiteX6" fmla="*/ 1069440 w 1474117"/>
              <a:gd name="connsiteY6" fmla="*/ 393911 h 460586"/>
              <a:gd name="connsiteX7" fmla="*/ 1129765 w 1474117"/>
              <a:gd name="connsiteY7" fmla="*/ 292311 h 460586"/>
              <a:gd name="connsiteX8" fmla="*/ 1158340 w 1474117"/>
              <a:gd name="connsiteY8" fmla="*/ 165311 h 460586"/>
              <a:gd name="connsiteX9" fmla="*/ 1336140 w 1474117"/>
              <a:gd name="connsiteY9" fmla="*/ 193886 h 460586"/>
              <a:gd name="connsiteX10" fmla="*/ 1374240 w 1474117"/>
              <a:gd name="connsiteY10" fmla="*/ 16086 h 460586"/>
              <a:gd name="connsiteX11" fmla="*/ 1474117 w 1474117"/>
              <a:gd name="connsiteY11" fmla="*/ 4386 h 460586"/>
              <a:gd name="connsiteX0" fmla="*/ 355065 w 1474117"/>
              <a:gd name="connsiteY0" fmla="*/ 352636 h 443526"/>
              <a:gd name="connsiteX1" fmla="*/ 28040 w 1474117"/>
              <a:gd name="connsiteY1" fmla="*/ 438361 h 443526"/>
              <a:gd name="connsiteX2" fmla="*/ 148690 w 1474117"/>
              <a:gd name="connsiteY2" fmla="*/ 165311 h 443526"/>
              <a:gd name="connsiteX3" fmla="*/ 602715 w 1474117"/>
              <a:gd name="connsiteY3" fmla="*/ 178011 h 443526"/>
              <a:gd name="connsiteX4" fmla="*/ 862094 w 1474117"/>
              <a:gd name="connsiteY4" fmla="*/ 324497 h 443526"/>
              <a:gd name="connsiteX5" fmla="*/ 1069440 w 1474117"/>
              <a:gd name="connsiteY5" fmla="*/ 393911 h 443526"/>
              <a:gd name="connsiteX6" fmla="*/ 1129765 w 1474117"/>
              <a:gd name="connsiteY6" fmla="*/ 292311 h 443526"/>
              <a:gd name="connsiteX7" fmla="*/ 1158340 w 1474117"/>
              <a:gd name="connsiteY7" fmla="*/ 165311 h 443526"/>
              <a:gd name="connsiteX8" fmla="*/ 1336140 w 1474117"/>
              <a:gd name="connsiteY8" fmla="*/ 193886 h 443526"/>
              <a:gd name="connsiteX9" fmla="*/ 1374240 w 1474117"/>
              <a:gd name="connsiteY9" fmla="*/ 16086 h 443526"/>
              <a:gd name="connsiteX10" fmla="*/ 1474117 w 1474117"/>
              <a:gd name="connsiteY10" fmla="*/ 4386 h 443526"/>
              <a:gd name="connsiteX0" fmla="*/ 28040 w 1474117"/>
              <a:gd name="connsiteY0" fmla="*/ 438361 h 438361"/>
              <a:gd name="connsiteX1" fmla="*/ 148690 w 1474117"/>
              <a:gd name="connsiteY1" fmla="*/ 165311 h 438361"/>
              <a:gd name="connsiteX2" fmla="*/ 602715 w 1474117"/>
              <a:gd name="connsiteY2" fmla="*/ 178011 h 438361"/>
              <a:gd name="connsiteX3" fmla="*/ 862094 w 1474117"/>
              <a:gd name="connsiteY3" fmla="*/ 324497 h 438361"/>
              <a:gd name="connsiteX4" fmla="*/ 1069440 w 1474117"/>
              <a:gd name="connsiteY4" fmla="*/ 393911 h 438361"/>
              <a:gd name="connsiteX5" fmla="*/ 1129765 w 1474117"/>
              <a:gd name="connsiteY5" fmla="*/ 292311 h 438361"/>
              <a:gd name="connsiteX6" fmla="*/ 1158340 w 1474117"/>
              <a:gd name="connsiteY6" fmla="*/ 165311 h 438361"/>
              <a:gd name="connsiteX7" fmla="*/ 1336140 w 1474117"/>
              <a:gd name="connsiteY7" fmla="*/ 193886 h 438361"/>
              <a:gd name="connsiteX8" fmla="*/ 1374240 w 1474117"/>
              <a:gd name="connsiteY8" fmla="*/ 16086 h 438361"/>
              <a:gd name="connsiteX9" fmla="*/ 1474117 w 1474117"/>
              <a:gd name="connsiteY9" fmla="*/ 4386 h 438361"/>
              <a:gd name="connsiteX0" fmla="*/ 0 w 1325427"/>
              <a:gd name="connsiteY0" fmla="*/ 165311 h 394410"/>
              <a:gd name="connsiteX1" fmla="*/ 454025 w 1325427"/>
              <a:gd name="connsiteY1" fmla="*/ 178011 h 394410"/>
              <a:gd name="connsiteX2" fmla="*/ 713404 w 1325427"/>
              <a:gd name="connsiteY2" fmla="*/ 324497 h 394410"/>
              <a:gd name="connsiteX3" fmla="*/ 920750 w 1325427"/>
              <a:gd name="connsiteY3" fmla="*/ 393911 h 394410"/>
              <a:gd name="connsiteX4" fmla="*/ 981075 w 1325427"/>
              <a:gd name="connsiteY4" fmla="*/ 292311 h 394410"/>
              <a:gd name="connsiteX5" fmla="*/ 1009650 w 1325427"/>
              <a:gd name="connsiteY5" fmla="*/ 165311 h 394410"/>
              <a:gd name="connsiteX6" fmla="*/ 1187450 w 1325427"/>
              <a:gd name="connsiteY6" fmla="*/ 193886 h 394410"/>
              <a:gd name="connsiteX7" fmla="*/ 1225550 w 1325427"/>
              <a:gd name="connsiteY7" fmla="*/ 16086 h 394410"/>
              <a:gd name="connsiteX8" fmla="*/ 1325427 w 1325427"/>
              <a:gd name="connsiteY8" fmla="*/ 4386 h 394410"/>
              <a:gd name="connsiteX0" fmla="*/ 0 w 871402"/>
              <a:gd name="connsiteY0" fmla="*/ 178011 h 394410"/>
              <a:gd name="connsiteX1" fmla="*/ 259379 w 871402"/>
              <a:gd name="connsiteY1" fmla="*/ 324497 h 394410"/>
              <a:gd name="connsiteX2" fmla="*/ 466725 w 871402"/>
              <a:gd name="connsiteY2" fmla="*/ 393911 h 394410"/>
              <a:gd name="connsiteX3" fmla="*/ 527050 w 871402"/>
              <a:gd name="connsiteY3" fmla="*/ 292311 h 394410"/>
              <a:gd name="connsiteX4" fmla="*/ 555625 w 871402"/>
              <a:gd name="connsiteY4" fmla="*/ 165311 h 394410"/>
              <a:gd name="connsiteX5" fmla="*/ 733425 w 871402"/>
              <a:gd name="connsiteY5" fmla="*/ 193886 h 394410"/>
              <a:gd name="connsiteX6" fmla="*/ 771525 w 871402"/>
              <a:gd name="connsiteY6" fmla="*/ 16086 h 394410"/>
              <a:gd name="connsiteX7" fmla="*/ 871402 w 871402"/>
              <a:gd name="connsiteY7" fmla="*/ 4386 h 394410"/>
              <a:gd name="connsiteX0" fmla="*/ 0 w 612023"/>
              <a:gd name="connsiteY0" fmla="*/ 324497 h 394410"/>
              <a:gd name="connsiteX1" fmla="*/ 207346 w 612023"/>
              <a:gd name="connsiteY1" fmla="*/ 393911 h 394410"/>
              <a:gd name="connsiteX2" fmla="*/ 267671 w 612023"/>
              <a:gd name="connsiteY2" fmla="*/ 292311 h 394410"/>
              <a:gd name="connsiteX3" fmla="*/ 296246 w 612023"/>
              <a:gd name="connsiteY3" fmla="*/ 165311 h 394410"/>
              <a:gd name="connsiteX4" fmla="*/ 474046 w 612023"/>
              <a:gd name="connsiteY4" fmla="*/ 193886 h 394410"/>
              <a:gd name="connsiteX5" fmla="*/ 512146 w 612023"/>
              <a:gd name="connsiteY5" fmla="*/ 16086 h 394410"/>
              <a:gd name="connsiteX6" fmla="*/ 612023 w 612023"/>
              <a:gd name="connsiteY6" fmla="*/ 4386 h 3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23" h="394410">
                <a:moveTo>
                  <a:pt x="0" y="324497"/>
                </a:moveTo>
                <a:cubicBezTo>
                  <a:pt x="77788" y="360480"/>
                  <a:pt x="162734" y="399275"/>
                  <a:pt x="207346" y="393911"/>
                </a:cubicBezTo>
                <a:cubicBezTo>
                  <a:pt x="251958" y="388547"/>
                  <a:pt x="252854" y="330411"/>
                  <a:pt x="267671" y="292311"/>
                </a:cubicBezTo>
                <a:cubicBezTo>
                  <a:pt x="282488" y="254211"/>
                  <a:pt x="261850" y="181715"/>
                  <a:pt x="296246" y="165311"/>
                </a:cubicBezTo>
                <a:cubicBezTo>
                  <a:pt x="330642" y="148907"/>
                  <a:pt x="438063" y="218757"/>
                  <a:pt x="474046" y="193886"/>
                </a:cubicBezTo>
                <a:cubicBezTo>
                  <a:pt x="529608" y="142028"/>
                  <a:pt x="481454" y="51540"/>
                  <a:pt x="512146" y="16086"/>
                </a:cubicBezTo>
                <a:cubicBezTo>
                  <a:pt x="535142" y="-15497"/>
                  <a:pt x="587681" y="10207"/>
                  <a:pt x="612023" y="4386"/>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src_canvas_offset"/>
          <p:cNvSpPr/>
          <p:nvPr/>
        </p:nvSpPr>
        <p:spPr>
          <a:xfrm rot="21210207">
            <a:off x="5049335" y="2965860"/>
            <a:ext cx="1652120" cy="1423095"/>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59529 w 2216150"/>
              <a:gd name="connsiteY15" fmla="*/ 530661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1997075"/>
              <a:gd name="connsiteY0" fmla="*/ 993775 h 993775"/>
              <a:gd name="connsiteX1" fmla="*/ 98425 w 1997075"/>
              <a:gd name="connsiteY1" fmla="*/ 863600 h 993775"/>
              <a:gd name="connsiteX2" fmla="*/ 241300 w 1997075"/>
              <a:gd name="connsiteY2" fmla="*/ 863600 h 993775"/>
              <a:gd name="connsiteX3" fmla="*/ 387350 w 1997075"/>
              <a:gd name="connsiteY3" fmla="*/ 949325 h 993775"/>
              <a:gd name="connsiteX4" fmla="*/ 514350 w 1997075"/>
              <a:gd name="connsiteY4" fmla="*/ 869950 h 993775"/>
              <a:gd name="connsiteX5" fmla="*/ 647700 w 1997075"/>
              <a:gd name="connsiteY5" fmla="*/ 790575 h 993775"/>
              <a:gd name="connsiteX6" fmla="*/ 711200 w 1997075"/>
              <a:gd name="connsiteY6" fmla="*/ 923925 h 993775"/>
              <a:gd name="connsiteX7" fmla="*/ 873125 w 1997075"/>
              <a:gd name="connsiteY7" fmla="*/ 904875 h 993775"/>
              <a:gd name="connsiteX8" fmla="*/ 955675 w 1997075"/>
              <a:gd name="connsiteY8" fmla="*/ 784225 h 993775"/>
              <a:gd name="connsiteX9" fmla="*/ 914400 w 1997075"/>
              <a:gd name="connsiteY9" fmla="*/ 666750 h 993775"/>
              <a:gd name="connsiteX10" fmla="*/ 733425 w 1997075"/>
              <a:gd name="connsiteY10" fmla="*/ 558800 h 993775"/>
              <a:gd name="connsiteX11" fmla="*/ 406400 w 1997075"/>
              <a:gd name="connsiteY11" fmla="*/ 644525 h 993775"/>
              <a:gd name="connsiteX12" fmla="*/ 527050 w 1997075"/>
              <a:gd name="connsiteY12" fmla="*/ 371475 h 993775"/>
              <a:gd name="connsiteX13" fmla="*/ 981075 w 1997075"/>
              <a:gd name="connsiteY13" fmla="*/ 384175 h 993775"/>
              <a:gd name="connsiteX14" fmla="*/ 1240454 w 1997075"/>
              <a:gd name="connsiteY14" fmla="*/ 530661 h 993775"/>
              <a:gd name="connsiteX15" fmla="*/ 1447800 w 1997075"/>
              <a:gd name="connsiteY15" fmla="*/ 600075 h 993775"/>
              <a:gd name="connsiteX16" fmla="*/ 1508125 w 1997075"/>
              <a:gd name="connsiteY16" fmla="*/ 498475 h 993775"/>
              <a:gd name="connsiteX17" fmla="*/ 1536700 w 1997075"/>
              <a:gd name="connsiteY17" fmla="*/ 371475 h 993775"/>
              <a:gd name="connsiteX18" fmla="*/ 1714500 w 1997075"/>
              <a:gd name="connsiteY18" fmla="*/ 400050 h 993775"/>
              <a:gd name="connsiteX19" fmla="*/ 1752600 w 1997075"/>
              <a:gd name="connsiteY19" fmla="*/ 222250 h 993775"/>
              <a:gd name="connsiteX20" fmla="*/ 1852477 w 1997075"/>
              <a:gd name="connsiteY20" fmla="*/ 210550 h 993775"/>
              <a:gd name="connsiteX21" fmla="*/ 1898650 w 1997075"/>
              <a:gd name="connsiteY21" fmla="*/ 187325 h 993775"/>
              <a:gd name="connsiteX22" fmla="*/ 1997075 w 1997075"/>
              <a:gd name="connsiteY22" fmla="*/ 0 h 993775"/>
              <a:gd name="connsiteX0" fmla="*/ 0 w 1898650"/>
              <a:gd name="connsiteY0" fmla="*/ 806450 h 806450"/>
              <a:gd name="connsiteX1" fmla="*/ 98425 w 1898650"/>
              <a:gd name="connsiteY1" fmla="*/ 676275 h 806450"/>
              <a:gd name="connsiteX2" fmla="*/ 241300 w 1898650"/>
              <a:gd name="connsiteY2" fmla="*/ 676275 h 806450"/>
              <a:gd name="connsiteX3" fmla="*/ 387350 w 1898650"/>
              <a:gd name="connsiteY3" fmla="*/ 762000 h 806450"/>
              <a:gd name="connsiteX4" fmla="*/ 514350 w 1898650"/>
              <a:gd name="connsiteY4" fmla="*/ 682625 h 806450"/>
              <a:gd name="connsiteX5" fmla="*/ 647700 w 1898650"/>
              <a:gd name="connsiteY5" fmla="*/ 603250 h 806450"/>
              <a:gd name="connsiteX6" fmla="*/ 711200 w 1898650"/>
              <a:gd name="connsiteY6" fmla="*/ 736600 h 806450"/>
              <a:gd name="connsiteX7" fmla="*/ 873125 w 1898650"/>
              <a:gd name="connsiteY7" fmla="*/ 717550 h 806450"/>
              <a:gd name="connsiteX8" fmla="*/ 955675 w 1898650"/>
              <a:gd name="connsiteY8" fmla="*/ 596900 h 806450"/>
              <a:gd name="connsiteX9" fmla="*/ 914400 w 1898650"/>
              <a:gd name="connsiteY9" fmla="*/ 479425 h 806450"/>
              <a:gd name="connsiteX10" fmla="*/ 733425 w 1898650"/>
              <a:gd name="connsiteY10" fmla="*/ 371475 h 806450"/>
              <a:gd name="connsiteX11" fmla="*/ 406400 w 1898650"/>
              <a:gd name="connsiteY11" fmla="*/ 457200 h 806450"/>
              <a:gd name="connsiteX12" fmla="*/ 527050 w 1898650"/>
              <a:gd name="connsiteY12" fmla="*/ 184150 h 806450"/>
              <a:gd name="connsiteX13" fmla="*/ 981075 w 1898650"/>
              <a:gd name="connsiteY13" fmla="*/ 196850 h 806450"/>
              <a:gd name="connsiteX14" fmla="*/ 1240454 w 1898650"/>
              <a:gd name="connsiteY14" fmla="*/ 343336 h 806450"/>
              <a:gd name="connsiteX15" fmla="*/ 1447800 w 1898650"/>
              <a:gd name="connsiteY15" fmla="*/ 412750 h 806450"/>
              <a:gd name="connsiteX16" fmla="*/ 1508125 w 1898650"/>
              <a:gd name="connsiteY16" fmla="*/ 311150 h 806450"/>
              <a:gd name="connsiteX17" fmla="*/ 1536700 w 1898650"/>
              <a:gd name="connsiteY17" fmla="*/ 184150 h 806450"/>
              <a:gd name="connsiteX18" fmla="*/ 1714500 w 1898650"/>
              <a:gd name="connsiteY18" fmla="*/ 212725 h 806450"/>
              <a:gd name="connsiteX19" fmla="*/ 1752600 w 1898650"/>
              <a:gd name="connsiteY19" fmla="*/ 34925 h 806450"/>
              <a:gd name="connsiteX20" fmla="*/ 1852477 w 1898650"/>
              <a:gd name="connsiteY20" fmla="*/ 23225 h 806450"/>
              <a:gd name="connsiteX21" fmla="*/ 1898650 w 1898650"/>
              <a:gd name="connsiteY21" fmla="*/ 0 h 806450"/>
              <a:gd name="connsiteX0" fmla="*/ 0 w 1852477"/>
              <a:gd name="connsiteY0" fmla="*/ 787611 h 787611"/>
              <a:gd name="connsiteX1" fmla="*/ 98425 w 1852477"/>
              <a:gd name="connsiteY1" fmla="*/ 657436 h 787611"/>
              <a:gd name="connsiteX2" fmla="*/ 241300 w 1852477"/>
              <a:gd name="connsiteY2" fmla="*/ 657436 h 787611"/>
              <a:gd name="connsiteX3" fmla="*/ 387350 w 1852477"/>
              <a:gd name="connsiteY3" fmla="*/ 743161 h 787611"/>
              <a:gd name="connsiteX4" fmla="*/ 514350 w 1852477"/>
              <a:gd name="connsiteY4" fmla="*/ 663786 h 787611"/>
              <a:gd name="connsiteX5" fmla="*/ 647700 w 1852477"/>
              <a:gd name="connsiteY5" fmla="*/ 584411 h 787611"/>
              <a:gd name="connsiteX6" fmla="*/ 711200 w 1852477"/>
              <a:gd name="connsiteY6" fmla="*/ 717761 h 787611"/>
              <a:gd name="connsiteX7" fmla="*/ 873125 w 1852477"/>
              <a:gd name="connsiteY7" fmla="*/ 698711 h 787611"/>
              <a:gd name="connsiteX8" fmla="*/ 955675 w 1852477"/>
              <a:gd name="connsiteY8" fmla="*/ 578061 h 787611"/>
              <a:gd name="connsiteX9" fmla="*/ 914400 w 1852477"/>
              <a:gd name="connsiteY9" fmla="*/ 460586 h 787611"/>
              <a:gd name="connsiteX10" fmla="*/ 733425 w 1852477"/>
              <a:gd name="connsiteY10" fmla="*/ 352636 h 787611"/>
              <a:gd name="connsiteX11" fmla="*/ 406400 w 1852477"/>
              <a:gd name="connsiteY11" fmla="*/ 438361 h 787611"/>
              <a:gd name="connsiteX12" fmla="*/ 527050 w 1852477"/>
              <a:gd name="connsiteY12" fmla="*/ 165311 h 787611"/>
              <a:gd name="connsiteX13" fmla="*/ 981075 w 1852477"/>
              <a:gd name="connsiteY13" fmla="*/ 178011 h 787611"/>
              <a:gd name="connsiteX14" fmla="*/ 1240454 w 1852477"/>
              <a:gd name="connsiteY14" fmla="*/ 324497 h 787611"/>
              <a:gd name="connsiteX15" fmla="*/ 1447800 w 1852477"/>
              <a:gd name="connsiteY15" fmla="*/ 393911 h 787611"/>
              <a:gd name="connsiteX16" fmla="*/ 1508125 w 1852477"/>
              <a:gd name="connsiteY16" fmla="*/ 292311 h 787611"/>
              <a:gd name="connsiteX17" fmla="*/ 1536700 w 1852477"/>
              <a:gd name="connsiteY17" fmla="*/ 165311 h 787611"/>
              <a:gd name="connsiteX18" fmla="*/ 1714500 w 1852477"/>
              <a:gd name="connsiteY18" fmla="*/ 193886 h 787611"/>
              <a:gd name="connsiteX19" fmla="*/ 1752600 w 1852477"/>
              <a:gd name="connsiteY19" fmla="*/ 16086 h 787611"/>
              <a:gd name="connsiteX20" fmla="*/ 1852477 w 1852477"/>
              <a:gd name="connsiteY20" fmla="*/ 4386 h 787611"/>
              <a:gd name="connsiteX0" fmla="*/ 0 w 1754052"/>
              <a:gd name="connsiteY0" fmla="*/ 657436 h 743176"/>
              <a:gd name="connsiteX1" fmla="*/ 142875 w 1754052"/>
              <a:gd name="connsiteY1" fmla="*/ 657436 h 743176"/>
              <a:gd name="connsiteX2" fmla="*/ 288925 w 1754052"/>
              <a:gd name="connsiteY2" fmla="*/ 743161 h 743176"/>
              <a:gd name="connsiteX3" fmla="*/ 415925 w 1754052"/>
              <a:gd name="connsiteY3" fmla="*/ 663786 h 743176"/>
              <a:gd name="connsiteX4" fmla="*/ 549275 w 1754052"/>
              <a:gd name="connsiteY4" fmla="*/ 584411 h 743176"/>
              <a:gd name="connsiteX5" fmla="*/ 612775 w 1754052"/>
              <a:gd name="connsiteY5" fmla="*/ 717761 h 743176"/>
              <a:gd name="connsiteX6" fmla="*/ 774700 w 1754052"/>
              <a:gd name="connsiteY6" fmla="*/ 698711 h 743176"/>
              <a:gd name="connsiteX7" fmla="*/ 857250 w 1754052"/>
              <a:gd name="connsiteY7" fmla="*/ 578061 h 743176"/>
              <a:gd name="connsiteX8" fmla="*/ 815975 w 1754052"/>
              <a:gd name="connsiteY8" fmla="*/ 460586 h 743176"/>
              <a:gd name="connsiteX9" fmla="*/ 635000 w 1754052"/>
              <a:gd name="connsiteY9" fmla="*/ 352636 h 743176"/>
              <a:gd name="connsiteX10" fmla="*/ 307975 w 1754052"/>
              <a:gd name="connsiteY10" fmla="*/ 438361 h 743176"/>
              <a:gd name="connsiteX11" fmla="*/ 428625 w 1754052"/>
              <a:gd name="connsiteY11" fmla="*/ 165311 h 743176"/>
              <a:gd name="connsiteX12" fmla="*/ 882650 w 1754052"/>
              <a:gd name="connsiteY12" fmla="*/ 178011 h 743176"/>
              <a:gd name="connsiteX13" fmla="*/ 1142029 w 1754052"/>
              <a:gd name="connsiteY13" fmla="*/ 324497 h 743176"/>
              <a:gd name="connsiteX14" fmla="*/ 1349375 w 1754052"/>
              <a:gd name="connsiteY14" fmla="*/ 393911 h 743176"/>
              <a:gd name="connsiteX15" fmla="*/ 1409700 w 1754052"/>
              <a:gd name="connsiteY15" fmla="*/ 292311 h 743176"/>
              <a:gd name="connsiteX16" fmla="*/ 1438275 w 1754052"/>
              <a:gd name="connsiteY16" fmla="*/ 165311 h 743176"/>
              <a:gd name="connsiteX17" fmla="*/ 1616075 w 1754052"/>
              <a:gd name="connsiteY17" fmla="*/ 193886 h 743176"/>
              <a:gd name="connsiteX18" fmla="*/ 1654175 w 1754052"/>
              <a:gd name="connsiteY18" fmla="*/ 16086 h 743176"/>
              <a:gd name="connsiteX19" fmla="*/ 1754052 w 1754052"/>
              <a:gd name="connsiteY19" fmla="*/ 4386 h 743176"/>
              <a:gd name="connsiteX0" fmla="*/ 0 w 1611177"/>
              <a:gd name="connsiteY0" fmla="*/ 657436 h 743176"/>
              <a:gd name="connsiteX1" fmla="*/ 146050 w 1611177"/>
              <a:gd name="connsiteY1" fmla="*/ 743161 h 743176"/>
              <a:gd name="connsiteX2" fmla="*/ 273050 w 1611177"/>
              <a:gd name="connsiteY2" fmla="*/ 663786 h 743176"/>
              <a:gd name="connsiteX3" fmla="*/ 406400 w 1611177"/>
              <a:gd name="connsiteY3" fmla="*/ 584411 h 743176"/>
              <a:gd name="connsiteX4" fmla="*/ 469900 w 1611177"/>
              <a:gd name="connsiteY4" fmla="*/ 717761 h 743176"/>
              <a:gd name="connsiteX5" fmla="*/ 631825 w 1611177"/>
              <a:gd name="connsiteY5" fmla="*/ 698711 h 743176"/>
              <a:gd name="connsiteX6" fmla="*/ 714375 w 1611177"/>
              <a:gd name="connsiteY6" fmla="*/ 578061 h 743176"/>
              <a:gd name="connsiteX7" fmla="*/ 673100 w 1611177"/>
              <a:gd name="connsiteY7" fmla="*/ 460586 h 743176"/>
              <a:gd name="connsiteX8" fmla="*/ 492125 w 1611177"/>
              <a:gd name="connsiteY8" fmla="*/ 352636 h 743176"/>
              <a:gd name="connsiteX9" fmla="*/ 165100 w 1611177"/>
              <a:gd name="connsiteY9" fmla="*/ 438361 h 743176"/>
              <a:gd name="connsiteX10" fmla="*/ 285750 w 1611177"/>
              <a:gd name="connsiteY10" fmla="*/ 165311 h 743176"/>
              <a:gd name="connsiteX11" fmla="*/ 739775 w 1611177"/>
              <a:gd name="connsiteY11" fmla="*/ 178011 h 743176"/>
              <a:gd name="connsiteX12" fmla="*/ 999154 w 1611177"/>
              <a:gd name="connsiteY12" fmla="*/ 324497 h 743176"/>
              <a:gd name="connsiteX13" fmla="*/ 1206500 w 1611177"/>
              <a:gd name="connsiteY13" fmla="*/ 393911 h 743176"/>
              <a:gd name="connsiteX14" fmla="*/ 1266825 w 1611177"/>
              <a:gd name="connsiteY14" fmla="*/ 292311 h 743176"/>
              <a:gd name="connsiteX15" fmla="*/ 1295400 w 1611177"/>
              <a:gd name="connsiteY15" fmla="*/ 165311 h 743176"/>
              <a:gd name="connsiteX16" fmla="*/ 1473200 w 1611177"/>
              <a:gd name="connsiteY16" fmla="*/ 193886 h 743176"/>
              <a:gd name="connsiteX17" fmla="*/ 1511300 w 1611177"/>
              <a:gd name="connsiteY17" fmla="*/ 16086 h 743176"/>
              <a:gd name="connsiteX18" fmla="*/ 1611177 w 1611177"/>
              <a:gd name="connsiteY18" fmla="*/ 4386 h 743176"/>
              <a:gd name="connsiteX0" fmla="*/ 8990 w 1474117"/>
              <a:gd name="connsiteY0" fmla="*/ 743161 h 743176"/>
              <a:gd name="connsiteX1" fmla="*/ 135990 w 1474117"/>
              <a:gd name="connsiteY1" fmla="*/ 663786 h 743176"/>
              <a:gd name="connsiteX2" fmla="*/ 269340 w 1474117"/>
              <a:gd name="connsiteY2" fmla="*/ 584411 h 743176"/>
              <a:gd name="connsiteX3" fmla="*/ 332840 w 1474117"/>
              <a:gd name="connsiteY3" fmla="*/ 717761 h 743176"/>
              <a:gd name="connsiteX4" fmla="*/ 494765 w 1474117"/>
              <a:gd name="connsiteY4" fmla="*/ 698711 h 743176"/>
              <a:gd name="connsiteX5" fmla="*/ 577315 w 1474117"/>
              <a:gd name="connsiteY5" fmla="*/ 578061 h 743176"/>
              <a:gd name="connsiteX6" fmla="*/ 536040 w 1474117"/>
              <a:gd name="connsiteY6" fmla="*/ 460586 h 743176"/>
              <a:gd name="connsiteX7" fmla="*/ 355065 w 1474117"/>
              <a:gd name="connsiteY7" fmla="*/ 352636 h 743176"/>
              <a:gd name="connsiteX8" fmla="*/ 28040 w 1474117"/>
              <a:gd name="connsiteY8" fmla="*/ 438361 h 743176"/>
              <a:gd name="connsiteX9" fmla="*/ 148690 w 1474117"/>
              <a:gd name="connsiteY9" fmla="*/ 165311 h 743176"/>
              <a:gd name="connsiteX10" fmla="*/ 602715 w 1474117"/>
              <a:gd name="connsiteY10" fmla="*/ 178011 h 743176"/>
              <a:gd name="connsiteX11" fmla="*/ 862094 w 1474117"/>
              <a:gd name="connsiteY11" fmla="*/ 324497 h 743176"/>
              <a:gd name="connsiteX12" fmla="*/ 1069440 w 1474117"/>
              <a:gd name="connsiteY12" fmla="*/ 393911 h 743176"/>
              <a:gd name="connsiteX13" fmla="*/ 1129765 w 1474117"/>
              <a:gd name="connsiteY13" fmla="*/ 292311 h 743176"/>
              <a:gd name="connsiteX14" fmla="*/ 1158340 w 1474117"/>
              <a:gd name="connsiteY14" fmla="*/ 165311 h 743176"/>
              <a:gd name="connsiteX15" fmla="*/ 1336140 w 1474117"/>
              <a:gd name="connsiteY15" fmla="*/ 193886 h 743176"/>
              <a:gd name="connsiteX16" fmla="*/ 1374240 w 1474117"/>
              <a:gd name="connsiteY16" fmla="*/ 16086 h 743176"/>
              <a:gd name="connsiteX17" fmla="*/ 1474117 w 1474117"/>
              <a:gd name="connsiteY17" fmla="*/ 4386 h 743176"/>
              <a:gd name="connsiteX0" fmla="*/ 135990 w 1474117"/>
              <a:gd name="connsiteY0" fmla="*/ 663786 h 726477"/>
              <a:gd name="connsiteX1" fmla="*/ 269340 w 1474117"/>
              <a:gd name="connsiteY1" fmla="*/ 584411 h 726477"/>
              <a:gd name="connsiteX2" fmla="*/ 332840 w 1474117"/>
              <a:gd name="connsiteY2" fmla="*/ 717761 h 726477"/>
              <a:gd name="connsiteX3" fmla="*/ 494765 w 1474117"/>
              <a:gd name="connsiteY3" fmla="*/ 698711 h 726477"/>
              <a:gd name="connsiteX4" fmla="*/ 577315 w 1474117"/>
              <a:gd name="connsiteY4" fmla="*/ 578061 h 726477"/>
              <a:gd name="connsiteX5" fmla="*/ 536040 w 1474117"/>
              <a:gd name="connsiteY5" fmla="*/ 460586 h 726477"/>
              <a:gd name="connsiteX6" fmla="*/ 355065 w 1474117"/>
              <a:gd name="connsiteY6" fmla="*/ 352636 h 726477"/>
              <a:gd name="connsiteX7" fmla="*/ 28040 w 1474117"/>
              <a:gd name="connsiteY7" fmla="*/ 438361 h 726477"/>
              <a:gd name="connsiteX8" fmla="*/ 148690 w 1474117"/>
              <a:gd name="connsiteY8" fmla="*/ 165311 h 726477"/>
              <a:gd name="connsiteX9" fmla="*/ 602715 w 1474117"/>
              <a:gd name="connsiteY9" fmla="*/ 178011 h 726477"/>
              <a:gd name="connsiteX10" fmla="*/ 862094 w 1474117"/>
              <a:gd name="connsiteY10" fmla="*/ 324497 h 726477"/>
              <a:gd name="connsiteX11" fmla="*/ 1069440 w 1474117"/>
              <a:gd name="connsiteY11" fmla="*/ 393911 h 726477"/>
              <a:gd name="connsiteX12" fmla="*/ 1129765 w 1474117"/>
              <a:gd name="connsiteY12" fmla="*/ 292311 h 726477"/>
              <a:gd name="connsiteX13" fmla="*/ 1158340 w 1474117"/>
              <a:gd name="connsiteY13" fmla="*/ 165311 h 726477"/>
              <a:gd name="connsiteX14" fmla="*/ 1336140 w 1474117"/>
              <a:gd name="connsiteY14" fmla="*/ 193886 h 726477"/>
              <a:gd name="connsiteX15" fmla="*/ 1374240 w 1474117"/>
              <a:gd name="connsiteY15" fmla="*/ 16086 h 726477"/>
              <a:gd name="connsiteX16" fmla="*/ 1474117 w 1474117"/>
              <a:gd name="connsiteY16" fmla="*/ 4386 h 726477"/>
              <a:gd name="connsiteX0" fmla="*/ 269340 w 1474117"/>
              <a:gd name="connsiteY0" fmla="*/ 584411 h 726477"/>
              <a:gd name="connsiteX1" fmla="*/ 332840 w 1474117"/>
              <a:gd name="connsiteY1" fmla="*/ 717761 h 726477"/>
              <a:gd name="connsiteX2" fmla="*/ 494765 w 1474117"/>
              <a:gd name="connsiteY2" fmla="*/ 698711 h 726477"/>
              <a:gd name="connsiteX3" fmla="*/ 577315 w 1474117"/>
              <a:gd name="connsiteY3" fmla="*/ 578061 h 726477"/>
              <a:gd name="connsiteX4" fmla="*/ 536040 w 1474117"/>
              <a:gd name="connsiteY4" fmla="*/ 460586 h 726477"/>
              <a:gd name="connsiteX5" fmla="*/ 355065 w 1474117"/>
              <a:gd name="connsiteY5" fmla="*/ 352636 h 726477"/>
              <a:gd name="connsiteX6" fmla="*/ 28040 w 1474117"/>
              <a:gd name="connsiteY6" fmla="*/ 438361 h 726477"/>
              <a:gd name="connsiteX7" fmla="*/ 148690 w 1474117"/>
              <a:gd name="connsiteY7" fmla="*/ 165311 h 726477"/>
              <a:gd name="connsiteX8" fmla="*/ 602715 w 1474117"/>
              <a:gd name="connsiteY8" fmla="*/ 178011 h 726477"/>
              <a:gd name="connsiteX9" fmla="*/ 862094 w 1474117"/>
              <a:gd name="connsiteY9" fmla="*/ 324497 h 726477"/>
              <a:gd name="connsiteX10" fmla="*/ 1069440 w 1474117"/>
              <a:gd name="connsiteY10" fmla="*/ 393911 h 726477"/>
              <a:gd name="connsiteX11" fmla="*/ 1129765 w 1474117"/>
              <a:gd name="connsiteY11" fmla="*/ 292311 h 726477"/>
              <a:gd name="connsiteX12" fmla="*/ 1158340 w 1474117"/>
              <a:gd name="connsiteY12" fmla="*/ 165311 h 726477"/>
              <a:gd name="connsiteX13" fmla="*/ 1336140 w 1474117"/>
              <a:gd name="connsiteY13" fmla="*/ 193886 h 726477"/>
              <a:gd name="connsiteX14" fmla="*/ 1374240 w 1474117"/>
              <a:gd name="connsiteY14" fmla="*/ 16086 h 726477"/>
              <a:gd name="connsiteX15" fmla="*/ 1474117 w 1474117"/>
              <a:gd name="connsiteY15" fmla="*/ 4386 h 726477"/>
              <a:gd name="connsiteX0" fmla="*/ 332840 w 1474117"/>
              <a:gd name="connsiteY0" fmla="*/ 717761 h 726477"/>
              <a:gd name="connsiteX1" fmla="*/ 494765 w 1474117"/>
              <a:gd name="connsiteY1" fmla="*/ 698711 h 726477"/>
              <a:gd name="connsiteX2" fmla="*/ 577315 w 1474117"/>
              <a:gd name="connsiteY2" fmla="*/ 578061 h 726477"/>
              <a:gd name="connsiteX3" fmla="*/ 536040 w 1474117"/>
              <a:gd name="connsiteY3" fmla="*/ 460586 h 726477"/>
              <a:gd name="connsiteX4" fmla="*/ 355065 w 1474117"/>
              <a:gd name="connsiteY4" fmla="*/ 352636 h 726477"/>
              <a:gd name="connsiteX5" fmla="*/ 28040 w 1474117"/>
              <a:gd name="connsiteY5" fmla="*/ 438361 h 726477"/>
              <a:gd name="connsiteX6" fmla="*/ 148690 w 1474117"/>
              <a:gd name="connsiteY6" fmla="*/ 165311 h 726477"/>
              <a:gd name="connsiteX7" fmla="*/ 602715 w 1474117"/>
              <a:gd name="connsiteY7" fmla="*/ 178011 h 726477"/>
              <a:gd name="connsiteX8" fmla="*/ 862094 w 1474117"/>
              <a:gd name="connsiteY8" fmla="*/ 324497 h 726477"/>
              <a:gd name="connsiteX9" fmla="*/ 1069440 w 1474117"/>
              <a:gd name="connsiteY9" fmla="*/ 393911 h 726477"/>
              <a:gd name="connsiteX10" fmla="*/ 1129765 w 1474117"/>
              <a:gd name="connsiteY10" fmla="*/ 292311 h 726477"/>
              <a:gd name="connsiteX11" fmla="*/ 1158340 w 1474117"/>
              <a:gd name="connsiteY11" fmla="*/ 165311 h 726477"/>
              <a:gd name="connsiteX12" fmla="*/ 1336140 w 1474117"/>
              <a:gd name="connsiteY12" fmla="*/ 193886 h 726477"/>
              <a:gd name="connsiteX13" fmla="*/ 1374240 w 1474117"/>
              <a:gd name="connsiteY13" fmla="*/ 16086 h 726477"/>
              <a:gd name="connsiteX14" fmla="*/ 1474117 w 1474117"/>
              <a:gd name="connsiteY14" fmla="*/ 4386 h 726477"/>
              <a:gd name="connsiteX0" fmla="*/ 494765 w 1474117"/>
              <a:gd name="connsiteY0" fmla="*/ 698711 h 698711"/>
              <a:gd name="connsiteX1" fmla="*/ 577315 w 1474117"/>
              <a:gd name="connsiteY1" fmla="*/ 578061 h 698711"/>
              <a:gd name="connsiteX2" fmla="*/ 536040 w 1474117"/>
              <a:gd name="connsiteY2" fmla="*/ 460586 h 698711"/>
              <a:gd name="connsiteX3" fmla="*/ 355065 w 1474117"/>
              <a:gd name="connsiteY3" fmla="*/ 352636 h 698711"/>
              <a:gd name="connsiteX4" fmla="*/ 28040 w 1474117"/>
              <a:gd name="connsiteY4" fmla="*/ 438361 h 698711"/>
              <a:gd name="connsiteX5" fmla="*/ 148690 w 1474117"/>
              <a:gd name="connsiteY5" fmla="*/ 165311 h 698711"/>
              <a:gd name="connsiteX6" fmla="*/ 602715 w 1474117"/>
              <a:gd name="connsiteY6" fmla="*/ 178011 h 698711"/>
              <a:gd name="connsiteX7" fmla="*/ 862094 w 1474117"/>
              <a:gd name="connsiteY7" fmla="*/ 324497 h 698711"/>
              <a:gd name="connsiteX8" fmla="*/ 1069440 w 1474117"/>
              <a:gd name="connsiteY8" fmla="*/ 393911 h 698711"/>
              <a:gd name="connsiteX9" fmla="*/ 1129765 w 1474117"/>
              <a:gd name="connsiteY9" fmla="*/ 292311 h 698711"/>
              <a:gd name="connsiteX10" fmla="*/ 1158340 w 1474117"/>
              <a:gd name="connsiteY10" fmla="*/ 165311 h 698711"/>
              <a:gd name="connsiteX11" fmla="*/ 1336140 w 1474117"/>
              <a:gd name="connsiteY11" fmla="*/ 193886 h 698711"/>
              <a:gd name="connsiteX12" fmla="*/ 1374240 w 1474117"/>
              <a:gd name="connsiteY12" fmla="*/ 16086 h 698711"/>
              <a:gd name="connsiteX13" fmla="*/ 1474117 w 1474117"/>
              <a:gd name="connsiteY13" fmla="*/ 4386 h 698711"/>
              <a:gd name="connsiteX0" fmla="*/ 577315 w 1474117"/>
              <a:gd name="connsiteY0" fmla="*/ 578061 h 578061"/>
              <a:gd name="connsiteX1" fmla="*/ 536040 w 1474117"/>
              <a:gd name="connsiteY1" fmla="*/ 460586 h 578061"/>
              <a:gd name="connsiteX2" fmla="*/ 355065 w 1474117"/>
              <a:gd name="connsiteY2" fmla="*/ 352636 h 578061"/>
              <a:gd name="connsiteX3" fmla="*/ 28040 w 1474117"/>
              <a:gd name="connsiteY3" fmla="*/ 438361 h 578061"/>
              <a:gd name="connsiteX4" fmla="*/ 148690 w 1474117"/>
              <a:gd name="connsiteY4" fmla="*/ 165311 h 578061"/>
              <a:gd name="connsiteX5" fmla="*/ 602715 w 1474117"/>
              <a:gd name="connsiteY5" fmla="*/ 178011 h 578061"/>
              <a:gd name="connsiteX6" fmla="*/ 862094 w 1474117"/>
              <a:gd name="connsiteY6" fmla="*/ 324497 h 578061"/>
              <a:gd name="connsiteX7" fmla="*/ 1069440 w 1474117"/>
              <a:gd name="connsiteY7" fmla="*/ 393911 h 578061"/>
              <a:gd name="connsiteX8" fmla="*/ 1129765 w 1474117"/>
              <a:gd name="connsiteY8" fmla="*/ 292311 h 578061"/>
              <a:gd name="connsiteX9" fmla="*/ 1158340 w 1474117"/>
              <a:gd name="connsiteY9" fmla="*/ 165311 h 578061"/>
              <a:gd name="connsiteX10" fmla="*/ 1336140 w 1474117"/>
              <a:gd name="connsiteY10" fmla="*/ 193886 h 578061"/>
              <a:gd name="connsiteX11" fmla="*/ 1374240 w 1474117"/>
              <a:gd name="connsiteY11" fmla="*/ 16086 h 578061"/>
              <a:gd name="connsiteX12" fmla="*/ 1474117 w 1474117"/>
              <a:gd name="connsiteY12" fmla="*/ 4386 h 578061"/>
              <a:gd name="connsiteX0" fmla="*/ 536040 w 1474117"/>
              <a:gd name="connsiteY0" fmla="*/ 460586 h 460586"/>
              <a:gd name="connsiteX1" fmla="*/ 355065 w 1474117"/>
              <a:gd name="connsiteY1" fmla="*/ 352636 h 460586"/>
              <a:gd name="connsiteX2" fmla="*/ 28040 w 1474117"/>
              <a:gd name="connsiteY2" fmla="*/ 438361 h 460586"/>
              <a:gd name="connsiteX3" fmla="*/ 148690 w 1474117"/>
              <a:gd name="connsiteY3" fmla="*/ 165311 h 460586"/>
              <a:gd name="connsiteX4" fmla="*/ 602715 w 1474117"/>
              <a:gd name="connsiteY4" fmla="*/ 178011 h 460586"/>
              <a:gd name="connsiteX5" fmla="*/ 862094 w 1474117"/>
              <a:gd name="connsiteY5" fmla="*/ 324497 h 460586"/>
              <a:gd name="connsiteX6" fmla="*/ 1069440 w 1474117"/>
              <a:gd name="connsiteY6" fmla="*/ 393911 h 460586"/>
              <a:gd name="connsiteX7" fmla="*/ 1129765 w 1474117"/>
              <a:gd name="connsiteY7" fmla="*/ 292311 h 460586"/>
              <a:gd name="connsiteX8" fmla="*/ 1158340 w 1474117"/>
              <a:gd name="connsiteY8" fmla="*/ 165311 h 460586"/>
              <a:gd name="connsiteX9" fmla="*/ 1336140 w 1474117"/>
              <a:gd name="connsiteY9" fmla="*/ 193886 h 460586"/>
              <a:gd name="connsiteX10" fmla="*/ 1374240 w 1474117"/>
              <a:gd name="connsiteY10" fmla="*/ 16086 h 460586"/>
              <a:gd name="connsiteX11" fmla="*/ 1474117 w 1474117"/>
              <a:gd name="connsiteY11" fmla="*/ 4386 h 460586"/>
              <a:gd name="connsiteX0" fmla="*/ 355065 w 1474117"/>
              <a:gd name="connsiteY0" fmla="*/ 352636 h 443526"/>
              <a:gd name="connsiteX1" fmla="*/ 28040 w 1474117"/>
              <a:gd name="connsiteY1" fmla="*/ 438361 h 443526"/>
              <a:gd name="connsiteX2" fmla="*/ 148690 w 1474117"/>
              <a:gd name="connsiteY2" fmla="*/ 165311 h 443526"/>
              <a:gd name="connsiteX3" fmla="*/ 602715 w 1474117"/>
              <a:gd name="connsiteY3" fmla="*/ 178011 h 443526"/>
              <a:gd name="connsiteX4" fmla="*/ 862094 w 1474117"/>
              <a:gd name="connsiteY4" fmla="*/ 324497 h 443526"/>
              <a:gd name="connsiteX5" fmla="*/ 1069440 w 1474117"/>
              <a:gd name="connsiteY5" fmla="*/ 393911 h 443526"/>
              <a:gd name="connsiteX6" fmla="*/ 1129765 w 1474117"/>
              <a:gd name="connsiteY6" fmla="*/ 292311 h 443526"/>
              <a:gd name="connsiteX7" fmla="*/ 1158340 w 1474117"/>
              <a:gd name="connsiteY7" fmla="*/ 165311 h 443526"/>
              <a:gd name="connsiteX8" fmla="*/ 1336140 w 1474117"/>
              <a:gd name="connsiteY8" fmla="*/ 193886 h 443526"/>
              <a:gd name="connsiteX9" fmla="*/ 1374240 w 1474117"/>
              <a:gd name="connsiteY9" fmla="*/ 16086 h 443526"/>
              <a:gd name="connsiteX10" fmla="*/ 1474117 w 1474117"/>
              <a:gd name="connsiteY10" fmla="*/ 4386 h 443526"/>
              <a:gd name="connsiteX0" fmla="*/ 28040 w 1474117"/>
              <a:gd name="connsiteY0" fmla="*/ 438361 h 438361"/>
              <a:gd name="connsiteX1" fmla="*/ 148690 w 1474117"/>
              <a:gd name="connsiteY1" fmla="*/ 165311 h 438361"/>
              <a:gd name="connsiteX2" fmla="*/ 602715 w 1474117"/>
              <a:gd name="connsiteY2" fmla="*/ 178011 h 438361"/>
              <a:gd name="connsiteX3" fmla="*/ 862094 w 1474117"/>
              <a:gd name="connsiteY3" fmla="*/ 324497 h 438361"/>
              <a:gd name="connsiteX4" fmla="*/ 1069440 w 1474117"/>
              <a:gd name="connsiteY4" fmla="*/ 393911 h 438361"/>
              <a:gd name="connsiteX5" fmla="*/ 1129765 w 1474117"/>
              <a:gd name="connsiteY5" fmla="*/ 292311 h 438361"/>
              <a:gd name="connsiteX6" fmla="*/ 1158340 w 1474117"/>
              <a:gd name="connsiteY6" fmla="*/ 165311 h 438361"/>
              <a:gd name="connsiteX7" fmla="*/ 1336140 w 1474117"/>
              <a:gd name="connsiteY7" fmla="*/ 193886 h 438361"/>
              <a:gd name="connsiteX8" fmla="*/ 1374240 w 1474117"/>
              <a:gd name="connsiteY8" fmla="*/ 16086 h 438361"/>
              <a:gd name="connsiteX9" fmla="*/ 1474117 w 1474117"/>
              <a:gd name="connsiteY9" fmla="*/ 4386 h 438361"/>
              <a:gd name="connsiteX0" fmla="*/ 0 w 1325427"/>
              <a:gd name="connsiteY0" fmla="*/ 165311 h 394410"/>
              <a:gd name="connsiteX1" fmla="*/ 454025 w 1325427"/>
              <a:gd name="connsiteY1" fmla="*/ 178011 h 394410"/>
              <a:gd name="connsiteX2" fmla="*/ 713404 w 1325427"/>
              <a:gd name="connsiteY2" fmla="*/ 324497 h 394410"/>
              <a:gd name="connsiteX3" fmla="*/ 920750 w 1325427"/>
              <a:gd name="connsiteY3" fmla="*/ 393911 h 394410"/>
              <a:gd name="connsiteX4" fmla="*/ 981075 w 1325427"/>
              <a:gd name="connsiteY4" fmla="*/ 292311 h 394410"/>
              <a:gd name="connsiteX5" fmla="*/ 1009650 w 1325427"/>
              <a:gd name="connsiteY5" fmla="*/ 165311 h 394410"/>
              <a:gd name="connsiteX6" fmla="*/ 1187450 w 1325427"/>
              <a:gd name="connsiteY6" fmla="*/ 193886 h 394410"/>
              <a:gd name="connsiteX7" fmla="*/ 1225550 w 1325427"/>
              <a:gd name="connsiteY7" fmla="*/ 16086 h 394410"/>
              <a:gd name="connsiteX8" fmla="*/ 1325427 w 1325427"/>
              <a:gd name="connsiteY8" fmla="*/ 4386 h 394410"/>
              <a:gd name="connsiteX0" fmla="*/ 0 w 871402"/>
              <a:gd name="connsiteY0" fmla="*/ 178011 h 394410"/>
              <a:gd name="connsiteX1" fmla="*/ 259379 w 871402"/>
              <a:gd name="connsiteY1" fmla="*/ 324497 h 394410"/>
              <a:gd name="connsiteX2" fmla="*/ 466725 w 871402"/>
              <a:gd name="connsiteY2" fmla="*/ 393911 h 394410"/>
              <a:gd name="connsiteX3" fmla="*/ 527050 w 871402"/>
              <a:gd name="connsiteY3" fmla="*/ 292311 h 394410"/>
              <a:gd name="connsiteX4" fmla="*/ 555625 w 871402"/>
              <a:gd name="connsiteY4" fmla="*/ 165311 h 394410"/>
              <a:gd name="connsiteX5" fmla="*/ 733425 w 871402"/>
              <a:gd name="connsiteY5" fmla="*/ 193886 h 394410"/>
              <a:gd name="connsiteX6" fmla="*/ 771525 w 871402"/>
              <a:gd name="connsiteY6" fmla="*/ 16086 h 394410"/>
              <a:gd name="connsiteX7" fmla="*/ 871402 w 871402"/>
              <a:gd name="connsiteY7" fmla="*/ 4386 h 394410"/>
              <a:gd name="connsiteX0" fmla="*/ 0 w 612023"/>
              <a:gd name="connsiteY0" fmla="*/ 324497 h 394410"/>
              <a:gd name="connsiteX1" fmla="*/ 207346 w 612023"/>
              <a:gd name="connsiteY1" fmla="*/ 393911 h 394410"/>
              <a:gd name="connsiteX2" fmla="*/ 267671 w 612023"/>
              <a:gd name="connsiteY2" fmla="*/ 292311 h 394410"/>
              <a:gd name="connsiteX3" fmla="*/ 296246 w 612023"/>
              <a:gd name="connsiteY3" fmla="*/ 165311 h 394410"/>
              <a:gd name="connsiteX4" fmla="*/ 474046 w 612023"/>
              <a:gd name="connsiteY4" fmla="*/ 193886 h 394410"/>
              <a:gd name="connsiteX5" fmla="*/ 512146 w 612023"/>
              <a:gd name="connsiteY5" fmla="*/ 16086 h 394410"/>
              <a:gd name="connsiteX6" fmla="*/ 612023 w 612023"/>
              <a:gd name="connsiteY6" fmla="*/ 4386 h 394410"/>
              <a:gd name="connsiteX0" fmla="*/ 0 w 649958"/>
              <a:gd name="connsiteY0" fmla="*/ 450190 h 460688"/>
              <a:gd name="connsiteX1" fmla="*/ 245281 w 649958"/>
              <a:gd name="connsiteY1" fmla="*/ 393911 h 460688"/>
              <a:gd name="connsiteX2" fmla="*/ 305606 w 649958"/>
              <a:gd name="connsiteY2" fmla="*/ 292311 h 460688"/>
              <a:gd name="connsiteX3" fmla="*/ 334181 w 649958"/>
              <a:gd name="connsiteY3" fmla="*/ 165311 h 460688"/>
              <a:gd name="connsiteX4" fmla="*/ 511981 w 649958"/>
              <a:gd name="connsiteY4" fmla="*/ 193886 h 460688"/>
              <a:gd name="connsiteX5" fmla="*/ 550081 w 649958"/>
              <a:gd name="connsiteY5" fmla="*/ 16086 h 460688"/>
              <a:gd name="connsiteX6" fmla="*/ 649958 w 649958"/>
              <a:gd name="connsiteY6" fmla="*/ 4386 h 460688"/>
              <a:gd name="connsiteX0" fmla="*/ 0 w 649958"/>
              <a:gd name="connsiteY0" fmla="*/ 450190 h 450190"/>
              <a:gd name="connsiteX1" fmla="*/ 245281 w 649958"/>
              <a:gd name="connsiteY1" fmla="*/ 393911 h 450190"/>
              <a:gd name="connsiteX2" fmla="*/ 305606 w 649958"/>
              <a:gd name="connsiteY2" fmla="*/ 292311 h 450190"/>
              <a:gd name="connsiteX3" fmla="*/ 334181 w 649958"/>
              <a:gd name="connsiteY3" fmla="*/ 165311 h 450190"/>
              <a:gd name="connsiteX4" fmla="*/ 511981 w 649958"/>
              <a:gd name="connsiteY4" fmla="*/ 193886 h 450190"/>
              <a:gd name="connsiteX5" fmla="*/ 550081 w 649958"/>
              <a:gd name="connsiteY5" fmla="*/ 16086 h 450190"/>
              <a:gd name="connsiteX6" fmla="*/ 649958 w 649958"/>
              <a:gd name="connsiteY6" fmla="*/ 4386 h 450190"/>
              <a:gd name="connsiteX0" fmla="*/ 0 w 649958"/>
              <a:gd name="connsiteY0" fmla="*/ 450190 h 450190"/>
              <a:gd name="connsiteX1" fmla="*/ 250894 w 649958"/>
              <a:gd name="connsiteY1" fmla="*/ 429517 h 450190"/>
              <a:gd name="connsiteX2" fmla="*/ 305606 w 649958"/>
              <a:gd name="connsiteY2" fmla="*/ 292311 h 450190"/>
              <a:gd name="connsiteX3" fmla="*/ 334181 w 649958"/>
              <a:gd name="connsiteY3" fmla="*/ 165311 h 450190"/>
              <a:gd name="connsiteX4" fmla="*/ 511981 w 649958"/>
              <a:gd name="connsiteY4" fmla="*/ 193886 h 450190"/>
              <a:gd name="connsiteX5" fmla="*/ 550081 w 649958"/>
              <a:gd name="connsiteY5" fmla="*/ 16086 h 450190"/>
              <a:gd name="connsiteX6" fmla="*/ 649958 w 649958"/>
              <a:gd name="connsiteY6" fmla="*/ 4386 h 450190"/>
              <a:gd name="connsiteX0" fmla="*/ 0 w 649958"/>
              <a:gd name="connsiteY0" fmla="*/ 450190 h 450190"/>
              <a:gd name="connsiteX1" fmla="*/ 266064 w 649958"/>
              <a:gd name="connsiteY1" fmla="*/ 433159 h 450190"/>
              <a:gd name="connsiteX2" fmla="*/ 305606 w 649958"/>
              <a:gd name="connsiteY2" fmla="*/ 292311 h 450190"/>
              <a:gd name="connsiteX3" fmla="*/ 334181 w 649958"/>
              <a:gd name="connsiteY3" fmla="*/ 165311 h 450190"/>
              <a:gd name="connsiteX4" fmla="*/ 511981 w 649958"/>
              <a:gd name="connsiteY4" fmla="*/ 193886 h 450190"/>
              <a:gd name="connsiteX5" fmla="*/ 550081 w 649958"/>
              <a:gd name="connsiteY5" fmla="*/ 16086 h 450190"/>
              <a:gd name="connsiteX6" fmla="*/ 649958 w 649958"/>
              <a:gd name="connsiteY6" fmla="*/ 4386 h 450190"/>
              <a:gd name="connsiteX0" fmla="*/ 0 w 649958"/>
              <a:gd name="connsiteY0" fmla="*/ 450190 h 456362"/>
              <a:gd name="connsiteX1" fmla="*/ 264009 w 649958"/>
              <a:gd name="connsiteY1" fmla="*/ 448306 h 456362"/>
              <a:gd name="connsiteX2" fmla="*/ 305606 w 649958"/>
              <a:gd name="connsiteY2" fmla="*/ 292311 h 456362"/>
              <a:gd name="connsiteX3" fmla="*/ 334181 w 649958"/>
              <a:gd name="connsiteY3" fmla="*/ 165311 h 456362"/>
              <a:gd name="connsiteX4" fmla="*/ 511981 w 649958"/>
              <a:gd name="connsiteY4" fmla="*/ 193886 h 456362"/>
              <a:gd name="connsiteX5" fmla="*/ 550081 w 649958"/>
              <a:gd name="connsiteY5" fmla="*/ 16086 h 456362"/>
              <a:gd name="connsiteX6" fmla="*/ 649958 w 649958"/>
              <a:gd name="connsiteY6" fmla="*/ 4386 h 456362"/>
              <a:gd name="connsiteX0" fmla="*/ 0 w 649958"/>
              <a:gd name="connsiteY0" fmla="*/ 450190 h 455025"/>
              <a:gd name="connsiteX1" fmla="*/ 264009 w 649958"/>
              <a:gd name="connsiteY1" fmla="*/ 448306 h 455025"/>
              <a:gd name="connsiteX2" fmla="*/ 308120 w 649958"/>
              <a:gd name="connsiteY2" fmla="*/ 312278 h 455025"/>
              <a:gd name="connsiteX3" fmla="*/ 334181 w 649958"/>
              <a:gd name="connsiteY3" fmla="*/ 165311 h 455025"/>
              <a:gd name="connsiteX4" fmla="*/ 511981 w 649958"/>
              <a:gd name="connsiteY4" fmla="*/ 193886 h 455025"/>
              <a:gd name="connsiteX5" fmla="*/ 550081 w 649958"/>
              <a:gd name="connsiteY5" fmla="*/ 16086 h 455025"/>
              <a:gd name="connsiteX6" fmla="*/ 649958 w 649958"/>
              <a:gd name="connsiteY6" fmla="*/ 4386 h 455025"/>
              <a:gd name="connsiteX0" fmla="*/ 0 w 649958"/>
              <a:gd name="connsiteY0" fmla="*/ 450190 h 455025"/>
              <a:gd name="connsiteX1" fmla="*/ 264009 w 649958"/>
              <a:gd name="connsiteY1" fmla="*/ 448306 h 455025"/>
              <a:gd name="connsiteX2" fmla="*/ 308120 w 649958"/>
              <a:gd name="connsiteY2" fmla="*/ 312278 h 455025"/>
              <a:gd name="connsiteX3" fmla="*/ 334181 w 649958"/>
              <a:gd name="connsiteY3" fmla="*/ 165311 h 455025"/>
              <a:gd name="connsiteX4" fmla="*/ 511981 w 649958"/>
              <a:gd name="connsiteY4" fmla="*/ 193886 h 455025"/>
              <a:gd name="connsiteX5" fmla="*/ 550081 w 649958"/>
              <a:gd name="connsiteY5" fmla="*/ 16086 h 455025"/>
              <a:gd name="connsiteX6" fmla="*/ 649958 w 649958"/>
              <a:gd name="connsiteY6" fmla="*/ 4386 h 455025"/>
              <a:gd name="connsiteX0" fmla="*/ 0 w 662949"/>
              <a:gd name="connsiteY0" fmla="*/ 476619 h 481454"/>
              <a:gd name="connsiteX1" fmla="*/ 264009 w 662949"/>
              <a:gd name="connsiteY1" fmla="*/ 474735 h 481454"/>
              <a:gd name="connsiteX2" fmla="*/ 308120 w 662949"/>
              <a:gd name="connsiteY2" fmla="*/ 338707 h 481454"/>
              <a:gd name="connsiteX3" fmla="*/ 334181 w 662949"/>
              <a:gd name="connsiteY3" fmla="*/ 191740 h 481454"/>
              <a:gd name="connsiteX4" fmla="*/ 511981 w 662949"/>
              <a:gd name="connsiteY4" fmla="*/ 220315 h 481454"/>
              <a:gd name="connsiteX5" fmla="*/ 550081 w 662949"/>
              <a:gd name="connsiteY5" fmla="*/ 42515 h 481454"/>
              <a:gd name="connsiteX6" fmla="*/ 662949 w 662949"/>
              <a:gd name="connsiteY6" fmla="*/ 0 h 481454"/>
              <a:gd name="connsiteX0" fmla="*/ 0 w 662949"/>
              <a:gd name="connsiteY0" fmla="*/ 476619 h 481454"/>
              <a:gd name="connsiteX1" fmla="*/ 264009 w 662949"/>
              <a:gd name="connsiteY1" fmla="*/ 474735 h 481454"/>
              <a:gd name="connsiteX2" fmla="*/ 308120 w 662949"/>
              <a:gd name="connsiteY2" fmla="*/ 338707 h 481454"/>
              <a:gd name="connsiteX3" fmla="*/ 334181 w 662949"/>
              <a:gd name="connsiteY3" fmla="*/ 191740 h 481454"/>
              <a:gd name="connsiteX4" fmla="*/ 511981 w 662949"/>
              <a:gd name="connsiteY4" fmla="*/ 220315 h 481454"/>
              <a:gd name="connsiteX5" fmla="*/ 550081 w 662949"/>
              <a:gd name="connsiteY5" fmla="*/ 42515 h 481454"/>
              <a:gd name="connsiteX6" fmla="*/ 662949 w 662949"/>
              <a:gd name="connsiteY6" fmla="*/ 0 h 481454"/>
              <a:gd name="connsiteX0" fmla="*/ 0 w 668662"/>
              <a:gd name="connsiteY0" fmla="*/ 482648 h 487483"/>
              <a:gd name="connsiteX1" fmla="*/ 264009 w 668662"/>
              <a:gd name="connsiteY1" fmla="*/ 480764 h 487483"/>
              <a:gd name="connsiteX2" fmla="*/ 308120 w 668662"/>
              <a:gd name="connsiteY2" fmla="*/ 344736 h 487483"/>
              <a:gd name="connsiteX3" fmla="*/ 334181 w 668662"/>
              <a:gd name="connsiteY3" fmla="*/ 197769 h 487483"/>
              <a:gd name="connsiteX4" fmla="*/ 511981 w 668662"/>
              <a:gd name="connsiteY4" fmla="*/ 226344 h 487483"/>
              <a:gd name="connsiteX5" fmla="*/ 550081 w 668662"/>
              <a:gd name="connsiteY5" fmla="*/ 48544 h 487483"/>
              <a:gd name="connsiteX6" fmla="*/ 668662 w 668662"/>
              <a:gd name="connsiteY6" fmla="*/ 0 h 487483"/>
              <a:gd name="connsiteX0" fmla="*/ 0 w 667916"/>
              <a:gd name="connsiteY0" fmla="*/ 484364 h 489199"/>
              <a:gd name="connsiteX1" fmla="*/ 264009 w 667916"/>
              <a:gd name="connsiteY1" fmla="*/ 482480 h 489199"/>
              <a:gd name="connsiteX2" fmla="*/ 308120 w 667916"/>
              <a:gd name="connsiteY2" fmla="*/ 346452 h 489199"/>
              <a:gd name="connsiteX3" fmla="*/ 334181 w 667916"/>
              <a:gd name="connsiteY3" fmla="*/ 199485 h 489199"/>
              <a:gd name="connsiteX4" fmla="*/ 511981 w 667916"/>
              <a:gd name="connsiteY4" fmla="*/ 228060 h 489199"/>
              <a:gd name="connsiteX5" fmla="*/ 550081 w 667916"/>
              <a:gd name="connsiteY5" fmla="*/ 50260 h 489199"/>
              <a:gd name="connsiteX6" fmla="*/ 667916 w 667916"/>
              <a:gd name="connsiteY6" fmla="*/ 0 h 489199"/>
              <a:gd name="connsiteX0" fmla="*/ 0 w 667916"/>
              <a:gd name="connsiteY0" fmla="*/ 484364 h 489199"/>
              <a:gd name="connsiteX1" fmla="*/ 264009 w 667916"/>
              <a:gd name="connsiteY1" fmla="*/ 482480 h 489199"/>
              <a:gd name="connsiteX2" fmla="*/ 308120 w 667916"/>
              <a:gd name="connsiteY2" fmla="*/ 346452 h 489199"/>
              <a:gd name="connsiteX3" fmla="*/ 334181 w 667916"/>
              <a:gd name="connsiteY3" fmla="*/ 199485 h 489199"/>
              <a:gd name="connsiteX4" fmla="*/ 511981 w 667916"/>
              <a:gd name="connsiteY4" fmla="*/ 228060 h 489199"/>
              <a:gd name="connsiteX5" fmla="*/ 550081 w 667916"/>
              <a:gd name="connsiteY5" fmla="*/ 50260 h 489199"/>
              <a:gd name="connsiteX6" fmla="*/ 667916 w 667916"/>
              <a:gd name="connsiteY6" fmla="*/ 0 h 489199"/>
              <a:gd name="connsiteX0" fmla="*/ 0 w 671451"/>
              <a:gd name="connsiteY0" fmla="*/ 481560 h 488703"/>
              <a:gd name="connsiteX1" fmla="*/ 267544 w 671451"/>
              <a:gd name="connsiteY1" fmla="*/ 482480 h 488703"/>
              <a:gd name="connsiteX2" fmla="*/ 311655 w 671451"/>
              <a:gd name="connsiteY2" fmla="*/ 346452 h 488703"/>
              <a:gd name="connsiteX3" fmla="*/ 337716 w 671451"/>
              <a:gd name="connsiteY3" fmla="*/ 199485 h 488703"/>
              <a:gd name="connsiteX4" fmla="*/ 515516 w 671451"/>
              <a:gd name="connsiteY4" fmla="*/ 228060 h 488703"/>
              <a:gd name="connsiteX5" fmla="*/ 553616 w 671451"/>
              <a:gd name="connsiteY5" fmla="*/ 50260 h 488703"/>
              <a:gd name="connsiteX6" fmla="*/ 671451 w 671451"/>
              <a:gd name="connsiteY6" fmla="*/ 0 h 488703"/>
              <a:gd name="connsiteX0" fmla="*/ 0 w 676504"/>
              <a:gd name="connsiteY0" fmla="*/ 482721 h 488904"/>
              <a:gd name="connsiteX1" fmla="*/ 272597 w 676504"/>
              <a:gd name="connsiteY1" fmla="*/ 482480 h 488904"/>
              <a:gd name="connsiteX2" fmla="*/ 316708 w 676504"/>
              <a:gd name="connsiteY2" fmla="*/ 346452 h 488904"/>
              <a:gd name="connsiteX3" fmla="*/ 342769 w 676504"/>
              <a:gd name="connsiteY3" fmla="*/ 199485 h 488904"/>
              <a:gd name="connsiteX4" fmla="*/ 520569 w 676504"/>
              <a:gd name="connsiteY4" fmla="*/ 228060 h 488904"/>
              <a:gd name="connsiteX5" fmla="*/ 558669 w 676504"/>
              <a:gd name="connsiteY5" fmla="*/ 50260 h 488904"/>
              <a:gd name="connsiteX6" fmla="*/ 676504 w 676504"/>
              <a:gd name="connsiteY6" fmla="*/ 0 h 488904"/>
              <a:gd name="connsiteX0" fmla="*/ 0 w 676504"/>
              <a:gd name="connsiteY0" fmla="*/ 482721 h 488352"/>
              <a:gd name="connsiteX1" fmla="*/ 272597 w 676504"/>
              <a:gd name="connsiteY1" fmla="*/ 482480 h 488352"/>
              <a:gd name="connsiteX2" fmla="*/ 316708 w 676504"/>
              <a:gd name="connsiteY2" fmla="*/ 346452 h 488352"/>
              <a:gd name="connsiteX3" fmla="*/ 342769 w 676504"/>
              <a:gd name="connsiteY3" fmla="*/ 199485 h 488352"/>
              <a:gd name="connsiteX4" fmla="*/ 520569 w 676504"/>
              <a:gd name="connsiteY4" fmla="*/ 228060 h 488352"/>
              <a:gd name="connsiteX5" fmla="*/ 558669 w 676504"/>
              <a:gd name="connsiteY5" fmla="*/ 50260 h 488352"/>
              <a:gd name="connsiteX6" fmla="*/ 676504 w 676504"/>
              <a:gd name="connsiteY6" fmla="*/ 0 h 488352"/>
              <a:gd name="connsiteX0" fmla="*/ 0 w 672748"/>
              <a:gd name="connsiteY0" fmla="*/ 483902 h 488537"/>
              <a:gd name="connsiteX1" fmla="*/ 268841 w 672748"/>
              <a:gd name="connsiteY1" fmla="*/ 482480 h 488537"/>
              <a:gd name="connsiteX2" fmla="*/ 312952 w 672748"/>
              <a:gd name="connsiteY2" fmla="*/ 346452 h 488537"/>
              <a:gd name="connsiteX3" fmla="*/ 339013 w 672748"/>
              <a:gd name="connsiteY3" fmla="*/ 199485 h 488537"/>
              <a:gd name="connsiteX4" fmla="*/ 516813 w 672748"/>
              <a:gd name="connsiteY4" fmla="*/ 228060 h 488537"/>
              <a:gd name="connsiteX5" fmla="*/ 554913 w 672748"/>
              <a:gd name="connsiteY5" fmla="*/ 50260 h 488537"/>
              <a:gd name="connsiteX6" fmla="*/ 672748 w 672748"/>
              <a:gd name="connsiteY6" fmla="*/ 0 h 488537"/>
              <a:gd name="connsiteX0" fmla="*/ 0 w 674461"/>
              <a:gd name="connsiteY0" fmla="*/ 482095 h 488256"/>
              <a:gd name="connsiteX1" fmla="*/ 270554 w 674461"/>
              <a:gd name="connsiteY1" fmla="*/ 482480 h 488256"/>
              <a:gd name="connsiteX2" fmla="*/ 314665 w 674461"/>
              <a:gd name="connsiteY2" fmla="*/ 346452 h 488256"/>
              <a:gd name="connsiteX3" fmla="*/ 340726 w 674461"/>
              <a:gd name="connsiteY3" fmla="*/ 199485 h 488256"/>
              <a:gd name="connsiteX4" fmla="*/ 518526 w 674461"/>
              <a:gd name="connsiteY4" fmla="*/ 228060 h 488256"/>
              <a:gd name="connsiteX5" fmla="*/ 556626 w 674461"/>
              <a:gd name="connsiteY5" fmla="*/ 50260 h 488256"/>
              <a:gd name="connsiteX6" fmla="*/ 674461 w 674461"/>
              <a:gd name="connsiteY6" fmla="*/ 0 h 488256"/>
              <a:gd name="connsiteX0" fmla="*/ 0 w 674461"/>
              <a:gd name="connsiteY0" fmla="*/ 482095 h 488059"/>
              <a:gd name="connsiteX1" fmla="*/ 270554 w 674461"/>
              <a:gd name="connsiteY1" fmla="*/ 482480 h 488059"/>
              <a:gd name="connsiteX2" fmla="*/ 314665 w 674461"/>
              <a:gd name="connsiteY2" fmla="*/ 346452 h 488059"/>
              <a:gd name="connsiteX3" fmla="*/ 340726 w 674461"/>
              <a:gd name="connsiteY3" fmla="*/ 199485 h 488059"/>
              <a:gd name="connsiteX4" fmla="*/ 518526 w 674461"/>
              <a:gd name="connsiteY4" fmla="*/ 228060 h 488059"/>
              <a:gd name="connsiteX5" fmla="*/ 556626 w 674461"/>
              <a:gd name="connsiteY5" fmla="*/ 50260 h 488059"/>
              <a:gd name="connsiteX6" fmla="*/ 674461 w 674461"/>
              <a:gd name="connsiteY6" fmla="*/ 0 h 488059"/>
              <a:gd name="connsiteX0" fmla="*/ 0 w 674461"/>
              <a:gd name="connsiteY0" fmla="*/ 482095 h 487626"/>
              <a:gd name="connsiteX1" fmla="*/ 270554 w 674461"/>
              <a:gd name="connsiteY1" fmla="*/ 482480 h 487626"/>
              <a:gd name="connsiteX2" fmla="*/ 314665 w 674461"/>
              <a:gd name="connsiteY2" fmla="*/ 346452 h 487626"/>
              <a:gd name="connsiteX3" fmla="*/ 340726 w 674461"/>
              <a:gd name="connsiteY3" fmla="*/ 199485 h 487626"/>
              <a:gd name="connsiteX4" fmla="*/ 518526 w 674461"/>
              <a:gd name="connsiteY4" fmla="*/ 228060 h 487626"/>
              <a:gd name="connsiteX5" fmla="*/ 556626 w 674461"/>
              <a:gd name="connsiteY5" fmla="*/ 50260 h 487626"/>
              <a:gd name="connsiteX6" fmla="*/ 674461 w 674461"/>
              <a:gd name="connsiteY6" fmla="*/ 0 h 487626"/>
              <a:gd name="connsiteX0" fmla="*/ 0 w 675977"/>
              <a:gd name="connsiteY0" fmla="*/ 486060 h 488164"/>
              <a:gd name="connsiteX1" fmla="*/ 272070 w 675977"/>
              <a:gd name="connsiteY1" fmla="*/ 482480 h 488164"/>
              <a:gd name="connsiteX2" fmla="*/ 316181 w 675977"/>
              <a:gd name="connsiteY2" fmla="*/ 346452 h 488164"/>
              <a:gd name="connsiteX3" fmla="*/ 342242 w 675977"/>
              <a:gd name="connsiteY3" fmla="*/ 199485 h 488164"/>
              <a:gd name="connsiteX4" fmla="*/ 520042 w 675977"/>
              <a:gd name="connsiteY4" fmla="*/ 228060 h 488164"/>
              <a:gd name="connsiteX5" fmla="*/ 558142 w 675977"/>
              <a:gd name="connsiteY5" fmla="*/ 50260 h 488164"/>
              <a:gd name="connsiteX6" fmla="*/ 675977 w 675977"/>
              <a:gd name="connsiteY6" fmla="*/ 0 h 488164"/>
              <a:gd name="connsiteX0" fmla="*/ 0 w 674571"/>
              <a:gd name="connsiteY0" fmla="*/ 482906 h 487732"/>
              <a:gd name="connsiteX1" fmla="*/ 270664 w 674571"/>
              <a:gd name="connsiteY1" fmla="*/ 482480 h 487732"/>
              <a:gd name="connsiteX2" fmla="*/ 314775 w 674571"/>
              <a:gd name="connsiteY2" fmla="*/ 346452 h 487732"/>
              <a:gd name="connsiteX3" fmla="*/ 340836 w 674571"/>
              <a:gd name="connsiteY3" fmla="*/ 199485 h 487732"/>
              <a:gd name="connsiteX4" fmla="*/ 518636 w 674571"/>
              <a:gd name="connsiteY4" fmla="*/ 228060 h 487732"/>
              <a:gd name="connsiteX5" fmla="*/ 556736 w 674571"/>
              <a:gd name="connsiteY5" fmla="*/ 50260 h 487732"/>
              <a:gd name="connsiteX6" fmla="*/ 674571 w 674571"/>
              <a:gd name="connsiteY6" fmla="*/ 0 h 487732"/>
              <a:gd name="connsiteX0" fmla="*/ 0 w 674902"/>
              <a:gd name="connsiteY0" fmla="*/ 485340 h 488062"/>
              <a:gd name="connsiteX1" fmla="*/ 270995 w 674902"/>
              <a:gd name="connsiteY1" fmla="*/ 482480 h 488062"/>
              <a:gd name="connsiteX2" fmla="*/ 315106 w 674902"/>
              <a:gd name="connsiteY2" fmla="*/ 346452 h 488062"/>
              <a:gd name="connsiteX3" fmla="*/ 341167 w 674902"/>
              <a:gd name="connsiteY3" fmla="*/ 199485 h 488062"/>
              <a:gd name="connsiteX4" fmla="*/ 518967 w 674902"/>
              <a:gd name="connsiteY4" fmla="*/ 228060 h 488062"/>
              <a:gd name="connsiteX5" fmla="*/ 557067 w 674902"/>
              <a:gd name="connsiteY5" fmla="*/ 50260 h 488062"/>
              <a:gd name="connsiteX6" fmla="*/ 674902 w 674902"/>
              <a:gd name="connsiteY6" fmla="*/ 0 h 48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02" h="488062">
                <a:moveTo>
                  <a:pt x="0" y="485340"/>
                </a:moveTo>
                <a:cubicBezTo>
                  <a:pt x="80715" y="446806"/>
                  <a:pt x="218477" y="505628"/>
                  <a:pt x="270995" y="482480"/>
                </a:cubicBezTo>
                <a:cubicBezTo>
                  <a:pt x="323513" y="459332"/>
                  <a:pt x="317114" y="408080"/>
                  <a:pt x="315106" y="346452"/>
                </a:cubicBezTo>
                <a:cubicBezTo>
                  <a:pt x="313098" y="284824"/>
                  <a:pt x="307190" y="219217"/>
                  <a:pt x="341167" y="199485"/>
                </a:cubicBezTo>
                <a:cubicBezTo>
                  <a:pt x="375144" y="179753"/>
                  <a:pt x="482984" y="252931"/>
                  <a:pt x="518967" y="228060"/>
                </a:cubicBezTo>
                <a:cubicBezTo>
                  <a:pt x="574529" y="176202"/>
                  <a:pt x="526375" y="85714"/>
                  <a:pt x="557067" y="50260"/>
                </a:cubicBezTo>
                <a:cubicBezTo>
                  <a:pt x="580063" y="18677"/>
                  <a:pt x="619817" y="44801"/>
                  <a:pt x="674902"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paint"/>
          <p:cNvSpPr/>
          <p:nvPr/>
        </p:nvSpPr>
        <p:spPr>
          <a:xfrm>
            <a:off x="5158698" y="1524254"/>
            <a:ext cx="1424543" cy="321862"/>
          </a:xfrm>
          <a:prstGeom prst="roundRect">
            <a:avLst>
              <a:gd name="adj" fmla="val 5000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paint</a:t>
            </a:r>
            <a:endParaRPr kumimoji="1" lang="ja-JP" altLang="en-US" dirty="0">
              <a:solidFill>
                <a:schemeClr val="tx1"/>
              </a:solidFill>
            </a:endParaRPr>
          </a:p>
        </p:txBody>
      </p:sp>
      <p:grpSp>
        <p:nvGrpSpPr>
          <p:cNvPr id="28" name="paint_project"/>
          <p:cNvGrpSpPr/>
          <p:nvPr/>
        </p:nvGrpSpPr>
        <p:grpSpPr>
          <a:xfrm>
            <a:off x="5148064" y="1693331"/>
            <a:ext cx="1440162" cy="2743781"/>
            <a:chOff x="1840678" y="1693331"/>
            <a:chExt cx="1440162" cy="2743781"/>
          </a:xfrm>
        </p:grpSpPr>
        <p:cxnSp>
          <p:nvCxnSpPr>
            <p:cNvPr id="29" name="直線コネクタ 28"/>
            <p:cNvCxnSpPr/>
            <p:nvPr/>
          </p:nvCxnSpPr>
          <p:spPr>
            <a:xfrm flipH="1">
              <a:off x="3280839" y="1693331"/>
              <a:ext cx="1" cy="1519645"/>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1840678" y="1693331"/>
              <a:ext cx="10634" cy="2743781"/>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screen"/>
          <p:cNvGrpSpPr/>
          <p:nvPr/>
        </p:nvGrpSpPr>
        <p:grpSpPr>
          <a:xfrm>
            <a:off x="242146" y="1484730"/>
            <a:ext cx="8650334" cy="432102"/>
            <a:chOff x="242146" y="1484730"/>
            <a:chExt cx="8650334" cy="432102"/>
          </a:xfrm>
        </p:grpSpPr>
        <p:cxnSp>
          <p:nvCxnSpPr>
            <p:cNvPr id="9" name="直線コネクタ 8"/>
            <p:cNvCxnSpPr/>
            <p:nvPr/>
          </p:nvCxnSpPr>
          <p:spPr>
            <a:xfrm>
              <a:off x="259242" y="1916832"/>
              <a:ext cx="86332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2146" y="1484730"/>
              <a:ext cx="971600" cy="400110"/>
            </a:xfrm>
            <a:prstGeom prst="rect">
              <a:avLst/>
            </a:prstGeom>
            <a:noFill/>
          </p:spPr>
          <p:txBody>
            <a:bodyPr wrap="square" rtlCol="0">
              <a:spAutoFit/>
            </a:bodyPr>
            <a:lstStyle/>
            <a:p>
              <a:r>
                <a:rPr lang="en-US" altLang="ja-JP" sz="2000" dirty="0"/>
                <a:t>S</a:t>
              </a:r>
              <a:r>
                <a:rPr kumimoji="1" lang="en-US" altLang="ja-JP" sz="2000" dirty="0" smtClean="0"/>
                <a:t>creen</a:t>
              </a:r>
              <a:endParaRPr kumimoji="1" lang="ja-JP" altLang="en-US" dirty="0"/>
            </a:p>
          </p:txBody>
        </p:sp>
      </p:grpSp>
    </p:spTree>
    <p:extLst>
      <p:ext uri="{BB962C8B-B14F-4D97-AF65-F5344CB8AC3E}">
        <p14:creationId xmlns:p14="http://schemas.microsoft.com/office/powerpoint/2010/main" val="110831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xit" presetSubtype="0" fill="hold" grpId="0" nodeType="with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3" grpId="0" animBg="1"/>
      <p:bldP spid="36"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ROI painting</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15</a:t>
            </a:fld>
            <a:endParaRPr kumimoji="1" lang="ja-JP" altLang="en-US"/>
          </a:p>
        </p:txBody>
      </p:sp>
      <p:sp>
        <p:nvSpPr>
          <p:cNvPr id="30" name="tgt_restL"/>
          <p:cNvSpPr/>
          <p:nvPr/>
        </p:nvSpPr>
        <p:spPr>
          <a:xfrm>
            <a:off x="1526322" y="5576370"/>
            <a:ext cx="300770" cy="877403"/>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804083 w 2804083"/>
              <a:gd name="connsiteY0" fmla="*/ 7750 h 1790674"/>
              <a:gd name="connsiteX1" fmla="*/ 2570721 w 2804083"/>
              <a:gd name="connsiteY1" fmla="*/ 7750 h 1790674"/>
              <a:gd name="connsiteX2" fmla="*/ 2375458 w 2804083"/>
              <a:gd name="connsiteY2" fmla="*/ 74425 h 1790674"/>
              <a:gd name="connsiteX3" fmla="*/ 2237346 w 2804083"/>
              <a:gd name="connsiteY3" fmla="*/ 231587 h 1790674"/>
              <a:gd name="connsiteX4" fmla="*/ 2051608 w 2804083"/>
              <a:gd name="connsiteY4" fmla="*/ 526862 h 1790674"/>
              <a:gd name="connsiteX5" fmla="*/ 1923021 w 2804083"/>
              <a:gd name="connsiteY5" fmla="*/ 684025 h 1790674"/>
              <a:gd name="connsiteX6" fmla="*/ 1761096 w 2804083"/>
              <a:gd name="connsiteY6" fmla="*/ 812612 h 1790674"/>
              <a:gd name="connsiteX7" fmla="*/ 1556308 w 2804083"/>
              <a:gd name="connsiteY7" fmla="*/ 941200 h 1790674"/>
              <a:gd name="connsiteX8" fmla="*/ 1384858 w 2804083"/>
              <a:gd name="connsiteY8" fmla="*/ 984062 h 1790674"/>
              <a:gd name="connsiteX9" fmla="*/ 1161021 w 2804083"/>
              <a:gd name="connsiteY9" fmla="*/ 1012637 h 1790674"/>
              <a:gd name="connsiteX10" fmla="*/ 889558 w 2804083"/>
              <a:gd name="connsiteY10" fmla="*/ 1045975 h 1790674"/>
              <a:gd name="connsiteX11" fmla="*/ 627621 w 2804083"/>
              <a:gd name="connsiteY11" fmla="*/ 1093600 h 1790674"/>
              <a:gd name="connsiteX12" fmla="*/ 332346 w 2804083"/>
              <a:gd name="connsiteY12" fmla="*/ 1222187 h 1790674"/>
              <a:gd name="connsiteX13" fmla="*/ 132321 w 2804083"/>
              <a:gd name="connsiteY13" fmla="*/ 1407925 h 1790674"/>
              <a:gd name="connsiteX14" fmla="*/ 22783 w 2804083"/>
              <a:gd name="connsiteY14" fmla="*/ 1612712 h 1790674"/>
              <a:gd name="connsiteX15" fmla="*/ 1259 w 2804083"/>
              <a:gd name="connsiteY15" fmla="*/ 1790674 h 1790674"/>
              <a:gd name="connsiteX0" fmla="*/ 2570721 w 2570721"/>
              <a:gd name="connsiteY0" fmla="*/ 0 h 1782924"/>
              <a:gd name="connsiteX1" fmla="*/ 2375458 w 2570721"/>
              <a:gd name="connsiteY1" fmla="*/ 66675 h 1782924"/>
              <a:gd name="connsiteX2" fmla="*/ 2237346 w 2570721"/>
              <a:gd name="connsiteY2" fmla="*/ 223837 h 1782924"/>
              <a:gd name="connsiteX3" fmla="*/ 2051608 w 2570721"/>
              <a:gd name="connsiteY3" fmla="*/ 519112 h 1782924"/>
              <a:gd name="connsiteX4" fmla="*/ 1923021 w 2570721"/>
              <a:gd name="connsiteY4" fmla="*/ 676275 h 1782924"/>
              <a:gd name="connsiteX5" fmla="*/ 1761096 w 2570721"/>
              <a:gd name="connsiteY5" fmla="*/ 804862 h 1782924"/>
              <a:gd name="connsiteX6" fmla="*/ 1556308 w 2570721"/>
              <a:gd name="connsiteY6" fmla="*/ 933450 h 1782924"/>
              <a:gd name="connsiteX7" fmla="*/ 1384858 w 2570721"/>
              <a:gd name="connsiteY7" fmla="*/ 976312 h 1782924"/>
              <a:gd name="connsiteX8" fmla="*/ 1161021 w 2570721"/>
              <a:gd name="connsiteY8" fmla="*/ 1004887 h 1782924"/>
              <a:gd name="connsiteX9" fmla="*/ 889558 w 2570721"/>
              <a:gd name="connsiteY9" fmla="*/ 1038225 h 1782924"/>
              <a:gd name="connsiteX10" fmla="*/ 627621 w 2570721"/>
              <a:gd name="connsiteY10" fmla="*/ 1085850 h 1782924"/>
              <a:gd name="connsiteX11" fmla="*/ 332346 w 2570721"/>
              <a:gd name="connsiteY11" fmla="*/ 1214437 h 1782924"/>
              <a:gd name="connsiteX12" fmla="*/ 132321 w 2570721"/>
              <a:gd name="connsiteY12" fmla="*/ 1400175 h 1782924"/>
              <a:gd name="connsiteX13" fmla="*/ 22783 w 2570721"/>
              <a:gd name="connsiteY13" fmla="*/ 1604962 h 1782924"/>
              <a:gd name="connsiteX14" fmla="*/ 1259 w 2570721"/>
              <a:gd name="connsiteY14" fmla="*/ 1782924 h 1782924"/>
              <a:gd name="connsiteX0" fmla="*/ 2375458 w 2375458"/>
              <a:gd name="connsiteY0" fmla="*/ 0 h 1716249"/>
              <a:gd name="connsiteX1" fmla="*/ 2237346 w 2375458"/>
              <a:gd name="connsiteY1" fmla="*/ 157162 h 1716249"/>
              <a:gd name="connsiteX2" fmla="*/ 2051608 w 2375458"/>
              <a:gd name="connsiteY2" fmla="*/ 452437 h 1716249"/>
              <a:gd name="connsiteX3" fmla="*/ 1923021 w 2375458"/>
              <a:gd name="connsiteY3" fmla="*/ 609600 h 1716249"/>
              <a:gd name="connsiteX4" fmla="*/ 1761096 w 2375458"/>
              <a:gd name="connsiteY4" fmla="*/ 738187 h 1716249"/>
              <a:gd name="connsiteX5" fmla="*/ 1556308 w 2375458"/>
              <a:gd name="connsiteY5" fmla="*/ 866775 h 1716249"/>
              <a:gd name="connsiteX6" fmla="*/ 1384858 w 2375458"/>
              <a:gd name="connsiteY6" fmla="*/ 909637 h 1716249"/>
              <a:gd name="connsiteX7" fmla="*/ 1161021 w 2375458"/>
              <a:gd name="connsiteY7" fmla="*/ 938212 h 1716249"/>
              <a:gd name="connsiteX8" fmla="*/ 889558 w 2375458"/>
              <a:gd name="connsiteY8" fmla="*/ 971550 h 1716249"/>
              <a:gd name="connsiteX9" fmla="*/ 627621 w 2375458"/>
              <a:gd name="connsiteY9" fmla="*/ 1019175 h 1716249"/>
              <a:gd name="connsiteX10" fmla="*/ 332346 w 2375458"/>
              <a:gd name="connsiteY10" fmla="*/ 1147762 h 1716249"/>
              <a:gd name="connsiteX11" fmla="*/ 132321 w 2375458"/>
              <a:gd name="connsiteY11" fmla="*/ 1333500 h 1716249"/>
              <a:gd name="connsiteX12" fmla="*/ 22783 w 2375458"/>
              <a:gd name="connsiteY12" fmla="*/ 1538287 h 1716249"/>
              <a:gd name="connsiteX13" fmla="*/ 1259 w 2375458"/>
              <a:gd name="connsiteY13" fmla="*/ 1716249 h 1716249"/>
              <a:gd name="connsiteX0" fmla="*/ 2237346 w 2237346"/>
              <a:gd name="connsiteY0" fmla="*/ 0 h 1559087"/>
              <a:gd name="connsiteX1" fmla="*/ 2051608 w 2237346"/>
              <a:gd name="connsiteY1" fmla="*/ 295275 h 1559087"/>
              <a:gd name="connsiteX2" fmla="*/ 1923021 w 2237346"/>
              <a:gd name="connsiteY2" fmla="*/ 452438 h 1559087"/>
              <a:gd name="connsiteX3" fmla="*/ 1761096 w 2237346"/>
              <a:gd name="connsiteY3" fmla="*/ 581025 h 1559087"/>
              <a:gd name="connsiteX4" fmla="*/ 1556308 w 2237346"/>
              <a:gd name="connsiteY4" fmla="*/ 709613 h 1559087"/>
              <a:gd name="connsiteX5" fmla="*/ 1384858 w 2237346"/>
              <a:gd name="connsiteY5" fmla="*/ 752475 h 1559087"/>
              <a:gd name="connsiteX6" fmla="*/ 1161021 w 2237346"/>
              <a:gd name="connsiteY6" fmla="*/ 781050 h 1559087"/>
              <a:gd name="connsiteX7" fmla="*/ 889558 w 2237346"/>
              <a:gd name="connsiteY7" fmla="*/ 814388 h 1559087"/>
              <a:gd name="connsiteX8" fmla="*/ 627621 w 2237346"/>
              <a:gd name="connsiteY8" fmla="*/ 862013 h 1559087"/>
              <a:gd name="connsiteX9" fmla="*/ 332346 w 2237346"/>
              <a:gd name="connsiteY9" fmla="*/ 990600 h 1559087"/>
              <a:gd name="connsiteX10" fmla="*/ 132321 w 2237346"/>
              <a:gd name="connsiteY10" fmla="*/ 1176338 h 1559087"/>
              <a:gd name="connsiteX11" fmla="*/ 22783 w 2237346"/>
              <a:gd name="connsiteY11" fmla="*/ 1381125 h 1559087"/>
              <a:gd name="connsiteX12" fmla="*/ 1259 w 2237346"/>
              <a:gd name="connsiteY12" fmla="*/ 1559087 h 1559087"/>
              <a:gd name="connsiteX0" fmla="*/ 2051608 w 2051608"/>
              <a:gd name="connsiteY0" fmla="*/ 0 h 1263812"/>
              <a:gd name="connsiteX1" fmla="*/ 1923021 w 2051608"/>
              <a:gd name="connsiteY1" fmla="*/ 157163 h 1263812"/>
              <a:gd name="connsiteX2" fmla="*/ 1761096 w 2051608"/>
              <a:gd name="connsiteY2" fmla="*/ 285750 h 1263812"/>
              <a:gd name="connsiteX3" fmla="*/ 1556308 w 2051608"/>
              <a:gd name="connsiteY3" fmla="*/ 414338 h 1263812"/>
              <a:gd name="connsiteX4" fmla="*/ 1384858 w 2051608"/>
              <a:gd name="connsiteY4" fmla="*/ 457200 h 1263812"/>
              <a:gd name="connsiteX5" fmla="*/ 1161021 w 2051608"/>
              <a:gd name="connsiteY5" fmla="*/ 485775 h 1263812"/>
              <a:gd name="connsiteX6" fmla="*/ 889558 w 2051608"/>
              <a:gd name="connsiteY6" fmla="*/ 519113 h 1263812"/>
              <a:gd name="connsiteX7" fmla="*/ 627621 w 2051608"/>
              <a:gd name="connsiteY7" fmla="*/ 566738 h 1263812"/>
              <a:gd name="connsiteX8" fmla="*/ 332346 w 2051608"/>
              <a:gd name="connsiteY8" fmla="*/ 695325 h 1263812"/>
              <a:gd name="connsiteX9" fmla="*/ 132321 w 2051608"/>
              <a:gd name="connsiteY9" fmla="*/ 881063 h 1263812"/>
              <a:gd name="connsiteX10" fmla="*/ 22783 w 2051608"/>
              <a:gd name="connsiteY10" fmla="*/ 1085850 h 1263812"/>
              <a:gd name="connsiteX11" fmla="*/ 1259 w 2051608"/>
              <a:gd name="connsiteY11" fmla="*/ 1263812 h 1263812"/>
              <a:gd name="connsiteX0" fmla="*/ 1923021 w 1923021"/>
              <a:gd name="connsiteY0" fmla="*/ 0 h 1106649"/>
              <a:gd name="connsiteX1" fmla="*/ 1761096 w 1923021"/>
              <a:gd name="connsiteY1" fmla="*/ 128587 h 1106649"/>
              <a:gd name="connsiteX2" fmla="*/ 1556308 w 1923021"/>
              <a:gd name="connsiteY2" fmla="*/ 257175 h 1106649"/>
              <a:gd name="connsiteX3" fmla="*/ 1384858 w 1923021"/>
              <a:gd name="connsiteY3" fmla="*/ 300037 h 1106649"/>
              <a:gd name="connsiteX4" fmla="*/ 1161021 w 1923021"/>
              <a:gd name="connsiteY4" fmla="*/ 328612 h 1106649"/>
              <a:gd name="connsiteX5" fmla="*/ 889558 w 1923021"/>
              <a:gd name="connsiteY5" fmla="*/ 361950 h 1106649"/>
              <a:gd name="connsiteX6" fmla="*/ 627621 w 1923021"/>
              <a:gd name="connsiteY6" fmla="*/ 409575 h 1106649"/>
              <a:gd name="connsiteX7" fmla="*/ 332346 w 1923021"/>
              <a:gd name="connsiteY7" fmla="*/ 538162 h 1106649"/>
              <a:gd name="connsiteX8" fmla="*/ 132321 w 1923021"/>
              <a:gd name="connsiteY8" fmla="*/ 723900 h 1106649"/>
              <a:gd name="connsiteX9" fmla="*/ 22783 w 1923021"/>
              <a:gd name="connsiteY9" fmla="*/ 928687 h 1106649"/>
              <a:gd name="connsiteX10" fmla="*/ 1259 w 1923021"/>
              <a:gd name="connsiteY10" fmla="*/ 1106649 h 1106649"/>
              <a:gd name="connsiteX0" fmla="*/ 1761096 w 1761096"/>
              <a:gd name="connsiteY0" fmla="*/ 0 h 978062"/>
              <a:gd name="connsiteX1" fmla="*/ 1556308 w 1761096"/>
              <a:gd name="connsiteY1" fmla="*/ 128588 h 978062"/>
              <a:gd name="connsiteX2" fmla="*/ 1384858 w 1761096"/>
              <a:gd name="connsiteY2" fmla="*/ 171450 h 978062"/>
              <a:gd name="connsiteX3" fmla="*/ 1161021 w 1761096"/>
              <a:gd name="connsiteY3" fmla="*/ 200025 h 978062"/>
              <a:gd name="connsiteX4" fmla="*/ 889558 w 1761096"/>
              <a:gd name="connsiteY4" fmla="*/ 233363 h 978062"/>
              <a:gd name="connsiteX5" fmla="*/ 627621 w 1761096"/>
              <a:gd name="connsiteY5" fmla="*/ 280988 h 978062"/>
              <a:gd name="connsiteX6" fmla="*/ 332346 w 1761096"/>
              <a:gd name="connsiteY6" fmla="*/ 409575 h 978062"/>
              <a:gd name="connsiteX7" fmla="*/ 132321 w 1761096"/>
              <a:gd name="connsiteY7" fmla="*/ 595313 h 978062"/>
              <a:gd name="connsiteX8" fmla="*/ 22783 w 1761096"/>
              <a:gd name="connsiteY8" fmla="*/ 800100 h 978062"/>
              <a:gd name="connsiteX9" fmla="*/ 1259 w 1761096"/>
              <a:gd name="connsiteY9" fmla="*/ 978062 h 978062"/>
              <a:gd name="connsiteX0" fmla="*/ 1556308 w 1556308"/>
              <a:gd name="connsiteY0" fmla="*/ 0 h 849474"/>
              <a:gd name="connsiteX1" fmla="*/ 1384858 w 1556308"/>
              <a:gd name="connsiteY1" fmla="*/ 42862 h 849474"/>
              <a:gd name="connsiteX2" fmla="*/ 1161021 w 1556308"/>
              <a:gd name="connsiteY2" fmla="*/ 71437 h 849474"/>
              <a:gd name="connsiteX3" fmla="*/ 889558 w 1556308"/>
              <a:gd name="connsiteY3" fmla="*/ 104775 h 849474"/>
              <a:gd name="connsiteX4" fmla="*/ 627621 w 1556308"/>
              <a:gd name="connsiteY4" fmla="*/ 152400 h 849474"/>
              <a:gd name="connsiteX5" fmla="*/ 332346 w 1556308"/>
              <a:gd name="connsiteY5" fmla="*/ 280987 h 849474"/>
              <a:gd name="connsiteX6" fmla="*/ 132321 w 1556308"/>
              <a:gd name="connsiteY6" fmla="*/ 466725 h 849474"/>
              <a:gd name="connsiteX7" fmla="*/ 22783 w 1556308"/>
              <a:gd name="connsiteY7" fmla="*/ 671512 h 849474"/>
              <a:gd name="connsiteX8" fmla="*/ 1259 w 1556308"/>
              <a:gd name="connsiteY8" fmla="*/ 849474 h 849474"/>
              <a:gd name="connsiteX0" fmla="*/ 1384858 w 1384858"/>
              <a:gd name="connsiteY0" fmla="*/ 0 h 806612"/>
              <a:gd name="connsiteX1" fmla="*/ 1161021 w 1384858"/>
              <a:gd name="connsiteY1" fmla="*/ 28575 h 806612"/>
              <a:gd name="connsiteX2" fmla="*/ 889558 w 1384858"/>
              <a:gd name="connsiteY2" fmla="*/ 61913 h 806612"/>
              <a:gd name="connsiteX3" fmla="*/ 627621 w 1384858"/>
              <a:gd name="connsiteY3" fmla="*/ 109538 h 806612"/>
              <a:gd name="connsiteX4" fmla="*/ 332346 w 1384858"/>
              <a:gd name="connsiteY4" fmla="*/ 238125 h 806612"/>
              <a:gd name="connsiteX5" fmla="*/ 132321 w 1384858"/>
              <a:gd name="connsiteY5" fmla="*/ 423863 h 806612"/>
              <a:gd name="connsiteX6" fmla="*/ 22783 w 1384858"/>
              <a:gd name="connsiteY6" fmla="*/ 628650 h 806612"/>
              <a:gd name="connsiteX7" fmla="*/ 1259 w 1384858"/>
              <a:gd name="connsiteY7" fmla="*/ 806612 h 806612"/>
              <a:gd name="connsiteX0" fmla="*/ 1161021 w 1161021"/>
              <a:gd name="connsiteY0" fmla="*/ 0 h 778037"/>
              <a:gd name="connsiteX1" fmla="*/ 889558 w 1161021"/>
              <a:gd name="connsiteY1" fmla="*/ 33338 h 778037"/>
              <a:gd name="connsiteX2" fmla="*/ 627621 w 1161021"/>
              <a:gd name="connsiteY2" fmla="*/ 80963 h 778037"/>
              <a:gd name="connsiteX3" fmla="*/ 332346 w 1161021"/>
              <a:gd name="connsiteY3" fmla="*/ 209550 h 778037"/>
              <a:gd name="connsiteX4" fmla="*/ 132321 w 1161021"/>
              <a:gd name="connsiteY4" fmla="*/ 395288 h 778037"/>
              <a:gd name="connsiteX5" fmla="*/ 22783 w 1161021"/>
              <a:gd name="connsiteY5" fmla="*/ 600075 h 778037"/>
              <a:gd name="connsiteX6" fmla="*/ 1259 w 1161021"/>
              <a:gd name="connsiteY6" fmla="*/ 778037 h 778037"/>
              <a:gd name="connsiteX0" fmla="*/ 889558 w 889558"/>
              <a:gd name="connsiteY0" fmla="*/ 0 h 744699"/>
              <a:gd name="connsiteX1" fmla="*/ 627621 w 889558"/>
              <a:gd name="connsiteY1" fmla="*/ 47625 h 744699"/>
              <a:gd name="connsiteX2" fmla="*/ 332346 w 889558"/>
              <a:gd name="connsiteY2" fmla="*/ 176212 h 744699"/>
              <a:gd name="connsiteX3" fmla="*/ 132321 w 889558"/>
              <a:gd name="connsiteY3" fmla="*/ 361950 h 744699"/>
              <a:gd name="connsiteX4" fmla="*/ 22783 w 889558"/>
              <a:gd name="connsiteY4" fmla="*/ 566737 h 744699"/>
              <a:gd name="connsiteX5" fmla="*/ 1259 w 889558"/>
              <a:gd name="connsiteY5" fmla="*/ 744699 h 744699"/>
              <a:gd name="connsiteX0" fmla="*/ 627621 w 627621"/>
              <a:gd name="connsiteY0" fmla="*/ 0 h 697074"/>
              <a:gd name="connsiteX1" fmla="*/ 332346 w 627621"/>
              <a:gd name="connsiteY1" fmla="*/ 128587 h 697074"/>
              <a:gd name="connsiteX2" fmla="*/ 132321 w 627621"/>
              <a:gd name="connsiteY2" fmla="*/ 314325 h 697074"/>
              <a:gd name="connsiteX3" fmla="*/ 22783 w 627621"/>
              <a:gd name="connsiteY3" fmla="*/ 519112 h 697074"/>
              <a:gd name="connsiteX4" fmla="*/ 1259 w 627621"/>
              <a:gd name="connsiteY4" fmla="*/ 697074 h 697074"/>
              <a:gd name="connsiteX0" fmla="*/ 332346 w 332346"/>
              <a:gd name="connsiteY0" fmla="*/ 0 h 568487"/>
              <a:gd name="connsiteX1" fmla="*/ 132321 w 332346"/>
              <a:gd name="connsiteY1" fmla="*/ 185738 h 568487"/>
              <a:gd name="connsiteX2" fmla="*/ 22783 w 332346"/>
              <a:gd name="connsiteY2" fmla="*/ 390525 h 568487"/>
              <a:gd name="connsiteX3" fmla="*/ 1259 w 332346"/>
              <a:gd name="connsiteY3" fmla="*/ 568487 h 568487"/>
              <a:gd name="connsiteX0" fmla="*/ 132321 w 132321"/>
              <a:gd name="connsiteY0" fmla="*/ 0 h 382749"/>
              <a:gd name="connsiteX1" fmla="*/ 22783 w 132321"/>
              <a:gd name="connsiteY1" fmla="*/ 204787 h 382749"/>
              <a:gd name="connsiteX2" fmla="*/ 1259 w 132321"/>
              <a:gd name="connsiteY2" fmla="*/ 382749 h 382749"/>
            </a:gdLst>
            <a:ahLst/>
            <a:cxnLst>
              <a:cxn ang="0">
                <a:pos x="connsiteX0" y="connsiteY0"/>
              </a:cxn>
              <a:cxn ang="0">
                <a:pos x="connsiteX1" y="connsiteY1"/>
              </a:cxn>
              <a:cxn ang="0">
                <a:pos x="connsiteX2" y="connsiteY2"/>
              </a:cxn>
            </a:cxnLst>
            <a:rect l="l" t="t" r="r" b="b"/>
            <a:pathLst>
              <a:path w="132321" h="382749">
                <a:moveTo>
                  <a:pt x="132321" y="0"/>
                </a:moveTo>
                <a:cubicBezTo>
                  <a:pt x="80727" y="65087"/>
                  <a:pt x="44627" y="140996"/>
                  <a:pt x="22783" y="204787"/>
                </a:cubicBezTo>
                <a:cubicBezTo>
                  <a:pt x="939" y="268578"/>
                  <a:pt x="-2355" y="324757"/>
                  <a:pt x="1259" y="38274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gt_restR"/>
          <p:cNvSpPr/>
          <p:nvPr/>
        </p:nvSpPr>
        <p:spPr>
          <a:xfrm>
            <a:off x="6908427" y="2348877"/>
            <a:ext cx="1381383" cy="183252"/>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52750 w 2952750"/>
              <a:gd name="connsiteY0" fmla="*/ 64900 h 1612712"/>
              <a:gd name="connsiteX1" fmla="*/ 2781300 w 2952750"/>
              <a:gd name="connsiteY1" fmla="*/ 7750 h 1612712"/>
              <a:gd name="connsiteX2" fmla="*/ 2547938 w 2952750"/>
              <a:gd name="connsiteY2" fmla="*/ 7750 h 1612712"/>
              <a:gd name="connsiteX3" fmla="*/ 2352675 w 2952750"/>
              <a:gd name="connsiteY3" fmla="*/ 74425 h 1612712"/>
              <a:gd name="connsiteX4" fmla="*/ 2214563 w 2952750"/>
              <a:gd name="connsiteY4" fmla="*/ 231587 h 1612712"/>
              <a:gd name="connsiteX5" fmla="*/ 2028825 w 2952750"/>
              <a:gd name="connsiteY5" fmla="*/ 526862 h 1612712"/>
              <a:gd name="connsiteX6" fmla="*/ 1900238 w 2952750"/>
              <a:gd name="connsiteY6" fmla="*/ 684025 h 1612712"/>
              <a:gd name="connsiteX7" fmla="*/ 1738313 w 2952750"/>
              <a:gd name="connsiteY7" fmla="*/ 812612 h 1612712"/>
              <a:gd name="connsiteX8" fmla="*/ 1533525 w 2952750"/>
              <a:gd name="connsiteY8" fmla="*/ 941200 h 1612712"/>
              <a:gd name="connsiteX9" fmla="*/ 1362075 w 2952750"/>
              <a:gd name="connsiteY9" fmla="*/ 984062 h 1612712"/>
              <a:gd name="connsiteX10" fmla="*/ 1138238 w 2952750"/>
              <a:gd name="connsiteY10" fmla="*/ 1012637 h 1612712"/>
              <a:gd name="connsiteX11" fmla="*/ 866775 w 2952750"/>
              <a:gd name="connsiteY11" fmla="*/ 1045975 h 1612712"/>
              <a:gd name="connsiteX12" fmla="*/ 604838 w 2952750"/>
              <a:gd name="connsiteY12" fmla="*/ 1093600 h 1612712"/>
              <a:gd name="connsiteX13" fmla="*/ 309563 w 2952750"/>
              <a:gd name="connsiteY13" fmla="*/ 1222187 h 1612712"/>
              <a:gd name="connsiteX14" fmla="*/ 109538 w 2952750"/>
              <a:gd name="connsiteY14" fmla="*/ 1407925 h 1612712"/>
              <a:gd name="connsiteX15" fmla="*/ 0 w 2952750"/>
              <a:gd name="connsiteY15" fmla="*/ 1612712 h 1612712"/>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43187 w 2643187"/>
              <a:gd name="connsiteY0" fmla="*/ 64900 h 1222187"/>
              <a:gd name="connsiteX1" fmla="*/ 2471737 w 2643187"/>
              <a:gd name="connsiteY1" fmla="*/ 7750 h 1222187"/>
              <a:gd name="connsiteX2" fmla="*/ 2238375 w 2643187"/>
              <a:gd name="connsiteY2" fmla="*/ 7750 h 1222187"/>
              <a:gd name="connsiteX3" fmla="*/ 2043112 w 2643187"/>
              <a:gd name="connsiteY3" fmla="*/ 74425 h 1222187"/>
              <a:gd name="connsiteX4" fmla="*/ 1905000 w 2643187"/>
              <a:gd name="connsiteY4" fmla="*/ 231587 h 1222187"/>
              <a:gd name="connsiteX5" fmla="*/ 1719262 w 2643187"/>
              <a:gd name="connsiteY5" fmla="*/ 526862 h 1222187"/>
              <a:gd name="connsiteX6" fmla="*/ 1590675 w 2643187"/>
              <a:gd name="connsiteY6" fmla="*/ 684025 h 1222187"/>
              <a:gd name="connsiteX7" fmla="*/ 1428750 w 2643187"/>
              <a:gd name="connsiteY7" fmla="*/ 812612 h 1222187"/>
              <a:gd name="connsiteX8" fmla="*/ 1223962 w 2643187"/>
              <a:gd name="connsiteY8" fmla="*/ 941200 h 1222187"/>
              <a:gd name="connsiteX9" fmla="*/ 1052512 w 2643187"/>
              <a:gd name="connsiteY9" fmla="*/ 984062 h 1222187"/>
              <a:gd name="connsiteX10" fmla="*/ 828675 w 2643187"/>
              <a:gd name="connsiteY10" fmla="*/ 1012637 h 1222187"/>
              <a:gd name="connsiteX11" fmla="*/ 557212 w 2643187"/>
              <a:gd name="connsiteY11" fmla="*/ 1045975 h 1222187"/>
              <a:gd name="connsiteX12" fmla="*/ 295275 w 2643187"/>
              <a:gd name="connsiteY12" fmla="*/ 1093600 h 1222187"/>
              <a:gd name="connsiteX13" fmla="*/ 0 w 2643187"/>
              <a:gd name="connsiteY13" fmla="*/ 1222187 h 1222187"/>
              <a:gd name="connsiteX0" fmla="*/ 2347912 w 2347912"/>
              <a:gd name="connsiteY0" fmla="*/ 64900 h 1093600"/>
              <a:gd name="connsiteX1" fmla="*/ 2176462 w 2347912"/>
              <a:gd name="connsiteY1" fmla="*/ 7750 h 1093600"/>
              <a:gd name="connsiteX2" fmla="*/ 1943100 w 2347912"/>
              <a:gd name="connsiteY2" fmla="*/ 7750 h 1093600"/>
              <a:gd name="connsiteX3" fmla="*/ 1747837 w 2347912"/>
              <a:gd name="connsiteY3" fmla="*/ 74425 h 1093600"/>
              <a:gd name="connsiteX4" fmla="*/ 1609725 w 2347912"/>
              <a:gd name="connsiteY4" fmla="*/ 231587 h 1093600"/>
              <a:gd name="connsiteX5" fmla="*/ 1423987 w 2347912"/>
              <a:gd name="connsiteY5" fmla="*/ 526862 h 1093600"/>
              <a:gd name="connsiteX6" fmla="*/ 1295400 w 2347912"/>
              <a:gd name="connsiteY6" fmla="*/ 684025 h 1093600"/>
              <a:gd name="connsiteX7" fmla="*/ 1133475 w 2347912"/>
              <a:gd name="connsiteY7" fmla="*/ 812612 h 1093600"/>
              <a:gd name="connsiteX8" fmla="*/ 928687 w 2347912"/>
              <a:gd name="connsiteY8" fmla="*/ 941200 h 1093600"/>
              <a:gd name="connsiteX9" fmla="*/ 757237 w 2347912"/>
              <a:gd name="connsiteY9" fmla="*/ 984062 h 1093600"/>
              <a:gd name="connsiteX10" fmla="*/ 533400 w 2347912"/>
              <a:gd name="connsiteY10" fmla="*/ 1012637 h 1093600"/>
              <a:gd name="connsiteX11" fmla="*/ 261937 w 2347912"/>
              <a:gd name="connsiteY11" fmla="*/ 1045975 h 1093600"/>
              <a:gd name="connsiteX12" fmla="*/ 0 w 2347912"/>
              <a:gd name="connsiteY12" fmla="*/ 1093600 h 1093600"/>
              <a:gd name="connsiteX0" fmla="*/ 2085975 w 2085975"/>
              <a:gd name="connsiteY0" fmla="*/ 64900 h 1045975"/>
              <a:gd name="connsiteX1" fmla="*/ 1914525 w 2085975"/>
              <a:gd name="connsiteY1" fmla="*/ 7750 h 1045975"/>
              <a:gd name="connsiteX2" fmla="*/ 1681163 w 2085975"/>
              <a:gd name="connsiteY2" fmla="*/ 7750 h 1045975"/>
              <a:gd name="connsiteX3" fmla="*/ 1485900 w 2085975"/>
              <a:gd name="connsiteY3" fmla="*/ 74425 h 1045975"/>
              <a:gd name="connsiteX4" fmla="*/ 1347788 w 2085975"/>
              <a:gd name="connsiteY4" fmla="*/ 231587 h 1045975"/>
              <a:gd name="connsiteX5" fmla="*/ 1162050 w 2085975"/>
              <a:gd name="connsiteY5" fmla="*/ 526862 h 1045975"/>
              <a:gd name="connsiteX6" fmla="*/ 1033463 w 2085975"/>
              <a:gd name="connsiteY6" fmla="*/ 684025 h 1045975"/>
              <a:gd name="connsiteX7" fmla="*/ 871538 w 2085975"/>
              <a:gd name="connsiteY7" fmla="*/ 812612 h 1045975"/>
              <a:gd name="connsiteX8" fmla="*/ 666750 w 2085975"/>
              <a:gd name="connsiteY8" fmla="*/ 941200 h 1045975"/>
              <a:gd name="connsiteX9" fmla="*/ 495300 w 2085975"/>
              <a:gd name="connsiteY9" fmla="*/ 984062 h 1045975"/>
              <a:gd name="connsiteX10" fmla="*/ 271463 w 2085975"/>
              <a:gd name="connsiteY10" fmla="*/ 1012637 h 1045975"/>
              <a:gd name="connsiteX11" fmla="*/ 0 w 2085975"/>
              <a:gd name="connsiteY11" fmla="*/ 1045975 h 1045975"/>
              <a:gd name="connsiteX0" fmla="*/ 1814512 w 1814512"/>
              <a:gd name="connsiteY0" fmla="*/ 64900 h 1012637"/>
              <a:gd name="connsiteX1" fmla="*/ 1643062 w 1814512"/>
              <a:gd name="connsiteY1" fmla="*/ 7750 h 1012637"/>
              <a:gd name="connsiteX2" fmla="*/ 1409700 w 1814512"/>
              <a:gd name="connsiteY2" fmla="*/ 7750 h 1012637"/>
              <a:gd name="connsiteX3" fmla="*/ 1214437 w 1814512"/>
              <a:gd name="connsiteY3" fmla="*/ 74425 h 1012637"/>
              <a:gd name="connsiteX4" fmla="*/ 1076325 w 1814512"/>
              <a:gd name="connsiteY4" fmla="*/ 231587 h 1012637"/>
              <a:gd name="connsiteX5" fmla="*/ 890587 w 1814512"/>
              <a:gd name="connsiteY5" fmla="*/ 526862 h 1012637"/>
              <a:gd name="connsiteX6" fmla="*/ 762000 w 1814512"/>
              <a:gd name="connsiteY6" fmla="*/ 684025 h 1012637"/>
              <a:gd name="connsiteX7" fmla="*/ 600075 w 1814512"/>
              <a:gd name="connsiteY7" fmla="*/ 812612 h 1012637"/>
              <a:gd name="connsiteX8" fmla="*/ 395287 w 1814512"/>
              <a:gd name="connsiteY8" fmla="*/ 941200 h 1012637"/>
              <a:gd name="connsiteX9" fmla="*/ 223837 w 1814512"/>
              <a:gd name="connsiteY9" fmla="*/ 984062 h 1012637"/>
              <a:gd name="connsiteX10" fmla="*/ 0 w 1814512"/>
              <a:gd name="connsiteY10" fmla="*/ 1012637 h 1012637"/>
              <a:gd name="connsiteX0" fmla="*/ 1590675 w 1590675"/>
              <a:gd name="connsiteY0" fmla="*/ 64900 h 984062"/>
              <a:gd name="connsiteX1" fmla="*/ 1419225 w 1590675"/>
              <a:gd name="connsiteY1" fmla="*/ 7750 h 984062"/>
              <a:gd name="connsiteX2" fmla="*/ 1185863 w 1590675"/>
              <a:gd name="connsiteY2" fmla="*/ 7750 h 984062"/>
              <a:gd name="connsiteX3" fmla="*/ 990600 w 1590675"/>
              <a:gd name="connsiteY3" fmla="*/ 74425 h 984062"/>
              <a:gd name="connsiteX4" fmla="*/ 852488 w 1590675"/>
              <a:gd name="connsiteY4" fmla="*/ 231587 h 984062"/>
              <a:gd name="connsiteX5" fmla="*/ 666750 w 1590675"/>
              <a:gd name="connsiteY5" fmla="*/ 526862 h 984062"/>
              <a:gd name="connsiteX6" fmla="*/ 538163 w 1590675"/>
              <a:gd name="connsiteY6" fmla="*/ 684025 h 984062"/>
              <a:gd name="connsiteX7" fmla="*/ 376238 w 1590675"/>
              <a:gd name="connsiteY7" fmla="*/ 812612 h 984062"/>
              <a:gd name="connsiteX8" fmla="*/ 171450 w 1590675"/>
              <a:gd name="connsiteY8" fmla="*/ 941200 h 984062"/>
              <a:gd name="connsiteX9" fmla="*/ 0 w 1590675"/>
              <a:gd name="connsiteY9" fmla="*/ 984062 h 984062"/>
              <a:gd name="connsiteX0" fmla="*/ 1419225 w 1419225"/>
              <a:gd name="connsiteY0" fmla="*/ 64900 h 941200"/>
              <a:gd name="connsiteX1" fmla="*/ 1247775 w 1419225"/>
              <a:gd name="connsiteY1" fmla="*/ 7750 h 941200"/>
              <a:gd name="connsiteX2" fmla="*/ 1014413 w 1419225"/>
              <a:gd name="connsiteY2" fmla="*/ 7750 h 941200"/>
              <a:gd name="connsiteX3" fmla="*/ 819150 w 1419225"/>
              <a:gd name="connsiteY3" fmla="*/ 74425 h 941200"/>
              <a:gd name="connsiteX4" fmla="*/ 681038 w 1419225"/>
              <a:gd name="connsiteY4" fmla="*/ 231587 h 941200"/>
              <a:gd name="connsiteX5" fmla="*/ 495300 w 1419225"/>
              <a:gd name="connsiteY5" fmla="*/ 526862 h 941200"/>
              <a:gd name="connsiteX6" fmla="*/ 366713 w 1419225"/>
              <a:gd name="connsiteY6" fmla="*/ 684025 h 941200"/>
              <a:gd name="connsiteX7" fmla="*/ 204788 w 1419225"/>
              <a:gd name="connsiteY7" fmla="*/ 812612 h 941200"/>
              <a:gd name="connsiteX8" fmla="*/ 0 w 1419225"/>
              <a:gd name="connsiteY8" fmla="*/ 941200 h 941200"/>
              <a:gd name="connsiteX0" fmla="*/ 1214437 w 1214437"/>
              <a:gd name="connsiteY0" fmla="*/ 64900 h 812612"/>
              <a:gd name="connsiteX1" fmla="*/ 1042987 w 1214437"/>
              <a:gd name="connsiteY1" fmla="*/ 7750 h 812612"/>
              <a:gd name="connsiteX2" fmla="*/ 809625 w 1214437"/>
              <a:gd name="connsiteY2" fmla="*/ 7750 h 812612"/>
              <a:gd name="connsiteX3" fmla="*/ 614362 w 1214437"/>
              <a:gd name="connsiteY3" fmla="*/ 74425 h 812612"/>
              <a:gd name="connsiteX4" fmla="*/ 476250 w 1214437"/>
              <a:gd name="connsiteY4" fmla="*/ 231587 h 812612"/>
              <a:gd name="connsiteX5" fmla="*/ 290512 w 1214437"/>
              <a:gd name="connsiteY5" fmla="*/ 526862 h 812612"/>
              <a:gd name="connsiteX6" fmla="*/ 161925 w 1214437"/>
              <a:gd name="connsiteY6" fmla="*/ 684025 h 812612"/>
              <a:gd name="connsiteX7" fmla="*/ 0 w 1214437"/>
              <a:gd name="connsiteY7" fmla="*/ 812612 h 812612"/>
              <a:gd name="connsiteX0" fmla="*/ 1052512 w 1052512"/>
              <a:gd name="connsiteY0" fmla="*/ 64900 h 684025"/>
              <a:gd name="connsiteX1" fmla="*/ 881062 w 1052512"/>
              <a:gd name="connsiteY1" fmla="*/ 7750 h 684025"/>
              <a:gd name="connsiteX2" fmla="*/ 647700 w 1052512"/>
              <a:gd name="connsiteY2" fmla="*/ 7750 h 684025"/>
              <a:gd name="connsiteX3" fmla="*/ 452437 w 1052512"/>
              <a:gd name="connsiteY3" fmla="*/ 74425 h 684025"/>
              <a:gd name="connsiteX4" fmla="*/ 314325 w 1052512"/>
              <a:gd name="connsiteY4" fmla="*/ 231587 h 684025"/>
              <a:gd name="connsiteX5" fmla="*/ 128587 w 1052512"/>
              <a:gd name="connsiteY5" fmla="*/ 526862 h 684025"/>
              <a:gd name="connsiteX6" fmla="*/ 0 w 1052512"/>
              <a:gd name="connsiteY6" fmla="*/ 684025 h 684025"/>
              <a:gd name="connsiteX0" fmla="*/ 923925 w 923925"/>
              <a:gd name="connsiteY0" fmla="*/ 64900 h 526862"/>
              <a:gd name="connsiteX1" fmla="*/ 752475 w 923925"/>
              <a:gd name="connsiteY1" fmla="*/ 7750 h 526862"/>
              <a:gd name="connsiteX2" fmla="*/ 519113 w 923925"/>
              <a:gd name="connsiteY2" fmla="*/ 7750 h 526862"/>
              <a:gd name="connsiteX3" fmla="*/ 323850 w 923925"/>
              <a:gd name="connsiteY3" fmla="*/ 74425 h 526862"/>
              <a:gd name="connsiteX4" fmla="*/ 185738 w 923925"/>
              <a:gd name="connsiteY4" fmla="*/ 231587 h 526862"/>
              <a:gd name="connsiteX5" fmla="*/ 0 w 923925"/>
              <a:gd name="connsiteY5" fmla="*/ 526862 h 526862"/>
              <a:gd name="connsiteX0" fmla="*/ 738187 w 738187"/>
              <a:gd name="connsiteY0" fmla="*/ 64900 h 231587"/>
              <a:gd name="connsiteX1" fmla="*/ 566737 w 738187"/>
              <a:gd name="connsiteY1" fmla="*/ 7750 h 231587"/>
              <a:gd name="connsiteX2" fmla="*/ 333375 w 738187"/>
              <a:gd name="connsiteY2" fmla="*/ 7750 h 231587"/>
              <a:gd name="connsiteX3" fmla="*/ 138112 w 738187"/>
              <a:gd name="connsiteY3" fmla="*/ 74425 h 231587"/>
              <a:gd name="connsiteX4" fmla="*/ 0 w 738187"/>
              <a:gd name="connsiteY4" fmla="*/ 231587 h 231587"/>
              <a:gd name="connsiteX0" fmla="*/ 600075 w 600075"/>
              <a:gd name="connsiteY0" fmla="*/ 64900 h 74425"/>
              <a:gd name="connsiteX1" fmla="*/ 428625 w 600075"/>
              <a:gd name="connsiteY1" fmla="*/ 7750 h 74425"/>
              <a:gd name="connsiteX2" fmla="*/ 195263 w 600075"/>
              <a:gd name="connsiteY2" fmla="*/ 7750 h 74425"/>
              <a:gd name="connsiteX3" fmla="*/ 0 w 600075"/>
              <a:gd name="connsiteY3" fmla="*/ 74425 h 7442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07727 w 607727"/>
              <a:gd name="connsiteY0" fmla="*/ 64900 h 79940"/>
              <a:gd name="connsiteX1" fmla="*/ 436277 w 607727"/>
              <a:gd name="connsiteY1" fmla="*/ 7750 h 79940"/>
              <a:gd name="connsiteX2" fmla="*/ 202915 w 607727"/>
              <a:gd name="connsiteY2" fmla="*/ 7750 h 79940"/>
              <a:gd name="connsiteX3" fmla="*/ 0 w 607727"/>
              <a:gd name="connsiteY3" fmla="*/ 79940 h 79940"/>
            </a:gdLst>
            <a:ahLst/>
            <a:cxnLst>
              <a:cxn ang="0">
                <a:pos x="connsiteX0" y="connsiteY0"/>
              </a:cxn>
              <a:cxn ang="0">
                <a:pos x="connsiteX1" y="connsiteY1"/>
              </a:cxn>
              <a:cxn ang="0">
                <a:pos x="connsiteX2" y="connsiteY2"/>
              </a:cxn>
              <a:cxn ang="0">
                <a:pos x="connsiteX3" y="connsiteY3"/>
              </a:cxn>
            </a:cxnLst>
            <a:rect l="l" t="t" r="r" b="b"/>
            <a:pathLst>
              <a:path w="607727" h="79940">
                <a:moveTo>
                  <a:pt x="607727" y="64900"/>
                </a:moveTo>
                <a:cubicBezTo>
                  <a:pt x="545815" y="24419"/>
                  <a:pt x="503746" y="17275"/>
                  <a:pt x="436277" y="7750"/>
                </a:cubicBezTo>
                <a:cubicBezTo>
                  <a:pt x="368808" y="-1775"/>
                  <a:pt x="274353" y="-3363"/>
                  <a:pt x="202915" y="7750"/>
                </a:cubicBezTo>
                <a:cubicBezTo>
                  <a:pt x="131477" y="18863"/>
                  <a:pt x="100260" y="20474"/>
                  <a:pt x="0" y="7994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gt_canvas"/>
          <p:cNvSpPr/>
          <p:nvPr/>
        </p:nvSpPr>
        <p:spPr>
          <a:xfrm>
            <a:off x="1826684" y="2517123"/>
            <a:ext cx="5098722" cy="3056879"/>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tgt_canvas_cutL"/>
          <p:cNvSpPr/>
          <p:nvPr/>
        </p:nvSpPr>
        <p:spPr>
          <a:xfrm>
            <a:off x="1826681" y="5263359"/>
            <a:ext cx="298979" cy="310646"/>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129438 w 2243137"/>
              <a:gd name="connsiteY11" fmla="*/ 1192793 h 1333500"/>
              <a:gd name="connsiteX12" fmla="*/ 0 w 2243137"/>
              <a:gd name="connsiteY12"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23987 w 2105025"/>
              <a:gd name="connsiteY4" fmla="*/ 70961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129438 w 2105025"/>
              <a:gd name="connsiteY10" fmla="*/ 1035631 h 1176338"/>
              <a:gd name="connsiteX11" fmla="*/ 0 w 2105025"/>
              <a:gd name="connsiteY11"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23987 w 1919287"/>
              <a:gd name="connsiteY3" fmla="*/ 41433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129438 w 1919287"/>
              <a:gd name="connsiteY9" fmla="*/ 740356 h 881063"/>
              <a:gd name="connsiteX10" fmla="*/ 0 w 1919287"/>
              <a:gd name="connsiteY10" fmla="*/ 881063 h 881063"/>
              <a:gd name="connsiteX0" fmla="*/ 1790700 w 1790700"/>
              <a:gd name="connsiteY0" fmla="*/ 0 h 723900"/>
              <a:gd name="connsiteX1" fmla="*/ 1628775 w 1790700"/>
              <a:gd name="connsiteY1" fmla="*/ 128587 h 723900"/>
              <a:gd name="connsiteX2" fmla="*/ 1423987 w 1790700"/>
              <a:gd name="connsiteY2" fmla="*/ 25717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129438 w 1790700"/>
              <a:gd name="connsiteY8" fmla="*/ 583193 h 723900"/>
              <a:gd name="connsiteX9" fmla="*/ 0 w 1790700"/>
              <a:gd name="connsiteY9" fmla="*/ 723900 h 723900"/>
              <a:gd name="connsiteX0" fmla="*/ 1628775 w 1628775"/>
              <a:gd name="connsiteY0" fmla="*/ 0 h 595313"/>
              <a:gd name="connsiteX1" fmla="*/ 1423987 w 1628775"/>
              <a:gd name="connsiteY1" fmla="*/ 12858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129438 w 1628775"/>
              <a:gd name="connsiteY7" fmla="*/ 454606 h 595313"/>
              <a:gd name="connsiteX8" fmla="*/ 0 w 1628775"/>
              <a:gd name="connsiteY8" fmla="*/ 595313 h 595313"/>
              <a:gd name="connsiteX0" fmla="*/ 1423987 w 1423987"/>
              <a:gd name="connsiteY0" fmla="*/ 0 h 466725"/>
              <a:gd name="connsiteX1" fmla="*/ 1252537 w 1423987"/>
              <a:gd name="connsiteY1" fmla="*/ 42862 h 466725"/>
              <a:gd name="connsiteX2" fmla="*/ 1028700 w 1423987"/>
              <a:gd name="connsiteY2" fmla="*/ 71437 h 466725"/>
              <a:gd name="connsiteX3" fmla="*/ 757237 w 1423987"/>
              <a:gd name="connsiteY3" fmla="*/ 104775 h 466725"/>
              <a:gd name="connsiteX4" fmla="*/ 495300 w 1423987"/>
              <a:gd name="connsiteY4" fmla="*/ 152400 h 466725"/>
              <a:gd name="connsiteX5" fmla="*/ 200025 w 1423987"/>
              <a:gd name="connsiteY5" fmla="*/ 280987 h 466725"/>
              <a:gd name="connsiteX6" fmla="*/ 129438 w 1423987"/>
              <a:gd name="connsiteY6" fmla="*/ 326018 h 466725"/>
              <a:gd name="connsiteX7" fmla="*/ 0 w 1423987"/>
              <a:gd name="connsiteY7" fmla="*/ 466725 h 466725"/>
              <a:gd name="connsiteX0" fmla="*/ 1252537 w 1252537"/>
              <a:gd name="connsiteY0" fmla="*/ 0 h 423863"/>
              <a:gd name="connsiteX1" fmla="*/ 1028700 w 1252537"/>
              <a:gd name="connsiteY1" fmla="*/ 28575 h 423863"/>
              <a:gd name="connsiteX2" fmla="*/ 757237 w 1252537"/>
              <a:gd name="connsiteY2" fmla="*/ 61913 h 423863"/>
              <a:gd name="connsiteX3" fmla="*/ 495300 w 1252537"/>
              <a:gd name="connsiteY3" fmla="*/ 109538 h 423863"/>
              <a:gd name="connsiteX4" fmla="*/ 200025 w 1252537"/>
              <a:gd name="connsiteY4" fmla="*/ 238125 h 423863"/>
              <a:gd name="connsiteX5" fmla="*/ 129438 w 1252537"/>
              <a:gd name="connsiteY5" fmla="*/ 283156 h 423863"/>
              <a:gd name="connsiteX6" fmla="*/ 0 w 1252537"/>
              <a:gd name="connsiteY6" fmla="*/ 423863 h 423863"/>
              <a:gd name="connsiteX0" fmla="*/ 1028700 w 1028700"/>
              <a:gd name="connsiteY0" fmla="*/ 0 h 395288"/>
              <a:gd name="connsiteX1" fmla="*/ 757237 w 1028700"/>
              <a:gd name="connsiteY1" fmla="*/ 33338 h 395288"/>
              <a:gd name="connsiteX2" fmla="*/ 495300 w 1028700"/>
              <a:gd name="connsiteY2" fmla="*/ 80963 h 395288"/>
              <a:gd name="connsiteX3" fmla="*/ 200025 w 1028700"/>
              <a:gd name="connsiteY3" fmla="*/ 209550 h 395288"/>
              <a:gd name="connsiteX4" fmla="*/ 129438 w 1028700"/>
              <a:gd name="connsiteY4" fmla="*/ 254581 h 395288"/>
              <a:gd name="connsiteX5" fmla="*/ 0 w 1028700"/>
              <a:gd name="connsiteY5" fmla="*/ 395288 h 395288"/>
              <a:gd name="connsiteX0" fmla="*/ 757237 w 757237"/>
              <a:gd name="connsiteY0" fmla="*/ 0 h 361950"/>
              <a:gd name="connsiteX1" fmla="*/ 495300 w 757237"/>
              <a:gd name="connsiteY1" fmla="*/ 47625 h 361950"/>
              <a:gd name="connsiteX2" fmla="*/ 200025 w 757237"/>
              <a:gd name="connsiteY2" fmla="*/ 176212 h 361950"/>
              <a:gd name="connsiteX3" fmla="*/ 129438 w 757237"/>
              <a:gd name="connsiteY3" fmla="*/ 221243 h 361950"/>
              <a:gd name="connsiteX4" fmla="*/ 0 w 757237"/>
              <a:gd name="connsiteY4" fmla="*/ 361950 h 361950"/>
              <a:gd name="connsiteX0" fmla="*/ 495300 w 495300"/>
              <a:gd name="connsiteY0" fmla="*/ 0 h 314325"/>
              <a:gd name="connsiteX1" fmla="*/ 200025 w 495300"/>
              <a:gd name="connsiteY1" fmla="*/ 128587 h 314325"/>
              <a:gd name="connsiteX2" fmla="*/ 129438 w 495300"/>
              <a:gd name="connsiteY2" fmla="*/ 173618 h 314325"/>
              <a:gd name="connsiteX3" fmla="*/ 0 w 495300"/>
              <a:gd name="connsiteY3" fmla="*/ 314325 h 314325"/>
              <a:gd name="connsiteX0" fmla="*/ 200025 w 200025"/>
              <a:gd name="connsiteY0" fmla="*/ 0 h 185738"/>
              <a:gd name="connsiteX1" fmla="*/ 129438 w 200025"/>
              <a:gd name="connsiteY1" fmla="*/ 45031 h 185738"/>
              <a:gd name="connsiteX2" fmla="*/ 0 w 200025"/>
              <a:gd name="connsiteY2" fmla="*/ 185738 h 185738"/>
              <a:gd name="connsiteX0" fmla="*/ 129438 w 129438"/>
              <a:gd name="connsiteY0" fmla="*/ 0 h 140707"/>
              <a:gd name="connsiteX1" fmla="*/ 0 w 129438"/>
              <a:gd name="connsiteY1" fmla="*/ 140707 h 140707"/>
              <a:gd name="connsiteX0" fmla="*/ 129438 w 129438"/>
              <a:gd name="connsiteY0" fmla="*/ 0 h 140707"/>
              <a:gd name="connsiteX1" fmla="*/ 0 w 129438"/>
              <a:gd name="connsiteY1" fmla="*/ 140707 h 140707"/>
              <a:gd name="connsiteX0" fmla="*/ 131533 w 131533"/>
              <a:gd name="connsiteY0" fmla="*/ 0 h 135513"/>
              <a:gd name="connsiteX1" fmla="*/ 0 w 131533"/>
              <a:gd name="connsiteY1" fmla="*/ 135513 h 135513"/>
            </a:gdLst>
            <a:ahLst/>
            <a:cxnLst>
              <a:cxn ang="0">
                <a:pos x="connsiteX0" y="connsiteY0"/>
              </a:cxn>
              <a:cxn ang="0">
                <a:pos x="connsiteX1" y="connsiteY1"/>
              </a:cxn>
            </a:cxnLst>
            <a:rect l="l" t="t" r="r" b="b"/>
            <a:pathLst>
              <a:path w="131533" h="135513">
                <a:moveTo>
                  <a:pt x="131533" y="0"/>
                </a:moveTo>
                <a:cubicBezTo>
                  <a:pt x="86672" y="38228"/>
                  <a:pt x="21573" y="112062"/>
                  <a:pt x="0" y="135513"/>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tgt_canvas_cutM"/>
          <p:cNvSpPr/>
          <p:nvPr/>
        </p:nvSpPr>
        <p:spPr>
          <a:xfrm>
            <a:off x="3009667" y="4465995"/>
            <a:ext cx="2129985" cy="362057"/>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57511 w 2243137"/>
              <a:gd name="connsiteY5" fmla="*/ 85015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57511 w 2243137"/>
              <a:gd name="connsiteY5" fmla="*/ 85015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57511 w 2105025"/>
              <a:gd name="connsiteY4" fmla="*/ 69299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0 w 2105025"/>
              <a:gd name="connsiteY10"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57511 w 1919287"/>
              <a:gd name="connsiteY3" fmla="*/ 39771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0 w 1919287"/>
              <a:gd name="connsiteY9" fmla="*/ 881063 h 881063"/>
              <a:gd name="connsiteX0" fmla="*/ 1790700 w 1790700"/>
              <a:gd name="connsiteY0" fmla="*/ 0 h 723900"/>
              <a:gd name="connsiteX1" fmla="*/ 1628775 w 1790700"/>
              <a:gd name="connsiteY1" fmla="*/ 128587 h 723900"/>
              <a:gd name="connsiteX2" fmla="*/ 1457511 w 1790700"/>
              <a:gd name="connsiteY2" fmla="*/ 24055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0 w 1790700"/>
              <a:gd name="connsiteY8" fmla="*/ 723900 h 723900"/>
              <a:gd name="connsiteX0" fmla="*/ 1628775 w 1628775"/>
              <a:gd name="connsiteY0" fmla="*/ 0 h 595313"/>
              <a:gd name="connsiteX1" fmla="*/ 1457511 w 1628775"/>
              <a:gd name="connsiteY1" fmla="*/ 11196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0 w 1628775"/>
              <a:gd name="connsiteY7" fmla="*/ 595313 h 595313"/>
              <a:gd name="connsiteX0" fmla="*/ 1457511 w 1457511"/>
              <a:gd name="connsiteY0" fmla="*/ 0 h 483345"/>
              <a:gd name="connsiteX1" fmla="*/ 1252537 w 1457511"/>
              <a:gd name="connsiteY1" fmla="*/ 59482 h 483345"/>
              <a:gd name="connsiteX2" fmla="*/ 1028700 w 1457511"/>
              <a:gd name="connsiteY2" fmla="*/ 88057 h 483345"/>
              <a:gd name="connsiteX3" fmla="*/ 757237 w 1457511"/>
              <a:gd name="connsiteY3" fmla="*/ 121395 h 483345"/>
              <a:gd name="connsiteX4" fmla="*/ 495300 w 1457511"/>
              <a:gd name="connsiteY4" fmla="*/ 169020 h 483345"/>
              <a:gd name="connsiteX5" fmla="*/ 200025 w 1457511"/>
              <a:gd name="connsiteY5" fmla="*/ 297607 h 483345"/>
              <a:gd name="connsiteX6" fmla="*/ 0 w 1457511"/>
              <a:gd name="connsiteY6" fmla="*/ 483345 h 483345"/>
              <a:gd name="connsiteX0" fmla="*/ 1257486 w 1257486"/>
              <a:gd name="connsiteY0" fmla="*/ 0 h 297607"/>
              <a:gd name="connsiteX1" fmla="*/ 1052512 w 1257486"/>
              <a:gd name="connsiteY1" fmla="*/ 59482 h 297607"/>
              <a:gd name="connsiteX2" fmla="*/ 828675 w 1257486"/>
              <a:gd name="connsiteY2" fmla="*/ 88057 h 297607"/>
              <a:gd name="connsiteX3" fmla="*/ 557212 w 1257486"/>
              <a:gd name="connsiteY3" fmla="*/ 121395 h 297607"/>
              <a:gd name="connsiteX4" fmla="*/ 295275 w 1257486"/>
              <a:gd name="connsiteY4" fmla="*/ 169020 h 297607"/>
              <a:gd name="connsiteX5" fmla="*/ 0 w 1257486"/>
              <a:gd name="connsiteY5" fmla="*/ 297607 h 297607"/>
              <a:gd name="connsiteX0" fmla="*/ 962211 w 962211"/>
              <a:gd name="connsiteY0" fmla="*/ 0 h 169020"/>
              <a:gd name="connsiteX1" fmla="*/ 757237 w 962211"/>
              <a:gd name="connsiteY1" fmla="*/ 59482 h 169020"/>
              <a:gd name="connsiteX2" fmla="*/ 533400 w 962211"/>
              <a:gd name="connsiteY2" fmla="*/ 88057 h 169020"/>
              <a:gd name="connsiteX3" fmla="*/ 261937 w 962211"/>
              <a:gd name="connsiteY3" fmla="*/ 121395 h 169020"/>
              <a:gd name="connsiteX4" fmla="*/ 0 w 962211"/>
              <a:gd name="connsiteY4" fmla="*/ 169020 h 169020"/>
              <a:gd name="connsiteX0" fmla="*/ 937068 w 937068"/>
              <a:gd name="connsiteY0" fmla="*/ 0 h 157940"/>
              <a:gd name="connsiteX1" fmla="*/ 732094 w 937068"/>
              <a:gd name="connsiteY1" fmla="*/ 59482 h 157940"/>
              <a:gd name="connsiteX2" fmla="*/ 508257 w 937068"/>
              <a:gd name="connsiteY2" fmla="*/ 88057 h 157940"/>
              <a:gd name="connsiteX3" fmla="*/ 236794 w 937068"/>
              <a:gd name="connsiteY3" fmla="*/ 121395 h 157940"/>
              <a:gd name="connsiteX4" fmla="*/ 0 w 937068"/>
              <a:gd name="connsiteY4" fmla="*/ 157940 h 157940"/>
              <a:gd name="connsiteX0" fmla="*/ 937068 w 937068"/>
              <a:gd name="connsiteY0" fmla="*/ 0 h 157940"/>
              <a:gd name="connsiteX1" fmla="*/ 732094 w 937068"/>
              <a:gd name="connsiteY1" fmla="*/ 59482 h 157940"/>
              <a:gd name="connsiteX2" fmla="*/ 508257 w 937068"/>
              <a:gd name="connsiteY2" fmla="*/ 88057 h 157940"/>
              <a:gd name="connsiteX3" fmla="*/ 236794 w 937068"/>
              <a:gd name="connsiteY3" fmla="*/ 121395 h 157940"/>
              <a:gd name="connsiteX4" fmla="*/ 0 w 937068"/>
              <a:gd name="connsiteY4" fmla="*/ 157940 h 15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68" h="157940">
                <a:moveTo>
                  <a:pt x="937068" y="0"/>
                </a:moveTo>
                <a:cubicBezTo>
                  <a:pt x="879949" y="31345"/>
                  <a:pt x="803562" y="44806"/>
                  <a:pt x="732094" y="59482"/>
                </a:cubicBezTo>
                <a:cubicBezTo>
                  <a:pt x="660626" y="74158"/>
                  <a:pt x="508257" y="88057"/>
                  <a:pt x="508257" y="88057"/>
                </a:cubicBezTo>
                <a:lnTo>
                  <a:pt x="236794" y="121395"/>
                </a:lnTo>
                <a:cubicBezTo>
                  <a:pt x="152085" y="133042"/>
                  <a:pt x="106837" y="131341"/>
                  <a:pt x="0" y="15794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tgt_canvas_cutR"/>
          <p:cNvSpPr/>
          <p:nvPr/>
        </p:nvSpPr>
        <p:spPr>
          <a:xfrm>
            <a:off x="6611475" y="2517121"/>
            <a:ext cx="313933" cy="360274"/>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043112 w 2043112"/>
              <a:gd name="connsiteY0" fmla="*/ 0 h 1147762"/>
              <a:gd name="connsiteX1" fmla="*/ 1905000 w 2043112"/>
              <a:gd name="connsiteY1" fmla="*/ 157162 h 1147762"/>
              <a:gd name="connsiteX2" fmla="*/ 1719262 w 2043112"/>
              <a:gd name="connsiteY2" fmla="*/ 452437 h 1147762"/>
              <a:gd name="connsiteX3" fmla="*/ 1590675 w 2043112"/>
              <a:gd name="connsiteY3" fmla="*/ 609600 h 1147762"/>
              <a:gd name="connsiteX4" fmla="*/ 1428750 w 2043112"/>
              <a:gd name="connsiteY4" fmla="*/ 738187 h 1147762"/>
              <a:gd name="connsiteX5" fmla="*/ 1223962 w 2043112"/>
              <a:gd name="connsiteY5" fmla="*/ 866775 h 1147762"/>
              <a:gd name="connsiteX6" fmla="*/ 1052512 w 2043112"/>
              <a:gd name="connsiteY6" fmla="*/ 909637 h 1147762"/>
              <a:gd name="connsiteX7" fmla="*/ 828675 w 2043112"/>
              <a:gd name="connsiteY7" fmla="*/ 938212 h 1147762"/>
              <a:gd name="connsiteX8" fmla="*/ 557212 w 2043112"/>
              <a:gd name="connsiteY8" fmla="*/ 971550 h 1147762"/>
              <a:gd name="connsiteX9" fmla="*/ 295275 w 2043112"/>
              <a:gd name="connsiteY9" fmla="*/ 1019175 h 1147762"/>
              <a:gd name="connsiteX10" fmla="*/ 0 w 2043112"/>
              <a:gd name="connsiteY10" fmla="*/ 1147762 h 1147762"/>
              <a:gd name="connsiteX0" fmla="*/ 1747837 w 1747837"/>
              <a:gd name="connsiteY0" fmla="*/ 0 h 1019175"/>
              <a:gd name="connsiteX1" fmla="*/ 1609725 w 1747837"/>
              <a:gd name="connsiteY1" fmla="*/ 157162 h 1019175"/>
              <a:gd name="connsiteX2" fmla="*/ 1423987 w 1747837"/>
              <a:gd name="connsiteY2" fmla="*/ 452437 h 1019175"/>
              <a:gd name="connsiteX3" fmla="*/ 1295400 w 1747837"/>
              <a:gd name="connsiteY3" fmla="*/ 609600 h 1019175"/>
              <a:gd name="connsiteX4" fmla="*/ 1133475 w 1747837"/>
              <a:gd name="connsiteY4" fmla="*/ 738187 h 1019175"/>
              <a:gd name="connsiteX5" fmla="*/ 928687 w 1747837"/>
              <a:gd name="connsiteY5" fmla="*/ 866775 h 1019175"/>
              <a:gd name="connsiteX6" fmla="*/ 757237 w 1747837"/>
              <a:gd name="connsiteY6" fmla="*/ 909637 h 1019175"/>
              <a:gd name="connsiteX7" fmla="*/ 533400 w 1747837"/>
              <a:gd name="connsiteY7" fmla="*/ 938212 h 1019175"/>
              <a:gd name="connsiteX8" fmla="*/ 261937 w 1747837"/>
              <a:gd name="connsiteY8" fmla="*/ 971550 h 1019175"/>
              <a:gd name="connsiteX9" fmla="*/ 0 w 1747837"/>
              <a:gd name="connsiteY9" fmla="*/ 1019175 h 1019175"/>
              <a:gd name="connsiteX0" fmla="*/ 1485900 w 1485900"/>
              <a:gd name="connsiteY0" fmla="*/ 0 h 971550"/>
              <a:gd name="connsiteX1" fmla="*/ 1347788 w 1485900"/>
              <a:gd name="connsiteY1" fmla="*/ 157162 h 971550"/>
              <a:gd name="connsiteX2" fmla="*/ 1162050 w 1485900"/>
              <a:gd name="connsiteY2" fmla="*/ 452437 h 971550"/>
              <a:gd name="connsiteX3" fmla="*/ 1033463 w 1485900"/>
              <a:gd name="connsiteY3" fmla="*/ 609600 h 971550"/>
              <a:gd name="connsiteX4" fmla="*/ 871538 w 1485900"/>
              <a:gd name="connsiteY4" fmla="*/ 738187 h 971550"/>
              <a:gd name="connsiteX5" fmla="*/ 666750 w 1485900"/>
              <a:gd name="connsiteY5" fmla="*/ 866775 h 971550"/>
              <a:gd name="connsiteX6" fmla="*/ 495300 w 1485900"/>
              <a:gd name="connsiteY6" fmla="*/ 909637 h 971550"/>
              <a:gd name="connsiteX7" fmla="*/ 271463 w 1485900"/>
              <a:gd name="connsiteY7" fmla="*/ 938212 h 971550"/>
              <a:gd name="connsiteX8" fmla="*/ 0 w 1485900"/>
              <a:gd name="connsiteY8" fmla="*/ 971550 h 971550"/>
              <a:gd name="connsiteX0" fmla="*/ 1214437 w 1214437"/>
              <a:gd name="connsiteY0" fmla="*/ 0 h 938212"/>
              <a:gd name="connsiteX1" fmla="*/ 1076325 w 1214437"/>
              <a:gd name="connsiteY1" fmla="*/ 157162 h 938212"/>
              <a:gd name="connsiteX2" fmla="*/ 890587 w 1214437"/>
              <a:gd name="connsiteY2" fmla="*/ 452437 h 938212"/>
              <a:gd name="connsiteX3" fmla="*/ 762000 w 1214437"/>
              <a:gd name="connsiteY3" fmla="*/ 609600 h 938212"/>
              <a:gd name="connsiteX4" fmla="*/ 600075 w 1214437"/>
              <a:gd name="connsiteY4" fmla="*/ 738187 h 938212"/>
              <a:gd name="connsiteX5" fmla="*/ 395287 w 1214437"/>
              <a:gd name="connsiteY5" fmla="*/ 866775 h 938212"/>
              <a:gd name="connsiteX6" fmla="*/ 223837 w 1214437"/>
              <a:gd name="connsiteY6" fmla="*/ 909637 h 938212"/>
              <a:gd name="connsiteX7" fmla="*/ 0 w 1214437"/>
              <a:gd name="connsiteY7" fmla="*/ 938212 h 938212"/>
              <a:gd name="connsiteX0" fmla="*/ 990600 w 990600"/>
              <a:gd name="connsiteY0" fmla="*/ 0 h 909637"/>
              <a:gd name="connsiteX1" fmla="*/ 852488 w 990600"/>
              <a:gd name="connsiteY1" fmla="*/ 157162 h 909637"/>
              <a:gd name="connsiteX2" fmla="*/ 666750 w 990600"/>
              <a:gd name="connsiteY2" fmla="*/ 452437 h 909637"/>
              <a:gd name="connsiteX3" fmla="*/ 538163 w 990600"/>
              <a:gd name="connsiteY3" fmla="*/ 609600 h 909637"/>
              <a:gd name="connsiteX4" fmla="*/ 376238 w 990600"/>
              <a:gd name="connsiteY4" fmla="*/ 738187 h 909637"/>
              <a:gd name="connsiteX5" fmla="*/ 171450 w 990600"/>
              <a:gd name="connsiteY5" fmla="*/ 866775 h 909637"/>
              <a:gd name="connsiteX6" fmla="*/ 0 w 990600"/>
              <a:gd name="connsiteY6" fmla="*/ 909637 h 909637"/>
              <a:gd name="connsiteX0" fmla="*/ 819150 w 819150"/>
              <a:gd name="connsiteY0" fmla="*/ 0 h 866775"/>
              <a:gd name="connsiteX1" fmla="*/ 681038 w 819150"/>
              <a:gd name="connsiteY1" fmla="*/ 157162 h 866775"/>
              <a:gd name="connsiteX2" fmla="*/ 495300 w 819150"/>
              <a:gd name="connsiteY2" fmla="*/ 452437 h 866775"/>
              <a:gd name="connsiteX3" fmla="*/ 366713 w 819150"/>
              <a:gd name="connsiteY3" fmla="*/ 609600 h 866775"/>
              <a:gd name="connsiteX4" fmla="*/ 204788 w 819150"/>
              <a:gd name="connsiteY4" fmla="*/ 738187 h 866775"/>
              <a:gd name="connsiteX5" fmla="*/ 0 w 819150"/>
              <a:gd name="connsiteY5" fmla="*/ 866775 h 866775"/>
              <a:gd name="connsiteX0" fmla="*/ 614362 w 614362"/>
              <a:gd name="connsiteY0" fmla="*/ 0 h 738187"/>
              <a:gd name="connsiteX1" fmla="*/ 476250 w 614362"/>
              <a:gd name="connsiteY1" fmla="*/ 157162 h 738187"/>
              <a:gd name="connsiteX2" fmla="*/ 290512 w 614362"/>
              <a:gd name="connsiteY2" fmla="*/ 452437 h 738187"/>
              <a:gd name="connsiteX3" fmla="*/ 161925 w 614362"/>
              <a:gd name="connsiteY3" fmla="*/ 609600 h 738187"/>
              <a:gd name="connsiteX4" fmla="*/ 0 w 614362"/>
              <a:gd name="connsiteY4" fmla="*/ 738187 h 738187"/>
              <a:gd name="connsiteX0" fmla="*/ 452437 w 452437"/>
              <a:gd name="connsiteY0" fmla="*/ 0 h 609600"/>
              <a:gd name="connsiteX1" fmla="*/ 314325 w 452437"/>
              <a:gd name="connsiteY1" fmla="*/ 157162 h 609600"/>
              <a:gd name="connsiteX2" fmla="*/ 128587 w 452437"/>
              <a:gd name="connsiteY2" fmla="*/ 452437 h 609600"/>
              <a:gd name="connsiteX3" fmla="*/ 0 w 452437"/>
              <a:gd name="connsiteY3" fmla="*/ 609600 h 609600"/>
              <a:gd name="connsiteX0" fmla="*/ 323850 w 323850"/>
              <a:gd name="connsiteY0" fmla="*/ 0 h 452437"/>
              <a:gd name="connsiteX1" fmla="*/ 185738 w 323850"/>
              <a:gd name="connsiteY1" fmla="*/ 157162 h 452437"/>
              <a:gd name="connsiteX2" fmla="*/ 0 w 323850"/>
              <a:gd name="connsiteY2" fmla="*/ 452437 h 452437"/>
              <a:gd name="connsiteX0" fmla="*/ 138112 w 138112"/>
              <a:gd name="connsiteY0" fmla="*/ 0 h 157162"/>
              <a:gd name="connsiteX1" fmla="*/ 0 w 138112"/>
              <a:gd name="connsiteY1" fmla="*/ 157162 h 157162"/>
            </a:gdLst>
            <a:ahLst/>
            <a:cxnLst>
              <a:cxn ang="0">
                <a:pos x="connsiteX0" y="connsiteY0"/>
              </a:cxn>
              <a:cxn ang="0">
                <a:pos x="connsiteX1" y="connsiteY1"/>
              </a:cxn>
            </a:cxnLst>
            <a:rect l="l" t="t" r="r" b="b"/>
            <a:pathLst>
              <a:path w="138112" h="157162">
                <a:moveTo>
                  <a:pt x="138112" y="0"/>
                </a:moveTo>
                <a:cubicBezTo>
                  <a:pt x="82550" y="37306"/>
                  <a:pt x="53975" y="81756"/>
                  <a:pt x="0" y="157162"/>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src_canvas"/>
          <p:cNvSpPr/>
          <p:nvPr/>
        </p:nvSpPr>
        <p:spPr>
          <a:xfrm>
            <a:off x="1740242" y="2673251"/>
            <a:ext cx="5184576" cy="264135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150" h="1104900">
                <a:moveTo>
                  <a:pt x="0" y="1104900"/>
                </a:moveTo>
                <a:cubicBezTo>
                  <a:pt x="83079" y="1069446"/>
                  <a:pt x="166158" y="1033992"/>
                  <a:pt x="219075" y="993775"/>
                </a:cubicBezTo>
                <a:cubicBezTo>
                  <a:pt x="271992" y="953558"/>
                  <a:pt x="277284" y="885296"/>
                  <a:pt x="317500" y="863600"/>
                </a:cubicBezTo>
                <a:cubicBezTo>
                  <a:pt x="357716" y="841904"/>
                  <a:pt x="412221" y="849313"/>
                  <a:pt x="460375" y="863600"/>
                </a:cubicBezTo>
                <a:cubicBezTo>
                  <a:pt x="508529" y="877887"/>
                  <a:pt x="560917" y="948267"/>
                  <a:pt x="606425" y="949325"/>
                </a:cubicBezTo>
                <a:cubicBezTo>
                  <a:pt x="651933" y="950383"/>
                  <a:pt x="690033" y="896408"/>
                  <a:pt x="733425" y="869950"/>
                </a:cubicBezTo>
                <a:cubicBezTo>
                  <a:pt x="776817" y="843492"/>
                  <a:pt x="833967" y="781579"/>
                  <a:pt x="866775" y="790575"/>
                </a:cubicBezTo>
                <a:cubicBezTo>
                  <a:pt x="899583" y="799571"/>
                  <a:pt x="892704" y="904875"/>
                  <a:pt x="930275" y="923925"/>
                </a:cubicBezTo>
                <a:cubicBezTo>
                  <a:pt x="967846" y="942975"/>
                  <a:pt x="1051454" y="928158"/>
                  <a:pt x="1092200" y="904875"/>
                </a:cubicBezTo>
                <a:cubicBezTo>
                  <a:pt x="1132946" y="881592"/>
                  <a:pt x="1167871" y="823912"/>
                  <a:pt x="1174750" y="784225"/>
                </a:cubicBezTo>
                <a:cubicBezTo>
                  <a:pt x="1181629" y="744538"/>
                  <a:pt x="1170517" y="704321"/>
                  <a:pt x="1133475" y="666750"/>
                </a:cubicBezTo>
                <a:cubicBezTo>
                  <a:pt x="1096433" y="629179"/>
                  <a:pt x="1037167" y="562504"/>
                  <a:pt x="952500" y="558800"/>
                </a:cubicBezTo>
                <a:cubicBezTo>
                  <a:pt x="867833" y="555096"/>
                  <a:pt x="685271" y="675746"/>
                  <a:pt x="625475" y="644525"/>
                </a:cubicBezTo>
                <a:cubicBezTo>
                  <a:pt x="565679" y="613304"/>
                  <a:pt x="599546" y="402167"/>
                  <a:pt x="746125" y="371475"/>
                </a:cubicBezTo>
                <a:cubicBezTo>
                  <a:pt x="892704" y="340783"/>
                  <a:pt x="1085321" y="359304"/>
                  <a:pt x="1200150" y="384175"/>
                </a:cubicBezTo>
                <a:cubicBezTo>
                  <a:pt x="1314979" y="409046"/>
                  <a:pt x="1357312" y="484717"/>
                  <a:pt x="1435100" y="520700"/>
                </a:cubicBezTo>
                <a:cubicBezTo>
                  <a:pt x="1512888" y="556683"/>
                  <a:pt x="1618192" y="603779"/>
                  <a:pt x="1666875" y="600075"/>
                </a:cubicBezTo>
                <a:cubicBezTo>
                  <a:pt x="1715558" y="596371"/>
                  <a:pt x="1712383" y="536575"/>
                  <a:pt x="1727200" y="498475"/>
                </a:cubicBezTo>
                <a:cubicBezTo>
                  <a:pt x="1742017" y="460375"/>
                  <a:pt x="1721379" y="387879"/>
                  <a:pt x="1755775" y="371475"/>
                </a:cubicBezTo>
                <a:cubicBezTo>
                  <a:pt x="1790171" y="355071"/>
                  <a:pt x="1897592" y="424921"/>
                  <a:pt x="1933575" y="400050"/>
                </a:cubicBezTo>
                <a:cubicBezTo>
                  <a:pt x="1989137" y="348192"/>
                  <a:pt x="1940983" y="257704"/>
                  <a:pt x="1971675" y="222250"/>
                </a:cubicBezTo>
                <a:cubicBezTo>
                  <a:pt x="1997075" y="200554"/>
                  <a:pt x="2076979" y="224367"/>
                  <a:pt x="2117725" y="187325"/>
                </a:cubicBezTo>
                <a:cubicBezTo>
                  <a:pt x="2158471" y="150283"/>
                  <a:pt x="2187310" y="75141"/>
                  <a:pt x="2216150"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src_canvas_cut2"/>
          <p:cNvSpPr/>
          <p:nvPr/>
        </p:nvSpPr>
        <p:spPr>
          <a:xfrm>
            <a:off x="5154742" y="3166099"/>
            <a:ext cx="1431798" cy="94287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59529 w 2216150"/>
              <a:gd name="connsiteY15" fmla="*/ 530661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1997075"/>
              <a:gd name="connsiteY0" fmla="*/ 993775 h 993775"/>
              <a:gd name="connsiteX1" fmla="*/ 98425 w 1997075"/>
              <a:gd name="connsiteY1" fmla="*/ 863600 h 993775"/>
              <a:gd name="connsiteX2" fmla="*/ 241300 w 1997075"/>
              <a:gd name="connsiteY2" fmla="*/ 863600 h 993775"/>
              <a:gd name="connsiteX3" fmla="*/ 387350 w 1997075"/>
              <a:gd name="connsiteY3" fmla="*/ 949325 h 993775"/>
              <a:gd name="connsiteX4" fmla="*/ 514350 w 1997075"/>
              <a:gd name="connsiteY4" fmla="*/ 869950 h 993775"/>
              <a:gd name="connsiteX5" fmla="*/ 647700 w 1997075"/>
              <a:gd name="connsiteY5" fmla="*/ 790575 h 993775"/>
              <a:gd name="connsiteX6" fmla="*/ 711200 w 1997075"/>
              <a:gd name="connsiteY6" fmla="*/ 923925 h 993775"/>
              <a:gd name="connsiteX7" fmla="*/ 873125 w 1997075"/>
              <a:gd name="connsiteY7" fmla="*/ 904875 h 993775"/>
              <a:gd name="connsiteX8" fmla="*/ 955675 w 1997075"/>
              <a:gd name="connsiteY8" fmla="*/ 784225 h 993775"/>
              <a:gd name="connsiteX9" fmla="*/ 914400 w 1997075"/>
              <a:gd name="connsiteY9" fmla="*/ 666750 h 993775"/>
              <a:gd name="connsiteX10" fmla="*/ 733425 w 1997075"/>
              <a:gd name="connsiteY10" fmla="*/ 558800 h 993775"/>
              <a:gd name="connsiteX11" fmla="*/ 406400 w 1997075"/>
              <a:gd name="connsiteY11" fmla="*/ 644525 h 993775"/>
              <a:gd name="connsiteX12" fmla="*/ 527050 w 1997075"/>
              <a:gd name="connsiteY12" fmla="*/ 371475 h 993775"/>
              <a:gd name="connsiteX13" fmla="*/ 981075 w 1997075"/>
              <a:gd name="connsiteY13" fmla="*/ 384175 h 993775"/>
              <a:gd name="connsiteX14" fmla="*/ 1240454 w 1997075"/>
              <a:gd name="connsiteY14" fmla="*/ 530661 h 993775"/>
              <a:gd name="connsiteX15" fmla="*/ 1447800 w 1997075"/>
              <a:gd name="connsiteY15" fmla="*/ 600075 h 993775"/>
              <a:gd name="connsiteX16" fmla="*/ 1508125 w 1997075"/>
              <a:gd name="connsiteY16" fmla="*/ 498475 h 993775"/>
              <a:gd name="connsiteX17" fmla="*/ 1536700 w 1997075"/>
              <a:gd name="connsiteY17" fmla="*/ 371475 h 993775"/>
              <a:gd name="connsiteX18" fmla="*/ 1714500 w 1997075"/>
              <a:gd name="connsiteY18" fmla="*/ 400050 h 993775"/>
              <a:gd name="connsiteX19" fmla="*/ 1752600 w 1997075"/>
              <a:gd name="connsiteY19" fmla="*/ 222250 h 993775"/>
              <a:gd name="connsiteX20" fmla="*/ 1852477 w 1997075"/>
              <a:gd name="connsiteY20" fmla="*/ 210550 h 993775"/>
              <a:gd name="connsiteX21" fmla="*/ 1898650 w 1997075"/>
              <a:gd name="connsiteY21" fmla="*/ 187325 h 993775"/>
              <a:gd name="connsiteX22" fmla="*/ 1997075 w 1997075"/>
              <a:gd name="connsiteY22" fmla="*/ 0 h 993775"/>
              <a:gd name="connsiteX0" fmla="*/ 0 w 1898650"/>
              <a:gd name="connsiteY0" fmla="*/ 806450 h 806450"/>
              <a:gd name="connsiteX1" fmla="*/ 98425 w 1898650"/>
              <a:gd name="connsiteY1" fmla="*/ 676275 h 806450"/>
              <a:gd name="connsiteX2" fmla="*/ 241300 w 1898650"/>
              <a:gd name="connsiteY2" fmla="*/ 676275 h 806450"/>
              <a:gd name="connsiteX3" fmla="*/ 387350 w 1898650"/>
              <a:gd name="connsiteY3" fmla="*/ 762000 h 806450"/>
              <a:gd name="connsiteX4" fmla="*/ 514350 w 1898650"/>
              <a:gd name="connsiteY4" fmla="*/ 682625 h 806450"/>
              <a:gd name="connsiteX5" fmla="*/ 647700 w 1898650"/>
              <a:gd name="connsiteY5" fmla="*/ 603250 h 806450"/>
              <a:gd name="connsiteX6" fmla="*/ 711200 w 1898650"/>
              <a:gd name="connsiteY6" fmla="*/ 736600 h 806450"/>
              <a:gd name="connsiteX7" fmla="*/ 873125 w 1898650"/>
              <a:gd name="connsiteY7" fmla="*/ 717550 h 806450"/>
              <a:gd name="connsiteX8" fmla="*/ 955675 w 1898650"/>
              <a:gd name="connsiteY8" fmla="*/ 596900 h 806450"/>
              <a:gd name="connsiteX9" fmla="*/ 914400 w 1898650"/>
              <a:gd name="connsiteY9" fmla="*/ 479425 h 806450"/>
              <a:gd name="connsiteX10" fmla="*/ 733425 w 1898650"/>
              <a:gd name="connsiteY10" fmla="*/ 371475 h 806450"/>
              <a:gd name="connsiteX11" fmla="*/ 406400 w 1898650"/>
              <a:gd name="connsiteY11" fmla="*/ 457200 h 806450"/>
              <a:gd name="connsiteX12" fmla="*/ 527050 w 1898650"/>
              <a:gd name="connsiteY12" fmla="*/ 184150 h 806450"/>
              <a:gd name="connsiteX13" fmla="*/ 981075 w 1898650"/>
              <a:gd name="connsiteY13" fmla="*/ 196850 h 806450"/>
              <a:gd name="connsiteX14" fmla="*/ 1240454 w 1898650"/>
              <a:gd name="connsiteY14" fmla="*/ 343336 h 806450"/>
              <a:gd name="connsiteX15" fmla="*/ 1447800 w 1898650"/>
              <a:gd name="connsiteY15" fmla="*/ 412750 h 806450"/>
              <a:gd name="connsiteX16" fmla="*/ 1508125 w 1898650"/>
              <a:gd name="connsiteY16" fmla="*/ 311150 h 806450"/>
              <a:gd name="connsiteX17" fmla="*/ 1536700 w 1898650"/>
              <a:gd name="connsiteY17" fmla="*/ 184150 h 806450"/>
              <a:gd name="connsiteX18" fmla="*/ 1714500 w 1898650"/>
              <a:gd name="connsiteY18" fmla="*/ 212725 h 806450"/>
              <a:gd name="connsiteX19" fmla="*/ 1752600 w 1898650"/>
              <a:gd name="connsiteY19" fmla="*/ 34925 h 806450"/>
              <a:gd name="connsiteX20" fmla="*/ 1852477 w 1898650"/>
              <a:gd name="connsiteY20" fmla="*/ 23225 h 806450"/>
              <a:gd name="connsiteX21" fmla="*/ 1898650 w 1898650"/>
              <a:gd name="connsiteY21" fmla="*/ 0 h 806450"/>
              <a:gd name="connsiteX0" fmla="*/ 0 w 1852477"/>
              <a:gd name="connsiteY0" fmla="*/ 787611 h 787611"/>
              <a:gd name="connsiteX1" fmla="*/ 98425 w 1852477"/>
              <a:gd name="connsiteY1" fmla="*/ 657436 h 787611"/>
              <a:gd name="connsiteX2" fmla="*/ 241300 w 1852477"/>
              <a:gd name="connsiteY2" fmla="*/ 657436 h 787611"/>
              <a:gd name="connsiteX3" fmla="*/ 387350 w 1852477"/>
              <a:gd name="connsiteY3" fmla="*/ 743161 h 787611"/>
              <a:gd name="connsiteX4" fmla="*/ 514350 w 1852477"/>
              <a:gd name="connsiteY4" fmla="*/ 663786 h 787611"/>
              <a:gd name="connsiteX5" fmla="*/ 647700 w 1852477"/>
              <a:gd name="connsiteY5" fmla="*/ 584411 h 787611"/>
              <a:gd name="connsiteX6" fmla="*/ 711200 w 1852477"/>
              <a:gd name="connsiteY6" fmla="*/ 717761 h 787611"/>
              <a:gd name="connsiteX7" fmla="*/ 873125 w 1852477"/>
              <a:gd name="connsiteY7" fmla="*/ 698711 h 787611"/>
              <a:gd name="connsiteX8" fmla="*/ 955675 w 1852477"/>
              <a:gd name="connsiteY8" fmla="*/ 578061 h 787611"/>
              <a:gd name="connsiteX9" fmla="*/ 914400 w 1852477"/>
              <a:gd name="connsiteY9" fmla="*/ 460586 h 787611"/>
              <a:gd name="connsiteX10" fmla="*/ 733425 w 1852477"/>
              <a:gd name="connsiteY10" fmla="*/ 352636 h 787611"/>
              <a:gd name="connsiteX11" fmla="*/ 406400 w 1852477"/>
              <a:gd name="connsiteY11" fmla="*/ 438361 h 787611"/>
              <a:gd name="connsiteX12" fmla="*/ 527050 w 1852477"/>
              <a:gd name="connsiteY12" fmla="*/ 165311 h 787611"/>
              <a:gd name="connsiteX13" fmla="*/ 981075 w 1852477"/>
              <a:gd name="connsiteY13" fmla="*/ 178011 h 787611"/>
              <a:gd name="connsiteX14" fmla="*/ 1240454 w 1852477"/>
              <a:gd name="connsiteY14" fmla="*/ 324497 h 787611"/>
              <a:gd name="connsiteX15" fmla="*/ 1447800 w 1852477"/>
              <a:gd name="connsiteY15" fmla="*/ 393911 h 787611"/>
              <a:gd name="connsiteX16" fmla="*/ 1508125 w 1852477"/>
              <a:gd name="connsiteY16" fmla="*/ 292311 h 787611"/>
              <a:gd name="connsiteX17" fmla="*/ 1536700 w 1852477"/>
              <a:gd name="connsiteY17" fmla="*/ 165311 h 787611"/>
              <a:gd name="connsiteX18" fmla="*/ 1714500 w 1852477"/>
              <a:gd name="connsiteY18" fmla="*/ 193886 h 787611"/>
              <a:gd name="connsiteX19" fmla="*/ 1752600 w 1852477"/>
              <a:gd name="connsiteY19" fmla="*/ 16086 h 787611"/>
              <a:gd name="connsiteX20" fmla="*/ 1852477 w 1852477"/>
              <a:gd name="connsiteY20" fmla="*/ 4386 h 787611"/>
              <a:gd name="connsiteX0" fmla="*/ 0 w 1754052"/>
              <a:gd name="connsiteY0" fmla="*/ 657436 h 743176"/>
              <a:gd name="connsiteX1" fmla="*/ 142875 w 1754052"/>
              <a:gd name="connsiteY1" fmla="*/ 657436 h 743176"/>
              <a:gd name="connsiteX2" fmla="*/ 288925 w 1754052"/>
              <a:gd name="connsiteY2" fmla="*/ 743161 h 743176"/>
              <a:gd name="connsiteX3" fmla="*/ 415925 w 1754052"/>
              <a:gd name="connsiteY3" fmla="*/ 663786 h 743176"/>
              <a:gd name="connsiteX4" fmla="*/ 549275 w 1754052"/>
              <a:gd name="connsiteY4" fmla="*/ 584411 h 743176"/>
              <a:gd name="connsiteX5" fmla="*/ 612775 w 1754052"/>
              <a:gd name="connsiteY5" fmla="*/ 717761 h 743176"/>
              <a:gd name="connsiteX6" fmla="*/ 774700 w 1754052"/>
              <a:gd name="connsiteY6" fmla="*/ 698711 h 743176"/>
              <a:gd name="connsiteX7" fmla="*/ 857250 w 1754052"/>
              <a:gd name="connsiteY7" fmla="*/ 578061 h 743176"/>
              <a:gd name="connsiteX8" fmla="*/ 815975 w 1754052"/>
              <a:gd name="connsiteY8" fmla="*/ 460586 h 743176"/>
              <a:gd name="connsiteX9" fmla="*/ 635000 w 1754052"/>
              <a:gd name="connsiteY9" fmla="*/ 352636 h 743176"/>
              <a:gd name="connsiteX10" fmla="*/ 307975 w 1754052"/>
              <a:gd name="connsiteY10" fmla="*/ 438361 h 743176"/>
              <a:gd name="connsiteX11" fmla="*/ 428625 w 1754052"/>
              <a:gd name="connsiteY11" fmla="*/ 165311 h 743176"/>
              <a:gd name="connsiteX12" fmla="*/ 882650 w 1754052"/>
              <a:gd name="connsiteY12" fmla="*/ 178011 h 743176"/>
              <a:gd name="connsiteX13" fmla="*/ 1142029 w 1754052"/>
              <a:gd name="connsiteY13" fmla="*/ 324497 h 743176"/>
              <a:gd name="connsiteX14" fmla="*/ 1349375 w 1754052"/>
              <a:gd name="connsiteY14" fmla="*/ 393911 h 743176"/>
              <a:gd name="connsiteX15" fmla="*/ 1409700 w 1754052"/>
              <a:gd name="connsiteY15" fmla="*/ 292311 h 743176"/>
              <a:gd name="connsiteX16" fmla="*/ 1438275 w 1754052"/>
              <a:gd name="connsiteY16" fmla="*/ 165311 h 743176"/>
              <a:gd name="connsiteX17" fmla="*/ 1616075 w 1754052"/>
              <a:gd name="connsiteY17" fmla="*/ 193886 h 743176"/>
              <a:gd name="connsiteX18" fmla="*/ 1654175 w 1754052"/>
              <a:gd name="connsiteY18" fmla="*/ 16086 h 743176"/>
              <a:gd name="connsiteX19" fmla="*/ 1754052 w 1754052"/>
              <a:gd name="connsiteY19" fmla="*/ 4386 h 743176"/>
              <a:gd name="connsiteX0" fmla="*/ 0 w 1611177"/>
              <a:gd name="connsiteY0" fmla="*/ 657436 h 743176"/>
              <a:gd name="connsiteX1" fmla="*/ 146050 w 1611177"/>
              <a:gd name="connsiteY1" fmla="*/ 743161 h 743176"/>
              <a:gd name="connsiteX2" fmla="*/ 273050 w 1611177"/>
              <a:gd name="connsiteY2" fmla="*/ 663786 h 743176"/>
              <a:gd name="connsiteX3" fmla="*/ 406400 w 1611177"/>
              <a:gd name="connsiteY3" fmla="*/ 584411 h 743176"/>
              <a:gd name="connsiteX4" fmla="*/ 469900 w 1611177"/>
              <a:gd name="connsiteY4" fmla="*/ 717761 h 743176"/>
              <a:gd name="connsiteX5" fmla="*/ 631825 w 1611177"/>
              <a:gd name="connsiteY5" fmla="*/ 698711 h 743176"/>
              <a:gd name="connsiteX6" fmla="*/ 714375 w 1611177"/>
              <a:gd name="connsiteY6" fmla="*/ 578061 h 743176"/>
              <a:gd name="connsiteX7" fmla="*/ 673100 w 1611177"/>
              <a:gd name="connsiteY7" fmla="*/ 460586 h 743176"/>
              <a:gd name="connsiteX8" fmla="*/ 492125 w 1611177"/>
              <a:gd name="connsiteY8" fmla="*/ 352636 h 743176"/>
              <a:gd name="connsiteX9" fmla="*/ 165100 w 1611177"/>
              <a:gd name="connsiteY9" fmla="*/ 438361 h 743176"/>
              <a:gd name="connsiteX10" fmla="*/ 285750 w 1611177"/>
              <a:gd name="connsiteY10" fmla="*/ 165311 h 743176"/>
              <a:gd name="connsiteX11" fmla="*/ 739775 w 1611177"/>
              <a:gd name="connsiteY11" fmla="*/ 178011 h 743176"/>
              <a:gd name="connsiteX12" fmla="*/ 999154 w 1611177"/>
              <a:gd name="connsiteY12" fmla="*/ 324497 h 743176"/>
              <a:gd name="connsiteX13" fmla="*/ 1206500 w 1611177"/>
              <a:gd name="connsiteY13" fmla="*/ 393911 h 743176"/>
              <a:gd name="connsiteX14" fmla="*/ 1266825 w 1611177"/>
              <a:gd name="connsiteY14" fmla="*/ 292311 h 743176"/>
              <a:gd name="connsiteX15" fmla="*/ 1295400 w 1611177"/>
              <a:gd name="connsiteY15" fmla="*/ 165311 h 743176"/>
              <a:gd name="connsiteX16" fmla="*/ 1473200 w 1611177"/>
              <a:gd name="connsiteY16" fmla="*/ 193886 h 743176"/>
              <a:gd name="connsiteX17" fmla="*/ 1511300 w 1611177"/>
              <a:gd name="connsiteY17" fmla="*/ 16086 h 743176"/>
              <a:gd name="connsiteX18" fmla="*/ 1611177 w 1611177"/>
              <a:gd name="connsiteY18" fmla="*/ 4386 h 743176"/>
              <a:gd name="connsiteX0" fmla="*/ 8990 w 1474117"/>
              <a:gd name="connsiteY0" fmla="*/ 743161 h 743176"/>
              <a:gd name="connsiteX1" fmla="*/ 135990 w 1474117"/>
              <a:gd name="connsiteY1" fmla="*/ 663786 h 743176"/>
              <a:gd name="connsiteX2" fmla="*/ 269340 w 1474117"/>
              <a:gd name="connsiteY2" fmla="*/ 584411 h 743176"/>
              <a:gd name="connsiteX3" fmla="*/ 332840 w 1474117"/>
              <a:gd name="connsiteY3" fmla="*/ 717761 h 743176"/>
              <a:gd name="connsiteX4" fmla="*/ 494765 w 1474117"/>
              <a:gd name="connsiteY4" fmla="*/ 698711 h 743176"/>
              <a:gd name="connsiteX5" fmla="*/ 577315 w 1474117"/>
              <a:gd name="connsiteY5" fmla="*/ 578061 h 743176"/>
              <a:gd name="connsiteX6" fmla="*/ 536040 w 1474117"/>
              <a:gd name="connsiteY6" fmla="*/ 460586 h 743176"/>
              <a:gd name="connsiteX7" fmla="*/ 355065 w 1474117"/>
              <a:gd name="connsiteY7" fmla="*/ 352636 h 743176"/>
              <a:gd name="connsiteX8" fmla="*/ 28040 w 1474117"/>
              <a:gd name="connsiteY8" fmla="*/ 438361 h 743176"/>
              <a:gd name="connsiteX9" fmla="*/ 148690 w 1474117"/>
              <a:gd name="connsiteY9" fmla="*/ 165311 h 743176"/>
              <a:gd name="connsiteX10" fmla="*/ 602715 w 1474117"/>
              <a:gd name="connsiteY10" fmla="*/ 178011 h 743176"/>
              <a:gd name="connsiteX11" fmla="*/ 862094 w 1474117"/>
              <a:gd name="connsiteY11" fmla="*/ 324497 h 743176"/>
              <a:gd name="connsiteX12" fmla="*/ 1069440 w 1474117"/>
              <a:gd name="connsiteY12" fmla="*/ 393911 h 743176"/>
              <a:gd name="connsiteX13" fmla="*/ 1129765 w 1474117"/>
              <a:gd name="connsiteY13" fmla="*/ 292311 h 743176"/>
              <a:gd name="connsiteX14" fmla="*/ 1158340 w 1474117"/>
              <a:gd name="connsiteY14" fmla="*/ 165311 h 743176"/>
              <a:gd name="connsiteX15" fmla="*/ 1336140 w 1474117"/>
              <a:gd name="connsiteY15" fmla="*/ 193886 h 743176"/>
              <a:gd name="connsiteX16" fmla="*/ 1374240 w 1474117"/>
              <a:gd name="connsiteY16" fmla="*/ 16086 h 743176"/>
              <a:gd name="connsiteX17" fmla="*/ 1474117 w 1474117"/>
              <a:gd name="connsiteY17" fmla="*/ 4386 h 743176"/>
              <a:gd name="connsiteX0" fmla="*/ 135990 w 1474117"/>
              <a:gd name="connsiteY0" fmla="*/ 663786 h 726477"/>
              <a:gd name="connsiteX1" fmla="*/ 269340 w 1474117"/>
              <a:gd name="connsiteY1" fmla="*/ 584411 h 726477"/>
              <a:gd name="connsiteX2" fmla="*/ 332840 w 1474117"/>
              <a:gd name="connsiteY2" fmla="*/ 717761 h 726477"/>
              <a:gd name="connsiteX3" fmla="*/ 494765 w 1474117"/>
              <a:gd name="connsiteY3" fmla="*/ 698711 h 726477"/>
              <a:gd name="connsiteX4" fmla="*/ 577315 w 1474117"/>
              <a:gd name="connsiteY4" fmla="*/ 578061 h 726477"/>
              <a:gd name="connsiteX5" fmla="*/ 536040 w 1474117"/>
              <a:gd name="connsiteY5" fmla="*/ 460586 h 726477"/>
              <a:gd name="connsiteX6" fmla="*/ 355065 w 1474117"/>
              <a:gd name="connsiteY6" fmla="*/ 352636 h 726477"/>
              <a:gd name="connsiteX7" fmla="*/ 28040 w 1474117"/>
              <a:gd name="connsiteY7" fmla="*/ 438361 h 726477"/>
              <a:gd name="connsiteX8" fmla="*/ 148690 w 1474117"/>
              <a:gd name="connsiteY8" fmla="*/ 165311 h 726477"/>
              <a:gd name="connsiteX9" fmla="*/ 602715 w 1474117"/>
              <a:gd name="connsiteY9" fmla="*/ 178011 h 726477"/>
              <a:gd name="connsiteX10" fmla="*/ 862094 w 1474117"/>
              <a:gd name="connsiteY10" fmla="*/ 324497 h 726477"/>
              <a:gd name="connsiteX11" fmla="*/ 1069440 w 1474117"/>
              <a:gd name="connsiteY11" fmla="*/ 393911 h 726477"/>
              <a:gd name="connsiteX12" fmla="*/ 1129765 w 1474117"/>
              <a:gd name="connsiteY12" fmla="*/ 292311 h 726477"/>
              <a:gd name="connsiteX13" fmla="*/ 1158340 w 1474117"/>
              <a:gd name="connsiteY13" fmla="*/ 165311 h 726477"/>
              <a:gd name="connsiteX14" fmla="*/ 1336140 w 1474117"/>
              <a:gd name="connsiteY14" fmla="*/ 193886 h 726477"/>
              <a:gd name="connsiteX15" fmla="*/ 1374240 w 1474117"/>
              <a:gd name="connsiteY15" fmla="*/ 16086 h 726477"/>
              <a:gd name="connsiteX16" fmla="*/ 1474117 w 1474117"/>
              <a:gd name="connsiteY16" fmla="*/ 4386 h 726477"/>
              <a:gd name="connsiteX0" fmla="*/ 269340 w 1474117"/>
              <a:gd name="connsiteY0" fmla="*/ 584411 h 726477"/>
              <a:gd name="connsiteX1" fmla="*/ 332840 w 1474117"/>
              <a:gd name="connsiteY1" fmla="*/ 717761 h 726477"/>
              <a:gd name="connsiteX2" fmla="*/ 494765 w 1474117"/>
              <a:gd name="connsiteY2" fmla="*/ 698711 h 726477"/>
              <a:gd name="connsiteX3" fmla="*/ 577315 w 1474117"/>
              <a:gd name="connsiteY3" fmla="*/ 578061 h 726477"/>
              <a:gd name="connsiteX4" fmla="*/ 536040 w 1474117"/>
              <a:gd name="connsiteY4" fmla="*/ 460586 h 726477"/>
              <a:gd name="connsiteX5" fmla="*/ 355065 w 1474117"/>
              <a:gd name="connsiteY5" fmla="*/ 352636 h 726477"/>
              <a:gd name="connsiteX6" fmla="*/ 28040 w 1474117"/>
              <a:gd name="connsiteY6" fmla="*/ 438361 h 726477"/>
              <a:gd name="connsiteX7" fmla="*/ 148690 w 1474117"/>
              <a:gd name="connsiteY7" fmla="*/ 165311 h 726477"/>
              <a:gd name="connsiteX8" fmla="*/ 602715 w 1474117"/>
              <a:gd name="connsiteY8" fmla="*/ 178011 h 726477"/>
              <a:gd name="connsiteX9" fmla="*/ 862094 w 1474117"/>
              <a:gd name="connsiteY9" fmla="*/ 324497 h 726477"/>
              <a:gd name="connsiteX10" fmla="*/ 1069440 w 1474117"/>
              <a:gd name="connsiteY10" fmla="*/ 393911 h 726477"/>
              <a:gd name="connsiteX11" fmla="*/ 1129765 w 1474117"/>
              <a:gd name="connsiteY11" fmla="*/ 292311 h 726477"/>
              <a:gd name="connsiteX12" fmla="*/ 1158340 w 1474117"/>
              <a:gd name="connsiteY12" fmla="*/ 165311 h 726477"/>
              <a:gd name="connsiteX13" fmla="*/ 1336140 w 1474117"/>
              <a:gd name="connsiteY13" fmla="*/ 193886 h 726477"/>
              <a:gd name="connsiteX14" fmla="*/ 1374240 w 1474117"/>
              <a:gd name="connsiteY14" fmla="*/ 16086 h 726477"/>
              <a:gd name="connsiteX15" fmla="*/ 1474117 w 1474117"/>
              <a:gd name="connsiteY15" fmla="*/ 4386 h 726477"/>
              <a:gd name="connsiteX0" fmla="*/ 332840 w 1474117"/>
              <a:gd name="connsiteY0" fmla="*/ 717761 h 726477"/>
              <a:gd name="connsiteX1" fmla="*/ 494765 w 1474117"/>
              <a:gd name="connsiteY1" fmla="*/ 698711 h 726477"/>
              <a:gd name="connsiteX2" fmla="*/ 577315 w 1474117"/>
              <a:gd name="connsiteY2" fmla="*/ 578061 h 726477"/>
              <a:gd name="connsiteX3" fmla="*/ 536040 w 1474117"/>
              <a:gd name="connsiteY3" fmla="*/ 460586 h 726477"/>
              <a:gd name="connsiteX4" fmla="*/ 355065 w 1474117"/>
              <a:gd name="connsiteY4" fmla="*/ 352636 h 726477"/>
              <a:gd name="connsiteX5" fmla="*/ 28040 w 1474117"/>
              <a:gd name="connsiteY5" fmla="*/ 438361 h 726477"/>
              <a:gd name="connsiteX6" fmla="*/ 148690 w 1474117"/>
              <a:gd name="connsiteY6" fmla="*/ 165311 h 726477"/>
              <a:gd name="connsiteX7" fmla="*/ 602715 w 1474117"/>
              <a:gd name="connsiteY7" fmla="*/ 178011 h 726477"/>
              <a:gd name="connsiteX8" fmla="*/ 862094 w 1474117"/>
              <a:gd name="connsiteY8" fmla="*/ 324497 h 726477"/>
              <a:gd name="connsiteX9" fmla="*/ 1069440 w 1474117"/>
              <a:gd name="connsiteY9" fmla="*/ 393911 h 726477"/>
              <a:gd name="connsiteX10" fmla="*/ 1129765 w 1474117"/>
              <a:gd name="connsiteY10" fmla="*/ 292311 h 726477"/>
              <a:gd name="connsiteX11" fmla="*/ 1158340 w 1474117"/>
              <a:gd name="connsiteY11" fmla="*/ 165311 h 726477"/>
              <a:gd name="connsiteX12" fmla="*/ 1336140 w 1474117"/>
              <a:gd name="connsiteY12" fmla="*/ 193886 h 726477"/>
              <a:gd name="connsiteX13" fmla="*/ 1374240 w 1474117"/>
              <a:gd name="connsiteY13" fmla="*/ 16086 h 726477"/>
              <a:gd name="connsiteX14" fmla="*/ 1474117 w 1474117"/>
              <a:gd name="connsiteY14" fmla="*/ 4386 h 726477"/>
              <a:gd name="connsiteX0" fmla="*/ 494765 w 1474117"/>
              <a:gd name="connsiteY0" fmla="*/ 698711 h 698711"/>
              <a:gd name="connsiteX1" fmla="*/ 577315 w 1474117"/>
              <a:gd name="connsiteY1" fmla="*/ 578061 h 698711"/>
              <a:gd name="connsiteX2" fmla="*/ 536040 w 1474117"/>
              <a:gd name="connsiteY2" fmla="*/ 460586 h 698711"/>
              <a:gd name="connsiteX3" fmla="*/ 355065 w 1474117"/>
              <a:gd name="connsiteY3" fmla="*/ 352636 h 698711"/>
              <a:gd name="connsiteX4" fmla="*/ 28040 w 1474117"/>
              <a:gd name="connsiteY4" fmla="*/ 438361 h 698711"/>
              <a:gd name="connsiteX5" fmla="*/ 148690 w 1474117"/>
              <a:gd name="connsiteY5" fmla="*/ 165311 h 698711"/>
              <a:gd name="connsiteX6" fmla="*/ 602715 w 1474117"/>
              <a:gd name="connsiteY6" fmla="*/ 178011 h 698711"/>
              <a:gd name="connsiteX7" fmla="*/ 862094 w 1474117"/>
              <a:gd name="connsiteY7" fmla="*/ 324497 h 698711"/>
              <a:gd name="connsiteX8" fmla="*/ 1069440 w 1474117"/>
              <a:gd name="connsiteY8" fmla="*/ 393911 h 698711"/>
              <a:gd name="connsiteX9" fmla="*/ 1129765 w 1474117"/>
              <a:gd name="connsiteY9" fmla="*/ 292311 h 698711"/>
              <a:gd name="connsiteX10" fmla="*/ 1158340 w 1474117"/>
              <a:gd name="connsiteY10" fmla="*/ 165311 h 698711"/>
              <a:gd name="connsiteX11" fmla="*/ 1336140 w 1474117"/>
              <a:gd name="connsiteY11" fmla="*/ 193886 h 698711"/>
              <a:gd name="connsiteX12" fmla="*/ 1374240 w 1474117"/>
              <a:gd name="connsiteY12" fmla="*/ 16086 h 698711"/>
              <a:gd name="connsiteX13" fmla="*/ 1474117 w 1474117"/>
              <a:gd name="connsiteY13" fmla="*/ 4386 h 698711"/>
              <a:gd name="connsiteX0" fmla="*/ 577315 w 1474117"/>
              <a:gd name="connsiteY0" fmla="*/ 578061 h 578061"/>
              <a:gd name="connsiteX1" fmla="*/ 536040 w 1474117"/>
              <a:gd name="connsiteY1" fmla="*/ 460586 h 578061"/>
              <a:gd name="connsiteX2" fmla="*/ 355065 w 1474117"/>
              <a:gd name="connsiteY2" fmla="*/ 352636 h 578061"/>
              <a:gd name="connsiteX3" fmla="*/ 28040 w 1474117"/>
              <a:gd name="connsiteY3" fmla="*/ 438361 h 578061"/>
              <a:gd name="connsiteX4" fmla="*/ 148690 w 1474117"/>
              <a:gd name="connsiteY4" fmla="*/ 165311 h 578061"/>
              <a:gd name="connsiteX5" fmla="*/ 602715 w 1474117"/>
              <a:gd name="connsiteY5" fmla="*/ 178011 h 578061"/>
              <a:gd name="connsiteX6" fmla="*/ 862094 w 1474117"/>
              <a:gd name="connsiteY6" fmla="*/ 324497 h 578061"/>
              <a:gd name="connsiteX7" fmla="*/ 1069440 w 1474117"/>
              <a:gd name="connsiteY7" fmla="*/ 393911 h 578061"/>
              <a:gd name="connsiteX8" fmla="*/ 1129765 w 1474117"/>
              <a:gd name="connsiteY8" fmla="*/ 292311 h 578061"/>
              <a:gd name="connsiteX9" fmla="*/ 1158340 w 1474117"/>
              <a:gd name="connsiteY9" fmla="*/ 165311 h 578061"/>
              <a:gd name="connsiteX10" fmla="*/ 1336140 w 1474117"/>
              <a:gd name="connsiteY10" fmla="*/ 193886 h 578061"/>
              <a:gd name="connsiteX11" fmla="*/ 1374240 w 1474117"/>
              <a:gd name="connsiteY11" fmla="*/ 16086 h 578061"/>
              <a:gd name="connsiteX12" fmla="*/ 1474117 w 1474117"/>
              <a:gd name="connsiteY12" fmla="*/ 4386 h 578061"/>
              <a:gd name="connsiteX0" fmla="*/ 536040 w 1474117"/>
              <a:gd name="connsiteY0" fmla="*/ 460586 h 460586"/>
              <a:gd name="connsiteX1" fmla="*/ 355065 w 1474117"/>
              <a:gd name="connsiteY1" fmla="*/ 352636 h 460586"/>
              <a:gd name="connsiteX2" fmla="*/ 28040 w 1474117"/>
              <a:gd name="connsiteY2" fmla="*/ 438361 h 460586"/>
              <a:gd name="connsiteX3" fmla="*/ 148690 w 1474117"/>
              <a:gd name="connsiteY3" fmla="*/ 165311 h 460586"/>
              <a:gd name="connsiteX4" fmla="*/ 602715 w 1474117"/>
              <a:gd name="connsiteY4" fmla="*/ 178011 h 460586"/>
              <a:gd name="connsiteX5" fmla="*/ 862094 w 1474117"/>
              <a:gd name="connsiteY5" fmla="*/ 324497 h 460586"/>
              <a:gd name="connsiteX6" fmla="*/ 1069440 w 1474117"/>
              <a:gd name="connsiteY6" fmla="*/ 393911 h 460586"/>
              <a:gd name="connsiteX7" fmla="*/ 1129765 w 1474117"/>
              <a:gd name="connsiteY7" fmla="*/ 292311 h 460586"/>
              <a:gd name="connsiteX8" fmla="*/ 1158340 w 1474117"/>
              <a:gd name="connsiteY8" fmla="*/ 165311 h 460586"/>
              <a:gd name="connsiteX9" fmla="*/ 1336140 w 1474117"/>
              <a:gd name="connsiteY9" fmla="*/ 193886 h 460586"/>
              <a:gd name="connsiteX10" fmla="*/ 1374240 w 1474117"/>
              <a:gd name="connsiteY10" fmla="*/ 16086 h 460586"/>
              <a:gd name="connsiteX11" fmla="*/ 1474117 w 1474117"/>
              <a:gd name="connsiteY11" fmla="*/ 4386 h 460586"/>
              <a:gd name="connsiteX0" fmla="*/ 355065 w 1474117"/>
              <a:gd name="connsiteY0" fmla="*/ 352636 h 443526"/>
              <a:gd name="connsiteX1" fmla="*/ 28040 w 1474117"/>
              <a:gd name="connsiteY1" fmla="*/ 438361 h 443526"/>
              <a:gd name="connsiteX2" fmla="*/ 148690 w 1474117"/>
              <a:gd name="connsiteY2" fmla="*/ 165311 h 443526"/>
              <a:gd name="connsiteX3" fmla="*/ 602715 w 1474117"/>
              <a:gd name="connsiteY3" fmla="*/ 178011 h 443526"/>
              <a:gd name="connsiteX4" fmla="*/ 862094 w 1474117"/>
              <a:gd name="connsiteY4" fmla="*/ 324497 h 443526"/>
              <a:gd name="connsiteX5" fmla="*/ 1069440 w 1474117"/>
              <a:gd name="connsiteY5" fmla="*/ 393911 h 443526"/>
              <a:gd name="connsiteX6" fmla="*/ 1129765 w 1474117"/>
              <a:gd name="connsiteY6" fmla="*/ 292311 h 443526"/>
              <a:gd name="connsiteX7" fmla="*/ 1158340 w 1474117"/>
              <a:gd name="connsiteY7" fmla="*/ 165311 h 443526"/>
              <a:gd name="connsiteX8" fmla="*/ 1336140 w 1474117"/>
              <a:gd name="connsiteY8" fmla="*/ 193886 h 443526"/>
              <a:gd name="connsiteX9" fmla="*/ 1374240 w 1474117"/>
              <a:gd name="connsiteY9" fmla="*/ 16086 h 443526"/>
              <a:gd name="connsiteX10" fmla="*/ 1474117 w 1474117"/>
              <a:gd name="connsiteY10" fmla="*/ 4386 h 443526"/>
              <a:gd name="connsiteX0" fmla="*/ 28040 w 1474117"/>
              <a:gd name="connsiteY0" fmla="*/ 438361 h 438361"/>
              <a:gd name="connsiteX1" fmla="*/ 148690 w 1474117"/>
              <a:gd name="connsiteY1" fmla="*/ 165311 h 438361"/>
              <a:gd name="connsiteX2" fmla="*/ 602715 w 1474117"/>
              <a:gd name="connsiteY2" fmla="*/ 178011 h 438361"/>
              <a:gd name="connsiteX3" fmla="*/ 862094 w 1474117"/>
              <a:gd name="connsiteY3" fmla="*/ 324497 h 438361"/>
              <a:gd name="connsiteX4" fmla="*/ 1069440 w 1474117"/>
              <a:gd name="connsiteY4" fmla="*/ 393911 h 438361"/>
              <a:gd name="connsiteX5" fmla="*/ 1129765 w 1474117"/>
              <a:gd name="connsiteY5" fmla="*/ 292311 h 438361"/>
              <a:gd name="connsiteX6" fmla="*/ 1158340 w 1474117"/>
              <a:gd name="connsiteY6" fmla="*/ 165311 h 438361"/>
              <a:gd name="connsiteX7" fmla="*/ 1336140 w 1474117"/>
              <a:gd name="connsiteY7" fmla="*/ 193886 h 438361"/>
              <a:gd name="connsiteX8" fmla="*/ 1374240 w 1474117"/>
              <a:gd name="connsiteY8" fmla="*/ 16086 h 438361"/>
              <a:gd name="connsiteX9" fmla="*/ 1474117 w 1474117"/>
              <a:gd name="connsiteY9" fmla="*/ 4386 h 438361"/>
              <a:gd name="connsiteX0" fmla="*/ 0 w 1325427"/>
              <a:gd name="connsiteY0" fmla="*/ 165311 h 394410"/>
              <a:gd name="connsiteX1" fmla="*/ 454025 w 1325427"/>
              <a:gd name="connsiteY1" fmla="*/ 178011 h 394410"/>
              <a:gd name="connsiteX2" fmla="*/ 713404 w 1325427"/>
              <a:gd name="connsiteY2" fmla="*/ 324497 h 394410"/>
              <a:gd name="connsiteX3" fmla="*/ 920750 w 1325427"/>
              <a:gd name="connsiteY3" fmla="*/ 393911 h 394410"/>
              <a:gd name="connsiteX4" fmla="*/ 981075 w 1325427"/>
              <a:gd name="connsiteY4" fmla="*/ 292311 h 394410"/>
              <a:gd name="connsiteX5" fmla="*/ 1009650 w 1325427"/>
              <a:gd name="connsiteY5" fmla="*/ 165311 h 394410"/>
              <a:gd name="connsiteX6" fmla="*/ 1187450 w 1325427"/>
              <a:gd name="connsiteY6" fmla="*/ 193886 h 394410"/>
              <a:gd name="connsiteX7" fmla="*/ 1225550 w 1325427"/>
              <a:gd name="connsiteY7" fmla="*/ 16086 h 394410"/>
              <a:gd name="connsiteX8" fmla="*/ 1325427 w 1325427"/>
              <a:gd name="connsiteY8" fmla="*/ 4386 h 394410"/>
              <a:gd name="connsiteX0" fmla="*/ 0 w 871402"/>
              <a:gd name="connsiteY0" fmla="*/ 178011 h 394410"/>
              <a:gd name="connsiteX1" fmla="*/ 259379 w 871402"/>
              <a:gd name="connsiteY1" fmla="*/ 324497 h 394410"/>
              <a:gd name="connsiteX2" fmla="*/ 466725 w 871402"/>
              <a:gd name="connsiteY2" fmla="*/ 393911 h 394410"/>
              <a:gd name="connsiteX3" fmla="*/ 527050 w 871402"/>
              <a:gd name="connsiteY3" fmla="*/ 292311 h 394410"/>
              <a:gd name="connsiteX4" fmla="*/ 555625 w 871402"/>
              <a:gd name="connsiteY4" fmla="*/ 165311 h 394410"/>
              <a:gd name="connsiteX5" fmla="*/ 733425 w 871402"/>
              <a:gd name="connsiteY5" fmla="*/ 193886 h 394410"/>
              <a:gd name="connsiteX6" fmla="*/ 771525 w 871402"/>
              <a:gd name="connsiteY6" fmla="*/ 16086 h 394410"/>
              <a:gd name="connsiteX7" fmla="*/ 871402 w 871402"/>
              <a:gd name="connsiteY7" fmla="*/ 4386 h 394410"/>
              <a:gd name="connsiteX0" fmla="*/ 0 w 612023"/>
              <a:gd name="connsiteY0" fmla="*/ 324497 h 394410"/>
              <a:gd name="connsiteX1" fmla="*/ 207346 w 612023"/>
              <a:gd name="connsiteY1" fmla="*/ 393911 h 394410"/>
              <a:gd name="connsiteX2" fmla="*/ 267671 w 612023"/>
              <a:gd name="connsiteY2" fmla="*/ 292311 h 394410"/>
              <a:gd name="connsiteX3" fmla="*/ 296246 w 612023"/>
              <a:gd name="connsiteY3" fmla="*/ 165311 h 394410"/>
              <a:gd name="connsiteX4" fmla="*/ 474046 w 612023"/>
              <a:gd name="connsiteY4" fmla="*/ 193886 h 394410"/>
              <a:gd name="connsiteX5" fmla="*/ 512146 w 612023"/>
              <a:gd name="connsiteY5" fmla="*/ 16086 h 394410"/>
              <a:gd name="connsiteX6" fmla="*/ 612023 w 612023"/>
              <a:gd name="connsiteY6" fmla="*/ 4386 h 3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23" h="394410">
                <a:moveTo>
                  <a:pt x="0" y="324497"/>
                </a:moveTo>
                <a:cubicBezTo>
                  <a:pt x="77788" y="360480"/>
                  <a:pt x="162734" y="399275"/>
                  <a:pt x="207346" y="393911"/>
                </a:cubicBezTo>
                <a:cubicBezTo>
                  <a:pt x="251958" y="388547"/>
                  <a:pt x="252854" y="330411"/>
                  <a:pt x="267671" y="292311"/>
                </a:cubicBezTo>
                <a:cubicBezTo>
                  <a:pt x="282488" y="254211"/>
                  <a:pt x="261850" y="181715"/>
                  <a:pt x="296246" y="165311"/>
                </a:cubicBezTo>
                <a:cubicBezTo>
                  <a:pt x="330642" y="148907"/>
                  <a:pt x="438063" y="218757"/>
                  <a:pt x="474046" y="193886"/>
                </a:cubicBezTo>
                <a:cubicBezTo>
                  <a:pt x="529608" y="142028"/>
                  <a:pt x="481454" y="51540"/>
                  <a:pt x="512146" y="16086"/>
                </a:cubicBezTo>
                <a:cubicBezTo>
                  <a:pt x="535142" y="-15497"/>
                  <a:pt x="587681" y="10207"/>
                  <a:pt x="612023" y="4386"/>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src_canvas_cut1"/>
          <p:cNvSpPr/>
          <p:nvPr/>
        </p:nvSpPr>
        <p:spPr>
          <a:xfrm>
            <a:off x="2120896" y="4710196"/>
            <a:ext cx="876301" cy="420606"/>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537287 w 2216150"/>
              <a:gd name="connsiteY4" fmla="*/ 908483 h 1104900"/>
              <a:gd name="connsiteX5" fmla="*/ 606425 w 2216150"/>
              <a:gd name="connsiteY5" fmla="*/ 949325 h 1104900"/>
              <a:gd name="connsiteX6" fmla="*/ 733425 w 2216150"/>
              <a:gd name="connsiteY6" fmla="*/ 869950 h 1104900"/>
              <a:gd name="connsiteX7" fmla="*/ 866775 w 2216150"/>
              <a:gd name="connsiteY7" fmla="*/ 790575 h 1104900"/>
              <a:gd name="connsiteX8" fmla="*/ 930275 w 2216150"/>
              <a:gd name="connsiteY8" fmla="*/ 923925 h 1104900"/>
              <a:gd name="connsiteX9" fmla="*/ 1092200 w 2216150"/>
              <a:gd name="connsiteY9" fmla="*/ 904875 h 1104900"/>
              <a:gd name="connsiteX10" fmla="*/ 1174750 w 2216150"/>
              <a:gd name="connsiteY10" fmla="*/ 784225 h 1104900"/>
              <a:gd name="connsiteX11" fmla="*/ 1133475 w 2216150"/>
              <a:gd name="connsiteY11" fmla="*/ 666750 h 1104900"/>
              <a:gd name="connsiteX12" fmla="*/ 952500 w 2216150"/>
              <a:gd name="connsiteY12" fmla="*/ 558800 h 1104900"/>
              <a:gd name="connsiteX13" fmla="*/ 625475 w 2216150"/>
              <a:gd name="connsiteY13" fmla="*/ 644525 h 1104900"/>
              <a:gd name="connsiteX14" fmla="*/ 746125 w 2216150"/>
              <a:gd name="connsiteY14" fmla="*/ 37147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162712 w 2216150"/>
              <a:gd name="connsiteY1" fmla="*/ 1028014 h 1104900"/>
              <a:gd name="connsiteX2" fmla="*/ 219075 w 2216150"/>
              <a:gd name="connsiteY2" fmla="*/ 993775 h 1104900"/>
              <a:gd name="connsiteX3" fmla="*/ 317500 w 2216150"/>
              <a:gd name="connsiteY3" fmla="*/ 863600 h 1104900"/>
              <a:gd name="connsiteX4" fmla="*/ 460375 w 2216150"/>
              <a:gd name="connsiteY4" fmla="*/ 863600 h 1104900"/>
              <a:gd name="connsiteX5" fmla="*/ 537287 w 2216150"/>
              <a:gd name="connsiteY5" fmla="*/ 908483 h 1104900"/>
              <a:gd name="connsiteX6" fmla="*/ 606425 w 2216150"/>
              <a:gd name="connsiteY6" fmla="*/ 949325 h 1104900"/>
              <a:gd name="connsiteX7" fmla="*/ 733425 w 2216150"/>
              <a:gd name="connsiteY7" fmla="*/ 869950 h 1104900"/>
              <a:gd name="connsiteX8" fmla="*/ 866775 w 2216150"/>
              <a:gd name="connsiteY8" fmla="*/ 790575 h 1104900"/>
              <a:gd name="connsiteX9" fmla="*/ 930275 w 2216150"/>
              <a:gd name="connsiteY9" fmla="*/ 923925 h 1104900"/>
              <a:gd name="connsiteX10" fmla="*/ 1092200 w 2216150"/>
              <a:gd name="connsiteY10" fmla="*/ 904875 h 1104900"/>
              <a:gd name="connsiteX11" fmla="*/ 1174750 w 2216150"/>
              <a:gd name="connsiteY11" fmla="*/ 784225 h 1104900"/>
              <a:gd name="connsiteX12" fmla="*/ 1133475 w 2216150"/>
              <a:gd name="connsiteY12" fmla="*/ 666750 h 1104900"/>
              <a:gd name="connsiteX13" fmla="*/ 952500 w 2216150"/>
              <a:gd name="connsiteY13" fmla="*/ 558800 h 1104900"/>
              <a:gd name="connsiteX14" fmla="*/ 625475 w 2216150"/>
              <a:gd name="connsiteY14" fmla="*/ 644525 h 1104900"/>
              <a:gd name="connsiteX15" fmla="*/ 746125 w 2216150"/>
              <a:gd name="connsiteY15" fmla="*/ 371475 h 1104900"/>
              <a:gd name="connsiteX16" fmla="*/ 1200150 w 2216150"/>
              <a:gd name="connsiteY16" fmla="*/ 384175 h 1104900"/>
              <a:gd name="connsiteX17" fmla="*/ 1435100 w 2216150"/>
              <a:gd name="connsiteY17" fmla="*/ 520700 h 1104900"/>
              <a:gd name="connsiteX18" fmla="*/ 1666875 w 2216150"/>
              <a:gd name="connsiteY18" fmla="*/ 600075 h 1104900"/>
              <a:gd name="connsiteX19" fmla="*/ 1727200 w 2216150"/>
              <a:gd name="connsiteY19" fmla="*/ 498475 h 1104900"/>
              <a:gd name="connsiteX20" fmla="*/ 1755775 w 2216150"/>
              <a:gd name="connsiteY20" fmla="*/ 371475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117725"/>
              <a:gd name="connsiteY0" fmla="*/ 917575 h 917575"/>
              <a:gd name="connsiteX1" fmla="*/ 162712 w 2117725"/>
              <a:gd name="connsiteY1" fmla="*/ 840689 h 917575"/>
              <a:gd name="connsiteX2" fmla="*/ 219075 w 2117725"/>
              <a:gd name="connsiteY2" fmla="*/ 806450 h 917575"/>
              <a:gd name="connsiteX3" fmla="*/ 317500 w 2117725"/>
              <a:gd name="connsiteY3" fmla="*/ 676275 h 917575"/>
              <a:gd name="connsiteX4" fmla="*/ 460375 w 2117725"/>
              <a:gd name="connsiteY4" fmla="*/ 676275 h 917575"/>
              <a:gd name="connsiteX5" fmla="*/ 537287 w 2117725"/>
              <a:gd name="connsiteY5" fmla="*/ 721158 h 917575"/>
              <a:gd name="connsiteX6" fmla="*/ 606425 w 2117725"/>
              <a:gd name="connsiteY6" fmla="*/ 762000 h 917575"/>
              <a:gd name="connsiteX7" fmla="*/ 733425 w 2117725"/>
              <a:gd name="connsiteY7" fmla="*/ 682625 h 917575"/>
              <a:gd name="connsiteX8" fmla="*/ 866775 w 2117725"/>
              <a:gd name="connsiteY8" fmla="*/ 603250 h 917575"/>
              <a:gd name="connsiteX9" fmla="*/ 930275 w 2117725"/>
              <a:gd name="connsiteY9" fmla="*/ 736600 h 917575"/>
              <a:gd name="connsiteX10" fmla="*/ 1092200 w 2117725"/>
              <a:gd name="connsiteY10" fmla="*/ 717550 h 917575"/>
              <a:gd name="connsiteX11" fmla="*/ 1174750 w 2117725"/>
              <a:gd name="connsiteY11" fmla="*/ 596900 h 917575"/>
              <a:gd name="connsiteX12" fmla="*/ 1133475 w 2117725"/>
              <a:gd name="connsiteY12" fmla="*/ 479425 h 917575"/>
              <a:gd name="connsiteX13" fmla="*/ 952500 w 2117725"/>
              <a:gd name="connsiteY13" fmla="*/ 371475 h 917575"/>
              <a:gd name="connsiteX14" fmla="*/ 625475 w 2117725"/>
              <a:gd name="connsiteY14" fmla="*/ 457200 h 917575"/>
              <a:gd name="connsiteX15" fmla="*/ 746125 w 2117725"/>
              <a:gd name="connsiteY15" fmla="*/ 184150 h 917575"/>
              <a:gd name="connsiteX16" fmla="*/ 1200150 w 2117725"/>
              <a:gd name="connsiteY16" fmla="*/ 196850 h 917575"/>
              <a:gd name="connsiteX17" fmla="*/ 1435100 w 2117725"/>
              <a:gd name="connsiteY17" fmla="*/ 333375 h 917575"/>
              <a:gd name="connsiteX18" fmla="*/ 1666875 w 2117725"/>
              <a:gd name="connsiteY18" fmla="*/ 412750 h 917575"/>
              <a:gd name="connsiteX19" fmla="*/ 1727200 w 2117725"/>
              <a:gd name="connsiteY19" fmla="*/ 311150 h 917575"/>
              <a:gd name="connsiteX20" fmla="*/ 1755775 w 2117725"/>
              <a:gd name="connsiteY20" fmla="*/ 184150 h 917575"/>
              <a:gd name="connsiteX21" fmla="*/ 1933575 w 2117725"/>
              <a:gd name="connsiteY21" fmla="*/ 212725 h 917575"/>
              <a:gd name="connsiteX22" fmla="*/ 1971675 w 2117725"/>
              <a:gd name="connsiteY22" fmla="*/ 34925 h 917575"/>
              <a:gd name="connsiteX23" fmla="*/ 2117725 w 2117725"/>
              <a:gd name="connsiteY23" fmla="*/ 0 h 917575"/>
              <a:gd name="connsiteX0" fmla="*/ 0 w 1971675"/>
              <a:gd name="connsiteY0" fmla="*/ 882650 h 882650"/>
              <a:gd name="connsiteX1" fmla="*/ 162712 w 1971675"/>
              <a:gd name="connsiteY1" fmla="*/ 805764 h 882650"/>
              <a:gd name="connsiteX2" fmla="*/ 219075 w 1971675"/>
              <a:gd name="connsiteY2" fmla="*/ 771525 h 882650"/>
              <a:gd name="connsiteX3" fmla="*/ 317500 w 1971675"/>
              <a:gd name="connsiteY3" fmla="*/ 641350 h 882650"/>
              <a:gd name="connsiteX4" fmla="*/ 460375 w 1971675"/>
              <a:gd name="connsiteY4" fmla="*/ 641350 h 882650"/>
              <a:gd name="connsiteX5" fmla="*/ 537287 w 1971675"/>
              <a:gd name="connsiteY5" fmla="*/ 686233 h 882650"/>
              <a:gd name="connsiteX6" fmla="*/ 606425 w 1971675"/>
              <a:gd name="connsiteY6" fmla="*/ 727075 h 882650"/>
              <a:gd name="connsiteX7" fmla="*/ 733425 w 1971675"/>
              <a:gd name="connsiteY7" fmla="*/ 647700 h 882650"/>
              <a:gd name="connsiteX8" fmla="*/ 866775 w 1971675"/>
              <a:gd name="connsiteY8" fmla="*/ 568325 h 882650"/>
              <a:gd name="connsiteX9" fmla="*/ 930275 w 1971675"/>
              <a:gd name="connsiteY9" fmla="*/ 701675 h 882650"/>
              <a:gd name="connsiteX10" fmla="*/ 1092200 w 1971675"/>
              <a:gd name="connsiteY10" fmla="*/ 682625 h 882650"/>
              <a:gd name="connsiteX11" fmla="*/ 1174750 w 1971675"/>
              <a:gd name="connsiteY11" fmla="*/ 561975 h 882650"/>
              <a:gd name="connsiteX12" fmla="*/ 1133475 w 1971675"/>
              <a:gd name="connsiteY12" fmla="*/ 444500 h 882650"/>
              <a:gd name="connsiteX13" fmla="*/ 952500 w 1971675"/>
              <a:gd name="connsiteY13" fmla="*/ 336550 h 882650"/>
              <a:gd name="connsiteX14" fmla="*/ 625475 w 1971675"/>
              <a:gd name="connsiteY14" fmla="*/ 422275 h 882650"/>
              <a:gd name="connsiteX15" fmla="*/ 746125 w 1971675"/>
              <a:gd name="connsiteY15" fmla="*/ 149225 h 882650"/>
              <a:gd name="connsiteX16" fmla="*/ 1200150 w 1971675"/>
              <a:gd name="connsiteY16" fmla="*/ 161925 h 882650"/>
              <a:gd name="connsiteX17" fmla="*/ 1435100 w 1971675"/>
              <a:gd name="connsiteY17" fmla="*/ 298450 h 882650"/>
              <a:gd name="connsiteX18" fmla="*/ 1666875 w 1971675"/>
              <a:gd name="connsiteY18" fmla="*/ 377825 h 882650"/>
              <a:gd name="connsiteX19" fmla="*/ 1727200 w 1971675"/>
              <a:gd name="connsiteY19" fmla="*/ 276225 h 882650"/>
              <a:gd name="connsiteX20" fmla="*/ 1755775 w 1971675"/>
              <a:gd name="connsiteY20" fmla="*/ 149225 h 882650"/>
              <a:gd name="connsiteX21" fmla="*/ 1933575 w 1971675"/>
              <a:gd name="connsiteY21" fmla="*/ 177800 h 882650"/>
              <a:gd name="connsiteX22" fmla="*/ 1971675 w 1971675"/>
              <a:gd name="connsiteY22" fmla="*/ 0 h 882650"/>
              <a:gd name="connsiteX0" fmla="*/ 0 w 1933575"/>
              <a:gd name="connsiteY0" fmla="*/ 749453 h 749453"/>
              <a:gd name="connsiteX1" fmla="*/ 162712 w 1933575"/>
              <a:gd name="connsiteY1" fmla="*/ 672567 h 749453"/>
              <a:gd name="connsiteX2" fmla="*/ 219075 w 1933575"/>
              <a:gd name="connsiteY2" fmla="*/ 638328 h 749453"/>
              <a:gd name="connsiteX3" fmla="*/ 317500 w 1933575"/>
              <a:gd name="connsiteY3" fmla="*/ 508153 h 749453"/>
              <a:gd name="connsiteX4" fmla="*/ 460375 w 1933575"/>
              <a:gd name="connsiteY4" fmla="*/ 508153 h 749453"/>
              <a:gd name="connsiteX5" fmla="*/ 537287 w 1933575"/>
              <a:gd name="connsiteY5" fmla="*/ 553036 h 749453"/>
              <a:gd name="connsiteX6" fmla="*/ 606425 w 1933575"/>
              <a:gd name="connsiteY6" fmla="*/ 593878 h 749453"/>
              <a:gd name="connsiteX7" fmla="*/ 733425 w 1933575"/>
              <a:gd name="connsiteY7" fmla="*/ 514503 h 749453"/>
              <a:gd name="connsiteX8" fmla="*/ 866775 w 1933575"/>
              <a:gd name="connsiteY8" fmla="*/ 435128 h 749453"/>
              <a:gd name="connsiteX9" fmla="*/ 930275 w 1933575"/>
              <a:gd name="connsiteY9" fmla="*/ 568478 h 749453"/>
              <a:gd name="connsiteX10" fmla="*/ 1092200 w 1933575"/>
              <a:gd name="connsiteY10" fmla="*/ 549428 h 749453"/>
              <a:gd name="connsiteX11" fmla="*/ 1174750 w 1933575"/>
              <a:gd name="connsiteY11" fmla="*/ 428778 h 749453"/>
              <a:gd name="connsiteX12" fmla="*/ 1133475 w 1933575"/>
              <a:gd name="connsiteY12" fmla="*/ 311303 h 749453"/>
              <a:gd name="connsiteX13" fmla="*/ 952500 w 1933575"/>
              <a:gd name="connsiteY13" fmla="*/ 203353 h 749453"/>
              <a:gd name="connsiteX14" fmla="*/ 625475 w 1933575"/>
              <a:gd name="connsiteY14" fmla="*/ 289078 h 749453"/>
              <a:gd name="connsiteX15" fmla="*/ 746125 w 1933575"/>
              <a:gd name="connsiteY15" fmla="*/ 16028 h 749453"/>
              <a:gd name="connsiteX16" fmla="*/ 1200150 w 1933575"/>
              <a:gd name="connsiteY16" fmla="*/ 28728 h 749453"/>
              <a:gd name="connsiteX17" fmla="*/ 1435100 w 1933575"/>
              <a:gd name="connsiteY17" fmla="*/ 165253 h 749453"/>
              <a:gd name="connsiteX18" fmla="*/ 1666875 w 1933575"/>
              <a:gd name="connsiteY18" fmla="*/ 244628 h 749453"/>
              <a:gd name="connsiteX19" fmla="*/ 1727200 w 1933575"/>
              <a:gd name="connsiteY19" fmla="*/ 143028 h 749453"/>
              <a:gd name="connsiteX20" fmla="*/ 1755775 w 1933575"/>
              <a:gd name="connsiteY20" fmla="*/ 16028 h 749453"/>
              <a:gd name="connsiteX21" fmla="*/ 1933575 w 1933575"/>
              <a:gd name="connsiteY21" fmla="*/ 44603 h 749453"/>
              <a:gd name="connsiteX0" fmla="*/ 0 w 1755775"/>
              <a:gd name="connsiteY0" fmla="*/ 749453 h 749453"/>
              <a:gd name="connsiteX1" fmla="*/ 162712 w 1755775"/>
              <a:gd name="connsiteY1" fmla="*/ 672567 h 749453"/>
              <a:gd name="connsiteX2" fmla="*/ 219075 w 1755775"/>
              <a:gd name="connsiteY2" fmla="*/ 638328 h 749453"/>
              <a:gd name="connsiteX3" fmla="*/ 317500 w 1755775"/>
              <a:gd name="connsiteY3" fmla="*/ 508153 h 749453"/>
              <a:gd name="connsiteX4" fmla="*/ 460375 w 1755775"/>
              <a:gd name="connsiteY4" fmla="*/ 508153 h 749453"/>
              <a:gd name="connsiteX5" fmla="*/ 537287 w 1755775"/>
              <a:gd name="connsiteY5" fmla="*/ 553036 h 749453"/>
              <a:gd name="connsiteX6" fmla="*/ 606425 w 1755775"/>
              <a:gd name="connsiteY6" fmla="*/ 593878 h 749453"/>
              <a:gd name="connsiteX7" fmla="*/ 733425 w 1755775"/>
              <a:gd name="connsiteY7" fmla="*/ 514503 h 749453"/>
              <a:gd name="connsiteX8" fmla="*/ 866775 w 1755775"/>
              <a:gd name="connsiteY8" fmla="*/ 435128 h 749453"/>
              <a:gd name="connsiteX9" fmla="*/ 930275 w 1755775"/>
              <a:gd name="connsiteY9" fmla="*/ 568478 h 749453"/>
              <a:gd name="connsiteX10" fmla="*/ 1092200 w 1755775"/>
              <a:gd name="connsiteY10" fmla="*/ 549428 h 749453"/>
              <a:gd name="connsiteX11" fmla="*/ 1174750 w 1755775"/>
              <a:gd name="connsiteY11" fmla="*/ 428778 h 749453"/>
              <a:gd name="connsiteX12" fmla="*/ 1133475 w 1755775"/>
              <a:gd name="connsiteY12" fmla="*/ 311303 h 749453"/>
              <a:gd name="connsiteX13" fmla="*/ 952500 w 1755775"/>
              <a:gd name="connsiteY13" fmla="*/ 203353 h 749453"/>
              <a:gd name="connsiteX14" fmla="*/ 625475 w 1755775"/>
              <a:gd name="connsiteY14" fmla="*/ 289078 h 749453"/>
              <a:gd name="connsiteX15" fmla="*/ 746125 w 1755775"/>
              <a:gd name="connsiteY15" fmla="*/ 16028 h 749453"/>
              <a:gd name="connsiteX16" fmla="*/ 1200150 w 1755775"/>
              <a:gd name="connsiteY16" fmla="*/ 28728 h 749453"/>
              <a:gd name="connsiteX17" fmla="*/ 1435100 w 1755775"/>
              <a:gd name="connsiteY17" fmla="*/ 165253 h 749453"/>
              <a:gd name="connsiteX18" fmla="*/ 1666875 w 1755775"/>
              <a:gd name="connsiteY18" fmla="*/ 244628 h 749453"/>
              <a:gd name="connsiteX19" fmla="*/ 1727200 w 1755775"/>
              <a:gd name="connsiteY19" fmla="*/ 143028 h 749453"/>
              <a:gd name="connsiteX20" fmla="*/ 1755775 w 1755775"/>
              <a:gd name="connsiteY20" fmla="*/ 16028 h 749453"/>
              <a:gd name="connsiteX0" fmla="*/ 0 w 1727200"/>
              <a:gd name="connsiteY0" fmla="*/ 749453 h 749453"/>
              <a:gd name="connsiteX1" fmla="*/ 162712 w 1727200"/>
              <a:gd name="connsiteY1" fmla="*/ 672567 h 749453"/>
              <a:gd name="connsiteX2" fmla="*/ 219075 w 1727200"/>
              <a:gd name="connsiteY2" fmla="*/ 638328 h 749453"/>
              <a:gd name="connsiteX3" fmla="*/ 317500 w 1727200"/>
              <a:gd name="connsiteY3" fmla="*/ 508153 h 749453"/>
              <a:gd name="connsiteX4" fmla="*/ 460375 w 1727200"/>
              <a:gd name="connsiteY4" fmla="*/ 508153 h 749453"/>
              <a:gd name="connsiteX5" fmla="*/ 537287 w 1727200"/>
              <a:gd name="connsiteY5" fmla="*/ 553036 h 749453"/>
              <a:gd name="connsiteX6" fmla="*/ 606425 w 1727200"/>
              <a:gd name="connsiteY6" fmla="*/ 593878 h 749453"/>
              <a:gd name="connsiteX7" fmla="*/ 733425 w 1727200"/>
              <a:gd name="connsiteY7" fmla="*/ 514503 h 749453"/>
              <a:gd name="connsiteX8" fmla="*/ 866775 w 1727200"/>
              <a:gd name="connsiteY8" fmla="*/ 435128 h 749453"/>
              <a:gd name="connsiteX9" fmla="*/ 930275 w 1727200"/>
              <a:gd name="connsiteY9" fmla="*/ 568478 h 749453"/>
              <a:gd name="connsiteX10" fmla="*/ 1092200 w 1727200"/>
              <a:gd name="connsiteY10" fmla="*/ 549428 h 749453"/>
              <a:gd name="connsiteX11" fmla="*/ 1174750 w 1727200"/>
              <a:gd name="connsiteY11" fmla="*/ 428778 h 749453"/>
              <a:gd name="connsiteX12" fmla="*/ 1133475 w 1727200"/>
              <a:gd name="connsiteY12" fmla="*/ 311303 h 749453"/>
              <a:gd name="connsiteX13" fmla="*/ 952500 w 1727200"/>
              <a:gd name="connsiteY13" fmla="*/ 203353 h 749453"/>
              <a:gd name="connsiteX14" fmla="*/ 625475 w 1727200"/>
              <a:gd name="connsiteY14" fmla="*/ 289078 h 749453"/>
              <a:gd name="connsiteX15" fmla="*/ 746125 w 1727200"/>
              <a:gd name="connsiteY15" fmla="*/ 16028 h 749453"/>
              <a:gd name="connsiteX16" fmla="*/ 1200150 w 1727200"/>
              <a:gd name="connsiteY16" fmla="*/ 28728 h 749453"/>
              <a:gd name="connsiteX17" fmla="*/ 1435100 w 1727200"/>
              <a:gd name="connsiteY17" fmla="*/ 165253 h 749453"/>
              <a:gd name="connsiteX18" fmla="*/ 1666875 w 1727200"/>
              <a:gd name="connsiteY18" fmla="*/ 244628 h 749453"/>
              <a:gd name="connsiteX19" fmla="*/ 1727200 w 1727200"/>
              <a:gd name="connsiteY19" fmla="*/ 143028 h 749453"/>
              <a:gd name="connsiteX0" fmla="*/ 0 w 1666875"/>
              <a:gd name="connsiteY0" fmla="*/ 749453 h 749453"/>
              <a:gd name="connsiteX1" fmla="*/ 162712 w 1666875"/>
              <a:gd name="connsiteY1" fmla="*/ 672567 h 749453"/>
              <a:gd name="connsiteX2" fmla="*/ 219075 w 1666875"/>
              <a:gd name="connsiteY2" fmla="*/ 638328 h 749453"/>
              <a:gd name="connsiteX3" fmla="*/ 317500 w 1666875"/>
              <a:gd name="connsiteY3" fmla="*/ 508153 h 749453"/>
              <a:gd name="connsiteX4" fmla="*/ 460375 w 1666875"/>
              <a:gd name="connsiteY4" fmla="*/ 508153 h 749453"/>
              <a:gd name="connsiteX5" fmla="*/ 537287 w 1666875"/>
              <a:gd name="connsiteY5" fmla="*/ 553036 h 749453"/>
              <a:gd name="connsiteX6" fmla="*/ 606425 w 1666875"/>
              <a:gd name="connsiteY6" fmla="*/ 593878 h 749453"/>
              <a:gd name="connsiteX7" fmla="*/ 733425 w 1666875"/>
              <a:gd name="connsiteY7" fmla="*/ 514503 h 749453"/>
              <a:gd name="connsiteX8" fmla="*/ 866775 w 1666875"/>
              <a:gd name="connsiteY8" fmla="*/ 435128 h 749453"/>
              <a:gd name="connsiteX9" fmla="*/ 930275 w 1666875"/>
              <a:gd name="connsiteY9" fmla="*/ 568478 h 749453"/>
              <a:gd name="connsiteX10" fmla="*/ 1092200 w 1666875"/>
              <a:gd name="connsiteY10" fmla="*/ 549428 h 749453"/>
              <a:gd name="connsiteX11" fmla="*/ 1174750 w 1666875"/>
              <a:gd name="connsiteY11" fmla="*/ 428778 h 749453"/>
              <a:gd name="connsiteX12" fmla="*/ 1133475 w 1666875"/>
              <a:gd name="connsiteY12" fmla="*/ 311303 h 749453"/>
              <a:gd name="connsiteX13" fmla="*/ 952500 w 1666875"/>
              <a:gd name="connsiteY13" fmla="*/ 203353 h 749453"/>
              <a:gd name="connsiteX14" fmla="*/ 625475 w 1666875"/>
              <a:gd name="connsiteY14" fmla="*/ 289078 h 749453"/>
              <a:gd name="connsiteX15" fmla="*/ 746125 w 1666875"/>
              <a:gd name="connsiteY15" fmla="*/ 16028 h 749453"/>
              <a:gd name="connsiteX16" fmla="*/ 1200150 w 1666875"/>
              <a:gd name="connsiteY16" fmla="*/ 28728 h 749453"/>
              <a:gd name="connsiteX17" fmla="*/ 1435100 w 1666875"/>
              <a:gd name="connsiteY17" fmla="*/ 165253 h 749453"/>
              <a:gd name="connsiteX18" fmla="*/ 1666875 w 1666875"/>
              <a:gd name="connsiteY18" fmla="*/ 244628 h 749453"/>
              <a:gd name="connsiteX0" fmla="*/ 0 w 1435100"/>
              <a:gd name="connsiteY0" fmla="*/ 749453 h 749453"/>
              <a:gd name="connsiteX1" fmla="*/ 162712 w 1435100"/>
              <a:gd name="connsiteY1" fmla="*/ 672567 h 749453"/>
              <a:gd name="connsiteX2" fmla="*/ 219075 w 1435100"/>
              <a:gd name="connsiteY2" fmla="*/ 638328 h 749453"/>
              <a:gd name="connsiteX3" fmla="*/ 317500 w 1435100"/>
              <a:gd name="connsiteY3" fmla="*/ 508153 h 749453"/>
              <a:gd name="connsiteX4" fmla="*/ 460375 w 1435100"/>
              <a:gd name="connsiteY4" fmla="*/ 508153 h 749453"/>
              <a:gd name="connsiteX5" fmla="*/ 537287 w 1435100"/>
              <a:gd name="connsiteY5" fmla="*/ 553036 h 749453"/>
              <a:gd name="connsiteX6" fmla="*/ 606425 w 1435100"/>
              <a:gd name="connsiteY6" fmla="*/ 593878 h 749453"/>
              <a:gd name="connsiteX7" fmla="*/ 733425 w 1435100"/>
              <a:gd name="connsiteY7" fmla="*/ 514503 h 749453"/>
              <a:gd name="connsiteX8" fmla="*/ 866775 w 1435100"/>
              <a:gd name="connsiteY8" fmla="*/ 435128 h 749453"/>
              <a:gd name="connsiteX9" fmla="*/ 930275 w 1435100"/>
              <a:gd name="connsiteY9" fmla="*/ 568478 h 749453"/>
              <a:gd name="connsiteX10" fmla="*/ 1092200 w 1435100"/>
              <a:gd name="connsiteY10" fmla="*/ 549428 h 749453"/>
              <a:gd name="connsiteX11" fmla="*/ 1174750 w 1435100"/>
              <a:gd name="connsiteY11" fmla="*/ 428778 h 749453"/>
              <a:gd name="connsiteX12" fmla="*/ 1133475 w 1435100"/>
              <a:gd name="connsiteY12" fmla="*/ 311303 h 749453"/>
              <a:gd name="connsiteX13" fmla="*/ 952500 w 1435100"/>
              <a:gd name="connsiteY13" fmla="*/ 203353 h 749453"/>
              <a:gd name="connsiteX14" fmla="*/ 625475 w 1435100"/>
              <a:gd name="connsiteY14" fmla="*/ 289078 h 749453"/>
              <a:gd name="connsiteX15" fmla="*/ 746125 w 1435100"/>
              <a:gd name="connsiteY15" fmla="*/ 16028 h 749453"/>
              <a:gd name="connsiteX16" fmla="*/ 1200150 w 1435100"/>
              <a:gd name="connsiteY16" fmla="*/ 28728 h 749453"/>
              <a:gd name="connsiteX17" fmla="*/ 1435100 w 1435100"/>
              <a:gd name="connsiteY17" fmla="*/ 165253 h 749453"/>
              <a:gd name="connsiteX0" fmla="*/ 0 w 1200150"/>
              <a:gd name="connsiteY0" fmla="*/ 749453 h 749453"/>
              <a:gd name="connsiteX1" fmla="*/ 162712 w 1200150"/>
              <a:gd name="connsiteY1" fmla="*/ 672567 h 749453"/>
              <a:gd name="connsiteX2" fmla="*/ 219075 w 1200150"/>
              <a:gd name="connsiteY2" fmla="*/ 638328 h 749453"/>
              <a:gd name="connsiteX3" fmla="*/ 317500 w 1200150"/>
              <a:gd name="connsiteY3" fmla="*/ 508153 h 749453"/>
              <a:gd name="connsiteX4" fmla="*/ 460375 w 1200150"/>
              <a:gd name="connsiteY4" fmla="*/ 508153 h 749453"/>
              <a:gd name="connsiteX5" fmla="*/ 537287 w 1200150"/>
              <a:gd name="connsiteY5" fmla="*/ 553036 h 749453"/>
              <a:gd name="connsiteX6" fmla="*/ 606425 w 1200150"/>
              <a:gd name="connsiteY6" fmla="*/ 593878 h 749453"/>
              <a:gd name="connsiteX7" fmla="*/ 733425 w 1200150"/>
              <a:gd name="connsiteY7" fmla="*/ 514503 h 749453"/>
              <a:gd name="connsiteX8" fmla="*/ 866775 w 1200150"/>
              <a:gd name="connsiteY8" fmla="*/ 435128 h 749453"/>
              <a:gd name="connsiteX9" fmla="*/ 930275 w 1200150"/>
              <a:gd name="connsiteY9" fmla="*/ 568478 h 749453"/>
              <a:gd name="connsiteX10" fmla="*/ 1092200 w 1200150"/>
              <a:gd name="connsiteY10" fmla="*/ 549428 h 749453"/>
              <a:gd name="connsiteX11" fmla="*/ 1174750 w 1200150"/>
              <a:gd name="connsiteY11" fmla="*/ 428778 h 749453"/>
              <a:gd name="connsiteX12" fmla="*/ 1133475 w 1200150"/>
              <a:gd name="connsiteY12" fmla="*/ 311303 h 749453"/>
              <a:gd name="connsiteX13" fmla="*/ 952500 w 1200150"/>
              <a:gd name="connsiteY13" fmla="*/ 203353 h 749453"/>
              <a:gd name="connsiteX14" fmla="*/ 625475 w 1200150"/>
              <a:gd name="connsiteY14" fmla="*/ 289078 h 749453"/>
              <a:gd name="connsiteX15" fmla="*/ 746125 w 1200150"/>
              <a:gd name="connsiteY15" fmla="*/ 16028 h 749453"/>
              <a:gd name="connsiteX16" fmla="*/ 1200150 w 1200150"/>
              <a:gd name="connsiteY16" fmla="*/ 28728 h 749453"/>
              <a:gd name="connsiteX0" fmla="*/ 0 w 1176670"/>
              <a:gd name="connsiteY0" fmla="*/ 733425 h 733425"/>
              <a:gd name="connsiteX1" fmla="*/ 162712 w 1176670"/>
              <a:gd name="connsiteY1" fmla="*/ 656539 h 733425"/>
              <a:gd name="connsiteX2" fmla="*/ 219075 w 1176670"/>
              <a:gd name="connsiteY2" fmla="*/ 622300 h 733425"/>
              <a:gd name="connsiteX3" fmla="*/ 317500 w 1176670"/>
              <a:gd name="connsiteY3" fmla="*/ 492125 h 733425"/>
              <a:gd name="connsiteX4" fmla="*/ 460375 w 1176670"/>
              <a:gd name="connsiteY4" fmla="*/ 492125 h 733425"/>
              <a:gd name="connsiteX5" fmla="*/ 537287 w 1176670"/>
              <a:gd name="connsiteY5" fmla="*/ 537008 h 733425"/>
              <a:gd name="connsiteX6" fmla="*/ 606425 w 1176670"/>
              <a:gd name="connsiteY6" fmla="*/ 577850 h 733425"/>
              <a:gd name="connsiteX7" fmla="*/ 733425 w 1176670"/>
              <a:gd name="connsiteY7" fmla="*/ 498475 h 733425"/>
              <a:gd name="connsiteX8" fmla="*/ 866775 w 1176670"/>
              <a:gd name="connsiteY8" fmla="*/ 419100 h 733425"/>
              <a:gd name="connsiteX9" fmla="*/ 930275 w 1176670"/>
              <a:gd name="connsiteY9" fmla="*/ 552450 h 733425"/>
              <a:gd name="connsiteX10" fmla="*/ 1092200 w 1176670"/>
              <a:gd name="connsiteY10" fmla="*/ 533400 h 733425"/>
              <a:gd name="connsiteX11" fmla="*/ 1174750 w 1176670"/>
              <a:gd name="connsiteY11" fmla="*/ 412750 h 733425"/>
              <a:gd name="connsiteX12" fmla="*/ 1133475 w 1176670"/>
              <a:gd name="connsiteY12" fmla="*/ 295275 h 733425"/>
              <a:gd name="connsiteX13" fmla="*/ 952500 w 1176670"/>
              <a:gd name="connsiteY13" fmla="*/ 187325 h 733425"/>
              <a:gd name="connsiteX14" fmla="*/ 625475 w 1176670"/>
              <a:gd name="connsiteY14" fmla="*/ 273050 h 733425"/>
              <a:gd name="connsiteX15" fmla="*/ 746125 w 1176670"/>
              <a:gd name="connsiteY15" fmla="*/ 0 h 733425"/>
              <a:gd name="connsiteX0" fmla="*/ 0 w 1176670"/>
              <a:gd name="connsiteY0" fmla="*/ 546184 h 546184"/>
              <a:gd name="connsiteX1" fmla="*/ 162712 w 1176670"/>
              <a:gd name="connsiteY1" fmla="*/ 469298 h 546184"/>
              <a:gd name="connsiteX2" fmla="*/ 219075 w 1176670"/>
              <a:gd name="connsiteY2" fmla="*/ 435059 h 546184"/>
              <a:gd name="connsiteX3" fmla="*/ 317500 w 1176670"/>
              <a:gd name="connsiteY3" fmla="*/ 304884 h 546184"/>
              <a:gd name="connsiteX4" fmla="*/ 460375 w 1176670"/>
              <a:gd name="connsiteY4" fmla="*/ 304884 h 546184"/>
              <a:gd name="connsiteX5" fmla="*/ 537287 w 1176670"/>
              <a:gd name="connsiteY5" fmla="*/ 349767 h 546184"/>
              <a:gd name="connsiteX6" fmla="*/ 606425 w 1176670"/>
              <a:gd name="connsiteY6" fmla="*/ 390609 h 546184"/>
              <a:gd name="connsiteX7" fmla="*/ 733425 w 1176670"/>
              <a:gd name="connsiteY7" fmla="*/ 311234 h 546184"/>
              <a:gd name="connsiteX8" fmla="*/ 866775 w 1176670"/>
              <a:gd name="connsiteY8" fmla="*/ 231859 h 546184"/>
              <a:gd name="connsiteX9" fmla="*/ 930275 w 1176670"/>
              <a:gd name="connsiteY9" fmla="*/ 365209 h 546184"/>
              <a:gd name="connsiteX10" fmla="*/ 1092200 w 1176670"/>
              <a:gd name="connsiteY10" fmla="*/ 346159 h 546184"/>
              <a:gd name="connsiteX11" fmla="*/ 1174750 w 1176670"/>
              <a:gd name="connsiteY11" fmla="*/ 225509 h 546184"/>
              <a:gd name="connsiteX12" fmla="*/ 1133475 w 1176670"/>
              <a:gd name="connsiteY12" fmla="*/ 108034 h 546184"/>
              <a:gd name="connsiteX13" fmla="*/ 952500 w 1176670"/>
              <a:gd name="connsiteY13" fmla="*/ 84 h 546184"/>
              <a:gd name="connsiteX14" fmla="*/ 625475 w 1176670"/>
              <a:gd name="connsiteY14" fmla="*/ 85809 h 546184"/>
              <a:gd name="connsiteX0" fmla="*/ 0 w 1176670"/>
              <a:gd name="connsiteY0" fmla="*/ 546100 h 546100"/>
              <a:gd name="connsiteX1" fmla="*/ 162712 w 1176670"/>
              <a:gd name="connsiteY1" fmla="*/ 469214 h 546100"/>
              <a:gd name="connsiteX2" fmla="*/ 219075 w 1176670"/>
              <a:gd name="connsiteY2" fmla="*/ 434975 h 546100"/>
              <a:gd name="connsiteX3" fmla="*/ 317500 w 1176670"/>
              <a:gd name="connsiteY3" fmla="*/ 304800 h 546100"/>
              <a:gd name="connsiteX4" fmla="*/ 460375 w 1176670"/>
              <a:gd name="connsiteY4" fmla="*/ 304800 h 546100"/>
              <a:gd name="connsiteX5" fmla="*/ 537287 w 1176670"/>
              <a:gd name="connsiteY5" fmla="*/ 349683 h 546100"/>
              <a:gd name="connsiteX6" fmla="*/ 606425 w 1176670"/>
              <a:gd name="connsiteY6" fmla="*/ 390525 h 546100"/>
              <a:gd name="connsiteX7" fmla="*/ 733425 w 1176670"/>
              <a:gd name="connsiteY7" fmla="*/ 311150 h 546100"/>
              <a:gd name="connsiteX8" fmla="*/ 866775 w 1176670"/>
              <a:gd name="connsiteY8" fmla="*/ 231775 h 546100"/>
              <a:gd name="connsiteX9" fmla="*/ 930275 w 1176670"/>
              <a:gd name="connsiteY9" fmla="*/ 365125 h 546100"/>
              <a:gd name="connsiteX10" fmla="*/ 1092200 w 1176670"/>
              <a:gd name="connsiteY10" fmla="*/ 346075 h 546100"/>
              <a:gd name="connsiteX11" fmla="*/ 1174750 w 1176670"/>
              <a:gd name="connsiteY11" fmla="*/ 225425 h 546100"/>
              <a:gd name="connsiteX12" fmla="*/ 1133475 w 1176670"/>
              <a:gd name="connsiteY12" fmla="*/ 107950 h 546100"/>
              <a:gd name="connsiteX13" fmla="*/ 952500 w 1176670"/>
              <a:gd name="connsiteY13" fmla="*/ 0 h 546100"/>
              <a:gd name="connsiteX0" fmla="*/ 0 w 1176670"/>
              <a:gd name="connsiteY0" fmla="*/ 438150 h 438150"/>
              <a:gd name="connsiteX1" fmla="*/ 162712 w 1176670"/>
              <a:gd name="connsiteY1" fmla="*/ 361264 h 438150"/>
              <a:gd name="connsiteX2" fmla="*/ 219075 w 1176670"/>
              <a:gd name="connsiteY2" fmla="*/ 327025 h 438150"/>
              <a:gd name="connsiteX3" fmla="*/ 317500 w 1176670"/>
              <a:gd name="connsiteY3" fmla="*/ 196850 h 438150"/>
              <a:gd name="connsiteX4" fmla="*/ 460375 w 1176670"/>
              <a:gd name="connsiteY4" fmla="*/ 196850 h 438150"/>
              <a:gd name="connsiteX5" fmla="*/ 537287 w 1176670"/>
              <a:gd name="connsiteY5" fmla="*/ 241733 h 438150"/>
              <a:gd name="connsiteX6" fmla="*/ 606425 w 1176670"/>
              <a:gd name="connsiteY6" fmla="*/ 282575 h 438150"/>
              <a:gd name="connsiteX7" fmla="*/ 733425 w 1176670"/>
              <a:gd name="connsiteY7" fmla="*/ 203200 h 438150"/>
              <a:gd name="connsiteX8" fmla="*/ 866775 w 1176670"/>
              <a:gd name="connsiteY8" fmla="*/ 123825 h 438150"/>
              <a:gd name="connsiteX9" fmla="*/ 930275 w 1176670"/>
              <a:gd name="connsiteY9" fmla="*/ 257175 h 438150"/>
              <a:gd name="connsiteX10" fmla="*/ 1092200 w 1176670"/>
              <a:gd name="connsiteY10" fmla="*/ 238125 h 438150"/>
              <a:gd name="connsiteX11" fmla="*/ 1174750 w 1176670"/>
              <a:gd name="connsiteY11" fmla="*/ 117475 h 438150"/>
              <a:gd name="connsiteX12" fmla="*/ 1133475 w 1176670"/>
              <a:gd name="connsiteY12" fmla="*/ 0 h 438150"/>
              <a:gd name="connsiteX0" fmla="*/ 0 w 1174750"/>
              <a:gd name="connsiteY0" fmla="*/ 320675 h 320675"/>
              <a:gd name="connsiteX1" fmla="*/ 162712 w 1174750"/>
              <a:gd name="connsiteY1" fmla="*/ 243789 h 320675"/>
              <a:gd name="connsiteX2" fmla="*/ 219075 w 1174750"/>
              <a:gd name="connsiteY2" fmla="*/ 209550 h 320675"/>
              <a:gd name="connsiteX3" fmla="*/ 317500 w 1174750"/>
              <a:gd name="connsiteY3" fmla="*/ 79375 h 320675"/>
              <a:gd name="connsiteX4" fmla="*/ 460375 w 1174750"/>
              <a:gd name="connsiteY4" fmla="*/ 79375 h 320675"/>
              <a:gd name="connsiteX5" fmla="*/ 537287 w 1174750"/>
              <a:gd name="connsiteY5" fmla="*/ 124258 h 320675"/>
              <a:gd name="connsiteX6" fmla="*/ 606425 w 1174750"/>
              <a:gd name="connsiteY6" fmla="*/ 165100 h 320675"/>
              <a:gd name="connsiteX7" fmla="*/ 733425 w 1174750"/>
              <a:gd name="connsiteY7" fmla="*/ 85725 h 320675"/>
              <a:gd name="connsiteX8" fmla="*/ 866775 w 1174750"/>
              <a:gd name="connsiteY8" fmla="*/ 6350 h 320675"/>
              <a:gd name="connsiteX9" fmla="*/ 930275 w 1174750"/>
              <a:gd name="connsiteY9" fmla="*/ 139700 h 320675"/>
              <a:gd name="connsiteX10" fmla="*/ 1092200 w 1174750"/>
              <a:gd name="connsiteY10" fmla="*/ 120650 h 320675"/>
              <a:gd name="connsiteX11" fmla="*/ 1174750 w 1174750"/>
              <a:gd name="connsiteY11" fmla="*/ 0 h 320675"/>
              <a:gd name="connsiteX0" fmla="*/ 0 w 1092200"/>
              <a:gd name="connsiteY0" fmla="*/ 315211 h 315211"/>
              <a:gd name="connsiteX1" fmla="*/ 162712 w 1092200"/>
              <a:gd name="connsiteY1" fmla="*/ 238325 h 315211"/>
              <a:gd name="connsiteX2" fmla="*/ 219075 w 1092200"/>
              <a:gd name="connsiteY2" fmla="*/ 204086 h 315211"/>
              <a:gd name="connsiteX3" fmla="*/ 317500 w 1092200"/>
              <a:gd name="connsiteY3" fmla="*/ 73911 h 315211"/>
              <a:gd name="connsiteX4" fmla="*/ 460375 w 1092200"/>
              <a:gd name="connsiteY4" fmla="*/ 73911 h 315211"/>
              <a:gd name="connsiteX5" fmla="*/ 537287 w 1092200"/>
              <a:gd name="connsiteY5" fmla="*/ 118794 h 315211"/>
              <a:gd name="connsiteX6" fmla="*/ 606425 w 1092200"/>
              <a:gd name="connsiteY6" fmla="*/ 159636 h 315211"/>
              <a:gd name="connsiteX7" fmla="*/ 733425 w 1092200"/>
              <a:gd name="connsiteY7" fmla="*/ 80261 h 315211"/>
              <a:gd name="connsiteX8" fmla="*/ 866775 w 1092200"/>
              <a:gd name="connsiteY8" fmla="*/ 886 h 315211"/>
              <a:gd name="connsiteX9" fmla="*/ 930275 w 1092200"/>
              <a:gd name="connsiteY9" fmla="*/ 134236 h 315211"/>
              <a:gd name="connsiteX10" fmla="*/ 1092200 w 1092200"/>
              <a:gd name="connsiteY10" fmla="*/ 115186 h 315211"/>
              <a:gd name="connsiteX0" fmla="*/ 0 w 930275"/>
              <a:gd name="connsiteY0" fmla="*/ 315211 h 315211"/>
              <a:gd name="connsiteX1" fmla="*/ 162712 w 930275"/>
              <a:gd name="connsiteY1" fmla="*/ 238325 h 315211"/>
              <a:gd name="connsiteX2" fmla="*/ 219075 w 930275"/>
              <a:gd name="connsiteY2" fmla="*/ 204086 h 315211"/>
              <a:gd name="connsiteX3" fmla="*/ 317500 w 930275"/>
              <a:gd name="connsiteY3" fmla="*/ 73911 h 315211"/>
              <a:gd name="connsiteX4" fmla="*/ 460375 w 930275"/>
              <a:gd name="connsiteY4" fmla="*/ 73911 h 315211"/>
              <a:gd name="connsiteX5" fmla="*/ 537287 w 930275"/>
              <a:gd name="connsiteY5" fmla="*/ 118794 h 315211"/>
              <a:gd name="connsiteX6" fmla="*/ 606425 w 930275"/>
              <a:gd name="connsiteY6" fmla="*/ 159636 h 315211"/>
              <a:gd name="connsiteX7" fmla="*/ 733425 w 930275"/>
              <a:gd name="connsiteY7" fmla="*/ 80261 h 315211"/>
              <a:gd name="connsiteX8" fmla="*/ 866775 w 930275"/>
              <a:gd name="connsiteY8" fmla="*/ 886 h 315211"/>
              <a:gd name="connsiteX9" fmla="*/ 930275 w 930275"/>
              <a:gd name="connsiteY9" fmla="*/ 134236 h 315211"/>
              <a:gd name="connsiteX0" fmla="*/ 0 w 866775"/>
              <a:gd name="connsiteY0" fmla="*/ 315211 h 315211"/>
              <a:gd name="connsiteX1" fmla="*/ 162712 w 866775"/>
              <a:gd name="connsiteY1" fmla="*/ 238325 h 315211"/>
              <a:gd name="connsiteX2" fmla="*/ 219075 w 866775"/>
              <a:gd name="connsiteY2" fmla="*/ 204086 h 315211"/>
              <a:gd name="connsiteX3" fmla="*/ 317500 w 866775"/>
              <a:gd name="connsiteY3" fmla="*/ 73911 h 315211"/>
              <a:gd name="connsiteX4" fmla="*/ 460375 w 866775"/>
              <a:gd name="connsiteY4" fmla="*/ 73911 h 315211"/>
              <a:gd name="connsiteX5" fmla="*/ 537287 w 866775"/>
              <a:gd name="connsiteY5" fmla="*/ 118794 h 315211"/>
              <a:gd name="connsiteX6" fmla="*/ 606425 w 866775"/>
              <a:gd name="connsiteY6" fmla="*/ 159636 h 315211"/>
              <a:gd name="connsiteX7" fmla="*/ 733425 w 866775"/>
              <a:gd name="connsiteY7" fmla="*/ 80261 h 315211"/>
              <a:gd name="connsiteX8" fmla="*/ 866775 w 866775"/>
              <a:gd name="connsiteY8" fmla="*/ 886 h 315211"/>
              <a:gd name="connsiteX0" fmla="*/ 0 w 733425"/>
              <a:gd name="connsiteY0" fmla="*/ 252829 h 252829"/>
              <a:gd name="connsiteX1" fmla="*/ 162712 w 733425"/>
              <a:gd name="connsiteY1" fmla="*/ 175943 h 252829"/>
              <a:gd name="connsiteX2" fmla="*/ 219075 w 733425"/>
              <a:gd name="connsiteY2" fmla="*/ 141704 h 252829"/>
              <a:gd name="connsiteX3" fmla="*/ 317500 w 733425"/>
              <a:gd name="connsiteY3" fmla="*/ 11529 h 252829"/>
              <a:gd name="connsiteX4" fmla="*/ 460375 w 733425"/>
              <a:gd name="connsiteY4" fmla="*/ 11529 h 252829"/>
              <a:gd name="connsiteX5" fmla="*/ 537287 w 733425"/>
              <a:gd name="connsiteY5" fmla="*/ 56412 h 252829"/>
              <a:gd name="connsiteX6" fmla="*/ 606425 w 733425"/>
              <a:gd name="connsiteY6" fmla="*/ 97254 h 252829"/>
              <a:gd name="connsiteX7" fmla="*/ 733425 w 733425"/>
              <a:gd name="connsiteY7" fmla="*/ 17879 h 252829"/>
              <a:gd name="connsiteX0" fmla="*/ 0 w 606425"/>
              <a:gd name="connsiteY0" fmla="*/ 252829 h 252829"/>
              <a:gd name="connsiteX1" fmla="*/ 162712 w 606425"/>
              <a:gd name="connsiteY1" fmla="*/ 175943 h 252829"/>
              <a:gd name="connsiteX2" fmla="*/ 219075 w 606425"/>
              <a:gd name="connsiteY2" fmla="*/ 141704 h 252829"/>
              <a:gd name="connsiteX3" fmla="*/ 317500 w 606425"/>
              <a:gd name="connsiteY3" fmla="*/ 11529 h 252829"/>
              <a:gd name="connsiteX4" fmla="*/ 460375 w 606425"/>
              <a:gd name="connsiteY4" fmla="*/ 11529 h 252829"/>
              <a:gd name="connsiteX5" fmla="*/ 537287 w 606425"/>
              <a:gd name="connsiteY5" fmla="*/ 56412 h 252829"/>
              <a:gd name="connsiteX6" fmla="*/ 606425 w 606425"/>
              <a:gd name="connsiteY6" fmla="*/ 97254 h 252829"/>
              <a:gd name="connsiteX0" fmla="*/ 0 w 537287"/>
              <a:gd name="connsiteY0" fmla="*/ 252829 h 252829"/>
              <a:gd name="connsiteX1" fmla="*/ 162712 w 537287"/>
              <a:gd name="connsiteY1" fmla="*/ 175943 h 252829"/>
              <a:gd name="connsiteX2" fmla="*/ 219075 w 537287"/>
              <a:gd name="connsiteY2" fmla="*/ 141704 h 252829"/>
              <a:gd name="connsiteX3" fmla="*/ 317500 w 537287"/>
              <a:gd name="connsiteY3" fmla="*/ 11529 h 252829"/>
              <a:gd name="connsiteX4" fmla="*/ 460375 w 537287"/>
              <a:gd name="connsiteY4" fmla="*/ 11529 h 252829"/>
              <a:gd name="connsiteX5" fmla="*/ 537287 w 537287"/>
              <a:gd name="connsiteY5" fmla="*/ 56412 h 252829"/>
              <a:gd name="connsiteX0" fmla="*/ 0 w 374575"/>
              <a:gd name="connsiteY0" fmla="*/ 175943 h 175943"/>
              <a:gd name="connsiteX1" fmla="*/ 56363 w 374575"/>
              <a:gd name="connsiteY1" fmla="*/ 141704 h 175943"/>
              <a:gd name="connsiteX2" fmla="*/ 154788 w 374575"/>
              <a:gd name="connsiteY2" fmla="*/ 11529 h 175943"/>
              <a:gd name="connsiteX3" fmla="*/ 297663 w 374575"/>
              <a:gd name="connsiteY3" fmla="*/ 11529 h 175943"/>
              <a:gd name="connsiteX4" fmla="*/ 374575 w 374575"/>
              <a:gd name="connsiteY4" fmla="*/ 56412 h 17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5" h="175943">
                <a:moveTo>
                  <a:pt x="0" y="175943"/>
                </a:moveTo>
                <a:cubicBezTo>
                  <a:pt x="36513" y="157422"/>
                  <a:pt x="30565" y="169106"/>
                  <a:pt x="56363" y="141704"/>
                </a:cubicBezTo>
                <a:cubicBezTo>
                  <a:pt x="82161" y="114302"/>
                  <a:pt x="114572" y="33225"/>
                  <a:pt x="154788" y="11529"/>
                </a:cubicBezTo>
                <a:cubicBezTo>
                  <a:pt x="195004" y="-10167"/>
                  <a:pt x="261032" y="4049"/>
                  <a:pt x="297663" y="11529"/>
                </a:cubicBezTo>
                <a:cubicBezTo>
                  <a:pt x="334294" y="19009"/>
                  <a:pt x="350233" y="42125"/>
                  <a:pt x="374575" y="5641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src_canvas_offset1"/>
          <p:cNvSpPr/>
          <p:nvPr/>
        </p:nvSpPr>
        <p:spPr>
          <a:xfrm>
            <a:off x="2120896" y="4779372"/>
            <a:ext cx="885825" cy="483629"/>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537287 w 2216150"/>
              <a:gd name="connsiteY4" fmla="*/ 908483 h 1104900"/>
              <a:gd name="connsiteX5" fmla="*/ 606425 w 2216150"/>
              <a:gd name="connsiteY5" fmla="*/ 949325 h 1104900"/>
              <a:gd name="connsiteX6" fmla="*/ 733425 w 2216150"/>
              <a:gd name="connsiteY6" fmla="*/ 869950 h 1104900"/>
              <a:gd name="connsiteX7" fmla="*/ 866775 w 2216150"/>
              <a:gd name="connsiteY7" fmla="*/ 790575 h 1104900"/>
              <a:gd name="connsiteX8" fmla="*/ 930275 w 2216150"/>
              <a:gd name="connsiteY8" fmla="*/ 923925 h 1104900"/>
              <a:gd name="connsiteX9" fmla="*/ 1092200 w 2216150"/>
              <a:gd name="connsiteY9" fmla="*/ 904875 h 1104900"/>
              <a:gd name="connsiteX10" fmla="*/ 1174750 w 2216150"/>
              <a:gd name="connsiteY10" fmla="*/ 784225 h 1104900"/>
              <a:gd name="connsiteX11" fmla="*/ 1133475 w 2216150"/>
              <a:gd name="connsiteY11" fmla="*/ 666750 h 1104900"/>
              <a:gd name="connsiteX12" fmla="*/ 952500 w 2216150"/>
              <a:gd name="connsiteY12" fmla="*/ 558800 h 1104900"/>
              <a:gd name="connsiteX13" fmla="*/ 625475 w 2216150"/>
              <a:gd name="connsiteY13" fmla="*/ 644525 h 1104900"/>
              <a:gd name="connsiteX14" fmla="*/ 746125 w 2216150"/>
              <a:gd name="connsiteY14" fmla="*/ 37147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162712 w 2216150"/>
              <a:gd name="connsiteY1" fmla="*/ 1028014 h 1104900"/>
              <a:gd name="connsiteX2" fmla="*/ 219075 w 2216150"/>
              <a:gd name="connsiteY2" fmla="*/ 993775 h 1104900"/>
              <a:gd name="connsiteX3" fmla="*/ 317500 w 2216150"/>
              <a:gd name="connsiteY3" fmla="*/ 863600 h 1104900"/>
              <a:gd name="connsiteX4" fmla="*/ 460375 w 2216150"/>
              <a:gd name="connsiteY4" fmla="*/ 863600 h 1104900"/>
              <a:gd name="connsiteX5" fmla="*/ 537287 w 2216150"/>
              <a:gd name="connsiteY5" fmla="*/ 908483 h 1104900"/>
              <a:gd name="connsiteX6" fmla="*/ 606425 w 2216150"/>
              <a:gd name="connsiteY6" fmla="*/ 949325 h 1104900"/>
              <a:gd name="connsiteX7" fmla="*/ 733425 w 2216150"/>
              <a:gd name="connsiteY7" fmla="*/ 869950 h 1104900"/>
              <a:gd name="connsiteX8" fmla="*/ 866775 w 2216150"/>
              <a:gd name="connsiteY8" fmla="*/ 790575 h 1104900"/>
              <a:gd name="connsiteX9" fmla="*/ 930275 w 2216150"/>
              <a:gd name="connsiteY9" fmla="*/ 923925 h 1104900"/>
              <a:gd name="connsiteX10" fmla="*/ 1092200 w 2216150"/>
              <a:gd name="connsiteY10" fmla="*/ 904875 h 1104900"/>
              <a:gd name="connsiteX11" fmla="*/ 1174750 w 2216150"/>
              <a:gd name="connsiteY11" fmla="*/ 784225 h 1104900"/>
              <a:gd name="connsiteX12" fmla="*/ 1133475 w 2216150"/>
              <a:gd name="connsiteY12" fmla="*/ 666750 h 1104900"/>
              <a:gd name="connsiteX13" fmla="*/ 952500 w 2216150"/>
              <a:gd name="connsiteY13" fmla="*/ 558800 h 1104900"/>
              <a:gd name="connsiteX14" fmla="*/ 625475 w 2216150"/>
              <a:gd name="connsiteY14" fmla="*/ 644525 h 1104900"/>
              <a:gd name="connsiteX15" fmla="*/ 746125 w 2216150"/>
              <a:gd name="connsiteY15" fmla="*/ 371475 h 1104900"/>
              <a:gd name="connsiteX16" fmla="*/ 1200150 w 2216150"/>
              <a:gd name="connsiteY16" fmla="*/ 384175 h 1104900"/>
              <a:gd name="connsiteX17" fmla="*/ 1435100 w 2216150"/>
              <a:gd name="connsiteY17" fmla="*/ 520700 h 1104900"/>
              <a:gd name="connsiteX18" fmla="*/ 1666875 w 2216150"/>
              <a:gd name="connsiteY18" fmla="*/ 600075 h 1104900"/>
              <a:gd name="connsiteX19" fmla="*/ 1727200 w 2216150"/>
              <a:gd name="connsiteY19" fmla="*/ 498475 h 1104900"/>
              <a:gd name="connsiteX20" fmla="*/ 1755775 w 2216150"/>
              <a:gd name="connsiteY20" fmla="*/ 371475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117725"/>
              <a:gd name="connsiteY0" fmla="*/ 917575 h 917575"/>
              <a:gd name="connsiteX1" fmla="*/ 162712 w 2117725"/>
              <a:gd name="connsiteY1" fmla="*/ 840689 h 917575"/>
              <a:gd name="connsiteX2" fmla="*/ 219075 w 2117725"/>
              <a:gd name="connsiteY2" fmla="*/ 806450 h 917575"/>
              <a:gd name="connsiteX3" fmla="*/ 317500 w 2117725"/>
              <a:gd name="connsiteY3" fmla="*/ 676275 h 917575"/>
              <a:gd name="connsiteX4" fmla="*/ 460375 w 2117725"/>
              <a:gd name="connsiteY4" fmla="*/ 676275 h 917575"/>
              <a:gd name="connsiteX5" fmla="*/ 537287 w 2117725"/>
              <a:gd name="connsiteY5" fmla="*/ 721158 h 917575"/>
              <a:gd name="connsiteX6" fmla="*/ 606425 w 2117725"/>
              <a:gd name="connsiteY6" fmla="*/ 762000 h 917575"/>
              <a:gd name="connsiteX7" fmla="*/ 733425 w 2117725"/>
              <a:gd name="connsiteY7" fmla="*/ 682625 h 917575"/>
              <a:gd name="connsiteX8" fmla="*/ 866775 w 2117725"/>
              <a:gd name="connsiteY8" fmla="*/ 603250 h 917575"/>
              <a:gd name="connsiteX9" fmla="*/ 930275 w 2117725"/>
              <a:gd name="connsiteY9" fmla="*/ 736600 h 917575"/>
              <a:gd name="connsiteX10" fmla="*/ 1092200 w 2117725"/>
              <a:gd name="connsiteY10" fmla="*/ 717550 h 917575"/>
              <a:gd name="connsiteX11" fmla="*/ 1174750 w 2117725"/>
              <a:gd name="connsiteY11" fmla="*/ 596900 h 917575"/>
              <a:gd name="connsiteX12" fmla="*/ 1133475 w 2117725"/>
              <a:gd name="connsiteY12" fmla="*/ 479425 h 917575"/>
              <a:gd name="connsiteX13" fmla="*/ 952500 w 2117725"/>
              <a:gd name="connsiteY13" fmla="*/ 371475 h 917575"/>
              <a:gd name="connsiteX14" fmla="*/ 625475 w 2117725"/>
              <a:gd name="connsiteY14" fmla="*/ 457200 h 917575"/>
              <a:gd name="connsiteX15" fmla="*/ 746125 w 2117725"/>
              <a:gd name="connsiteY15" fmla="*/ 184150 h 917575"/>
              <a:gd name="connsiteX16" fmla="*/ 1200150 w 2117725"/>
              <a:gd name="connsiteY16" fmla="*/ 196850 h 917575"/>
              <a:gd name="connsiteX17" fmla="*/ 1435100 w 2117725"/>
              <a:gd name="connsiteY17" fmla="*/ 333375 h 917575"/>
              <a:gd name="connsiteX18" fmla="*/ 1666875 w 2117725"/>
              <a:gd name="connsiteY18" fmla="*/ 412750 h 917575"/>
              <a:gd name="connsiteX19" fmla="*/ 1727200 w 2117725"/>
              <a:gd name="connsiteY19" fmla="*/ 311150 h 917575"/>
              <a:gd name="connsiteX20" fmla="*/ 1755775 w 2117725"/>
              <a:gd name="connsiteY20" fmla="*/ 184150 h 917575"/>
              <a:gd name="connsiteX21" fmla="*/ 1933575 w 2117725"/>
              <a:gd name="connsiteY21" fmla="*/ 212725 h 917575"/>
              <a:gd name="connsiteX22" fmla="*/ 1971675 w 2117725"/>
              <a:gd name="connsiteY22" fmla="*/ 34925 h 917575"/>
              <a:gd name="connsiteX23" fmla="*/ 2117725 w 2117725"/>
              <a:gd name="connsiteY23" fmla="*/ 0 h 917575"/>
              <a:gd name="connsiteX0" fmla="*/ 0 w 1971675"/>
              <a:gd name="connsiteY0" fmla="*/ 882650 h 882650"/>
              <a:gd name="connsiteX1" fmla="*/ 162712 w 1971675"/>
              <a:gd name="connsiteY1" fmla="*/ 805764 h 882650"/>
              <a:gd name="connsiteX2" fmla="*/ 219075 w 1971675"/>
              <a:gd name="connsiteY2" fmla="*/ 771525 h 882650"/>
              <a:gd name="connsiteX3" fmla="*/ 317500 w 1971675"/>
              <a:gd name="connsiteY3" fmla="*/ 641350 h 882650"/>
              <a:gd name="connsiteX4" fmla="*/ 460375 w 1971675"/>
              <a:gd name="connsiteY4" fmla="*/ 641350 h 882650"/>
              <a:gd name="connsiteX5" fmla="*/ 537287 w 1971675"/>
              <a:gd name="connsiteY5" fmla="*/ 686233 h 882650"/>
              <a:gd name="connsiteX6" fmla="*/ 606425 w 1971675"/>
              <a:gd name="connsiteY6" fmla="*/ 727075 h 882650"/>
              <a:gd name="connsiteX7" fmla="*/ 733425 w 1971675"/>
              <a:gd name="connsiteY7" fmla="*/ 647700 h 882650"/>
              <a:gd name="connsiteX8" fmla="*/ 866775 w 1971675"/>
              <a:gd name="connsiteY8" fmla="*/ 568325 h 882650"/>
              <a:gd name="connsiteX9" fmla="*/ 930275 w 1971675"/>
              <a:gd name="connsiteY9" fmla="*/ 701675 h 882650"/>
              <a:gd name="connsiteX10" fmla="*/ 1092200 w 1971675"/>
              <a:gd name="connsiteY10" fmla="*/ 682625 h 882650"/>
              <a:gd name="connsiteX11" fmla="*/ 1174750 w 1971675"/>
              <a:gd name="connsiteY11" fmla="*/ 561975 h 882650"/>
              <a:gd name="connsiteX12" fmla="*/ 1133475 w 1971675"/>
              <a:gd name="connsiteY12" fmla="*/ 444500 h 882650"/>
              <a:gd name="connsiteX13" fmla="*/ 952500 w 1971675"/>
              <a:gd name="connsiteY13" fmla="*/ 336550 h 882650"/>
              <a:gd name="connsiteX14" fmla="*/ 625475 w 1971675"/>
              <a:gd name="connsiteY14" fmla="*/ 422275 h 882650"/>
              <a:gd name="connsiteX15" fmla="*/ 746125 w 1971675"/>
              <a:gd name="connsiteY15" fmla="*/ 149225 h 882650"/>
              <a:gd name="connsiteX16" fmla="*/ 1200150 w 1971675"/>
              <a:gd name="connsiteY16" fmla="*/ 161925 h 882650"/>
              <a:gd name="connsiteX17" fmla="*/ 1435100 w 1971675"/>
              <a:gd name="connsiteY17" fmla="*/ 298450 h 882650"/>
              <a:gd name="connsiteX18" fmla="*/ 1666875 w 1971675"/>
              <a:gd name="connsiteY18" fmla="*/ 377825 h 882650"/>
              <a:gd name="connsiteX19" fmla="*/ 1727200 w 1971675"/>
              <a:gd name="connsiteY19" fmla="*/ 276225 h 882650"/>
              <a:gd name="connsiteX20" fmla="*/ 1755775 w 1971675"/>
              <a:gd name="connsiteY20" fmla="*/ 149225 h 882650"/>
              <a:gd name="connsiteX21" fmla="*/ 1933575 w 1971675"/>
              <a:gd name="connsiteY21" fmla="*/ 177800 h 882650"/>
              <a:gd name="connsiteX22" fmla="*/ 1971675 w 1971675"/>
              <a:gd name="connsiteY22" fmla="*/ 0 h 882650"/>
              <a:gd name="connsiteX0" fmla="*/ 0 w 1933575"/>
              <a:gd name="connsiteY0" fmla="*/ 749453 h 749453"/>
              <a:gd name="connsiteX1" fmla="*/ 162712 w 1933575"/>
              <a:gd name="connsiteY1" fmla="*/ 672567 h 749453"/>
              <a:gd name="connsiteX2" fmla="*/ 219075 w 1933575"/>
              <a:gd name="connsiteY2" fmla="*/ 638328 h 749453"/>
              <a:gd name="connsiteX3" fmla="*/ 317500 w 1933575"/>
              <a:gd name="connsiteY3" fmla="*/ 508153 h 749453"/>
              <a:gd name="connsiteX4" fmla="*/ 460375 w 1933575"/>
              <a:gd name="connsiteY4" fmla="*/ 508153 h 749453"/>
              <a:gd name="connsiteX5" fmla="*/ 537287 w 1933575"/>
              <a:gd name="connsiteY5" fmla="*/ 553036 h 749453"/>
              <a:gd name="connsiteX6" fmla="*/ 606425 w 1933575"/>
              <a:gd name="connsiteY6" fmla="*/ 593878 h 749453"/>
              <a:gd name="connsiteX7" fmla="*/ 733425 w 1933575"/>
              <a:gd name="connsiteY7" fmla="*/ 514503 h 749453"/>
              <a:gd name="connsiteX8" fmla="*/ 866775 w 1933575"/>
              <a:gd name="connsiteY8" fmla="*/ 435128 h 749453"/>
              <a:gd name="connsiteX9" fmla="*/ 930275 w 1933575"/>
              <a:gd name="connsiteY9" fmla="*/ 568478 h 749453"/>
              <a:gd name="connsiteX10" fmla="*/ 1092200 w 1933575"/>
              <a:gd name="connsiteY10" fmla="*/ 549428 h 749453"/>
              <a:gd name="connsiteX11" fmla="*/ 1174750 w 1933575"/>
              <a:gd name="connsiteY11" fmla="*/ 428778 h 749453"/>
              <a:gd name="connsiteX12" fmla="*/ 1133475 w 1933575"/>
              <a:gd name="connsiteY12" fmla="*/ 311303 h 749453"/>
              <a:gd name="connsiteX13" fmla="*/ 952500 w 1933575"/>
              <a:gd name="connsiteY13" fmla="*/ 203353 h 749453"/>
              <a:gd name="connsiteX14" fmla="*/ 625475 w 1933575"/>
              <a:gd name="connsiteY14" fmla="*/ 289078 h 749453"/>
              <a:gd name="connsiteX15" fmla="*/ 746125 w 1933575"/>
              <a:gd name="connsiteY15" fmla="*/ 16028 h 749453"/>
              <a:gd name="connsiteX16" fmla="*/ 1200150 w 1933575"/>
              <a:gd name="connsiteY16" fmla="*/ 28728 h 749453"/>
              <a:gd name="connsiteX17" fmla="*/ 1435100 w 1933575"/>
              <a:gd name="connsiteY17" fmla="*/ 165253 h 749453"/>
              <a:gd name="connsiteX18" fmla="*/ 1666875 w 1933575"/>
              <a:gd name="connsiteY18" fmla="*/ 244628 h 749453"/>
              <a:gd name="connsiteX19" fmla="*/ 1727200 w 1933575"/>
              <a:gd name="connsiteY19" fmla="*/ 143028 h 749453"/>
              <a:gd name="connsiteX20" fmla="*/ 1755775 w 1933575"/>
              <a:gd name="connsiteY20" fmla="*/ 16028 h 749453"/>
              <a:gd name="connsiteX21" fmla="*/ 1933575 w 1933575"/>
              <a:gd name="connsiteY21" fmla="*/ 44603 h 749453"/>
              <a:gd name="connsiteX0" fmla="*/ 0 w 1755775"/>
              <a:gd name="connsiteY0" fmla="*/ 749453 h 749453"/>
              <a:gd name="connsiteX1" fmla="*/ 162712 w 1755775"/>
              <a:gd name="connsiteY1" fmla="*/ 672567 h 749453"/>
              <a:gd name="connsiteX2" fmla="*/ 219075 w 1755775"/>
              <a:gd name="connsiteY2" fmla="*/ 638328 h 749453"/>
              <a:gd name="connsiteX3" fmla="*/ 317500 w 1755775"/>
              <a:gd name="connsiteY3" fmla="*/ 508153 h 749453"/>
              <a:gd name="connsiteX4" fmla="*/ 460375 w 1755775"/>
              <a:gd name="connsiteY4" fmla="*/ 508153 h 749453"/>
              <a:gd name="connsiteX5" fmla="*/ 537287 w 1755775"/>
              <a:gd name="connsiteY5" fmla="*/ 553036 h 749453"/>
              <a:gd name="connsiteX6" fmla="*/ 606425 w 1755775"/>
              <a:gd name="connsiteY6" fmla="*/ 593878 h 749453"/>
              <a:gd name="connsiteX7" fmla="*/ 733425 w 1755775"/>
              <a:gd name="connsiteY7" fmla="*/ 514503 h 749453"/>
              <a:gd name="connsiteX8" fmla="*/ 866775 w 1755775"/>
              <a:gd name="connsiteY8" fmla="*/ 435128 h 749453"/>
              <a:gd name="connsiteX9" fmla="*/ 930275 w 1755775"/>
              <a:gd name="connsiteY9" fmla="*/ 568478 h 749453"/>
              <a:gd name="connsiteX10" fmla="*/ 1092200 w 1755775"/>
              <a:gd name="connsiteY10" fmla="*/ 549428 h 749453"/>
              <a:gd name="connsiteX11" fmla="*/ 1174750 w 1755775"/>
              <a:gd name="connsiteY11" fmla="*/ 428778 h 749453"/>
              <a:gd name="connsiteX12" fmla="*/ 1133475 w 1755775"/>
              <a:gd name="connsiteY12" fmla="*/ 311303 h 749453"/>
              <a:gd name="connsiteX13" fmla="*/ 952500 w 1755775"/>
              <a:gd name="connsiteY13" fmla="*/ 203353 h 749453"/>
              <a:gd name="connsiteX14" fmla="*/ 625475 w 1755775"/>
              <a:gd name="connsiteY14" fmla="*/ 289078 h 749453"/>
              <a:gd name="connsiteX15" fmla="*/ 746125 w 1755775"/>
              <a:gd name="connsiteY15" fmla="*/ 16028 h 749453"/>
              <a:gd name="connsiteX16" fmla="*/ 1200150 w 1755775"/>
              <a:gd name="connsiteY16" fmla="*/ 28728 h 749453"/>
              <a:gd name="connsiteX17" fmla="*/ 1435100 w 1755775"/>
              <a:gd name="connsiteY17" fmla="*/ 165253 h 749453"/>
              <a:gd name="connsiteX18" fmla="*/ 1666875 w 1755775"/>
              <a:gd name="connsiteY18" fmla="*/ 244628 h 749453"/>
              <a:gd name="connsiteX19" fmla="*/ 1727200 w 1755775"/>
              <a:gd name="connsiteY19" fmla="*/ 143028 h 749453"/>
              <a:gd name="connsiteX20" fmla="*/ 1755775 w 1755775"/>
              <a:gd name="connsiteY20" fmla="*/ 16028 h 749453"/>
              <a:gd name="connsiteX0" fmla="*/ 0 w 1727200"/>
              <a:gd name="connsiteY0" fmla="*/ 749453 h 749453"/>
              <a:gd name="connsiteX1" fmla="*/ 162712 w 1727200"/>
              <a:gd name="connsiteY1" fmla="*/ 672567 h 749453"/>
              <a:gd name="connsiteX2" fmla="*/ 219075 w 1727200"/>
              <a:gd name="connsiteY2" fmla="*/ 638328 h 749453"/>
              <a:gd name="connsiteX3" fmla="*/ 317500 w 1727200"/>
              <a:gd name="connsiteY3" fmla="*/ 508153 h 749453"/>
              <a:gd name="connsiteX4" fmla="*/ 460375 w 1727200"/>
              <a:gd name="connsiteY4" fmla="*/ 508153 h 749453"/>
              <a:gd name="connsiteX5" fmla="*/ 537287 w 1727200"/>
              <a:gd name="connsiteY5" fmla="*/ 553036 h 749453"/>
              <a:gd name="connsiteX6" fmla="*/ 606425 w 1727200"/>
              <a:gd name="connsiteY6" fmla="*/ 593878 h 749453"/>
              <a:gd name="connsiteX7" fmla="*/ 733425 w 1727200"/>
              <a:gd name="connsiteY7" fmla="*/ 514503 h 749453"/>
              <a:gd name="connsiteX8" fmla="*/ 866775 w 1727200"/>
              <a:gd name="connsiteY8" fmla="*/ 435128 h 749453"/>
              <a:gd name="connsiteX9" fmla="*/ 930275 w 1727200"/>
              <a:gd name="connsiteY9" fmla="*/ 568478 h 749453"/>
              <a:gd name="connsiteX10" fmla="*/ 1092200 w 1727200"/>
              <a:gd name="connsiteY10" fmla="*/ 549428 h 749453"/>
              <a:gd name="connsiteX11" fmla="*/ 1174750 w 1727200"/>
              <a:gd name="connsiteY11" fmla="*/ 428778 h 749453"/>
              <a:gd name="connsiteX12" fmla="*/ 1133475 w 1727200"/>
              <a:gd name="connsiteY12" fmla="*/ 311303 h 749453"/>
              <a:gd name="connsiteX13" fmla="*/ 952500 w 1727200"/>
              <a:gd name="connsiteY13" fmla="*/ 203353 h 749453"/>
              <a:gd name="connsiteX14" fmla="*/ 625475 w 1727200"/>
              <a:gd name="connsiteY14" fmla="*/ 289078 h 749453"/>
              <a:gd name="connsiteX15" fmla="*/ 746125 w 1727200"/>
              <a:gd name="connsiteY15" fmla="*/ 16028 h 749453"/>
              <a:gd name="connsiteX16" fmla="*/ 1200150 w 1727200"/>
              <a:gd name="connsiteY16" fmla="*/ 28728 h 749453"/>
              <a:gd name="connsiteX17" fmla="*/ 1435100 w 1727200"/>
              <a:gd name="connsiteY17" fmla="*/ 165253 h 749453"/>
              <a:gd name="connsiteX18" fmla="*/ 1666875 w 1727200"/>
              <a:gd name="connsiteY18" fmla="*/ 244628 h 749453"/>
              <a:gd name="connsiteX19" fmla="*/ 1727200 w 1727200"/>
              <a:gd name="connsiteY19" fmla="*/ 143028 h 749453"/>
              <a:gd name="connsiteX0" fmla="*/ 0 w 1666875"/>
              <a:gd name="connsiteY0" fmla="*/ 749453 h 749453"/>
              <a:gd name="connsiteX1" fmla="*/ 162712 w 1666875"/>
              <a:gd name="connsiteY1" fmla="*/ 672567 h 749453"/>
              <a:gd name="connsiteX2" fmla="*/ 219075 w 1666875"/>
              <a:gd name="connsiteY2" fmla="*/ 638328 h 749453"/>
              <a:gd name="connsiteX3" fmla="*/ 317500 w 1666875"/>
              <a:gd name="connsiteY3" fmla="*/ 508153 h 749453"/>
              <a:gd name="connsiteX4" fmla="*/ 460375 w 1666875"/>
              <a:gd name="connsiteY4" fmla="*/ 508153 h 749453"/>
              <a:gd name="connsiteX5" fmla="*/ 537287 w 1666875"/>
              <a:gd name="connsiteY5" fmla="*/ 553036 h 749453"/>
              <a:gd name="connsiteX6" fmla="*/ 606425 w 1666875"/>
              <a:gd name="connsiteY6" fmla="*/ 593878 h 749453"/>
              <a:gd name="connsiteX7" fmla="*/ 733425 w 1666875"/>
              <a:gd name="connsiteY7" fmla="*/ 514503 h 749453"/>
              <a:gd name="connsiteX8" fmla="*/ 866775 w 1666875"/>
              <a:gd name="connsiteY8" fmla="*/ 435128 h 749453"/>
              <a:gd name="connsiteX9" fmla="*/ 930275 w 1666875"/>
              <a:gd name="connsiteY9" fmla="*/ 568478 h 749453"/>
              <a:gd name="connsiteX10" fmla="*/ 1092200 w 1666875"/>
              <a:gd name="connsiteY10" fmla="*/ 549428 h 749453"/>
              <a:gd name="connsiteX11" fmla="*/ 1174750 w 1666875"/>
              <a:gd name="connsiteY11" fmla="*/ 428778 h 749453"/>
              <a:gd name="connsiteX12" fmla="*/ 1133475 w 1666875"/>
              <a:gd name="connsiteY12" fmla="*/ 311303 h 749453"/>
              <a:gd name="connsiteX13" fmla="*/ 952500 w 1666875"/>
              <a:gd name="connsiteY13" fmla="*/ 203353 h 749453"/>
              <a:gd name="connsiteX14" fmla="*/ 625475 w 1666875"/>
              <a:gd name="connsiteY14" fmla="*/ 289078 h 749453"/>
              <a:gd name="connsiteX15" fmla="*/ 746125 w 1666875"/>
              <a:gd name="connsiteY15" fmla="*/ 16028 h 749453"/>
              <a:gd name="connsiteX16" fmla="*/ 1200150 w 1666875"/>
              <a:gd name="connsiteY16" fmla="*/ 28728 h 749453"/>
              <a:gd name="connsiteX17" fmla="*/ 1435100 w 1666875"/>
              <a:gd name="connsiteY17" fmla="*/ 165253 h 749453"/>
              <a:gd name="connsiteX18" fmla="*/ 1666875 w 1666875"/>
              <a:gd name="connsiteY18" fmla="*/ 244628 h 749453"/>
              <a:gd name="connsiteX0" fmla="*/ 0 w 1435100"/>
              <a:gd name="connsiteY0" fmla="*/ 749453 h 749453"/>
              <a:gd name="connsiteX1" fmla="*/ 162712 w 1435100"/>
              <a:gd name="connsiteY1" fmla="*/ 672567 h 749453"/>
              <a:gd name="connsiteX2" fmla="*/ 219075 w 1435100"/>
              <a:gd name="connsiteY2" fmla="*/ 638328 h 749453"/>
              <a:gd name="connsiteX3" fmla="*/ 317500 w 1435100"/>
              <a:gd name="connsiteY3" fmla="*/ 508153 h 749453"/>
              <a:gd name="connsiteX4" fmla="*/ 460375 w 1435100"/>
              <a:gd name="connsiteY4" fmla="*/ 508153 h 749453"/>
              <a:gd name="connsiteX5" fmla="*/ 537287 w 1435100"/>
              <a:gd name="connsiteY5" fmla="*/ 553036 h 749453"/>
              <a:gd name="connsiteX6" fmla="*/ 606425 w 1435100"/>
              <a:gd name="connsiteY6" fmla="*/ 593878 h 749453"/>
              <a:gd name="connsiteX7" fmla="*/ 733425 w 1435100"/>
              <a:gd name="connsiteY7" fmla="*/ 514503 h 749453"/>
              <a:gd name="connsiteX8" fmla="*/ 866775 w 1435100"/>
              <a:gd name="connsiteY8" fmla="*/ 435128 h 749453"/>
              <a:gd name="connsiteX9" fmla="*/ 930275 w 1435100"/>
              <a:gd name="connsiteY9" fmla="*/ 568478 h 749453"/>
              <a:gd name="connsiteX10" fmla="*/ 1092200 w 1435100"/>
              <a:gd name="connsiteY10" fmla="*/ 549428 h 749453"/>
              <a:gd name="connsiteX11" fmla="*/ 1174750 w 1435100"/>
              <a:gd name="connsiteY11" fmla="*/ 428778 h 749453"/>
              <a:gd name="connsiteX12" fmla="*/ 1133475 w 1435100"/>
              <a:gd name="connsiteY12" fmla="*/ 311303 h 749453"/>
              <a:gd name="connsiteX13" fmla="*/ 952500 w 1435100"/>
              <a:gd name="connsiteY13" fmla="*/ 203353 h 749453"/>
              <a:gd name="connsiteX14" fmla="*/ 625475 w 1435100"/>
              <a:gd name="connsiteY14" fmla="*/ 289078 h 749453"/>
              <a:gd name="connsiteX15" fmla="*/ 746125 w 1435100"/>
              <a:gd name="connsiteY15" fmla="*/ 16028 h 749453"/>
              <a:gd name="connsiteX16" fmla="*/ 1200150 w 1435100"/>
              <a:gd name="connsiteY16" fmla="*/ 28728 h 749453"/>
              <a:gd name="connsiteX17" fmla="*/ 1435100 w 1435100"/>
              <a:gd name="connsiteY17" fmla="*/ 165253 h 749453"/>
              <a:gd name="connsiteX0" fmla="*/ 0 w 1200150"/>
              <a:gd name="connsiteY0" fmla="*/ 749453 h 749453"/>
              <a:gd name="connsiteX1" fmla="*/ 162712 w 1200150"/>
              <a:gd name="connsiteY1" fmla="*/ 672567 h 749453"/>
              <a:gd name="connsiteX2" fmla="*/ 219075 w 1200150"/>
              <a:gd name="connsiteY2" fmla="*/ 638328 h 749453"/>
              <a:gd name="connsiteX3" fmla="*/ 317500 w 1200150"/>
              <a:gd name="connsiteY3" fmla="*/ 508153 h 749453"/>
              <a:gd name="connsiteX4" fmla="*/ 460375 w 1200150"/>
              <a:gd name="connsiteY4" fmla="*/ 508153 h 749453"/>
              <a:gd name="connsiteX5" fmla="*/ 537287 w 1200150"/>
              <a:gd name="connsiteY5" fmla="*/ 553036 h 749453"/>
              <a:gd name="connsiteX6" fmla="*/ 606425 w 1200150"/>
              <a:gd name="connsiteY6" fmla="*/ 593878 h 749453"/>
              <a:gd name="connsiteX7" fmla="*/ 733425 w 1200150"/>
              <a:gd name="connsiteY7" fmla="*/ 514503 h 749453"/>
              <a:gd name="connsiteX8" fmla="*/ 866775 w 1200150"/>
              <a:gd name="connsiteY8" fmla="*/ 435128 h 749453"/>
              <a:gd name="connsiteX9" fmla="*/ 930275 w 1200150"/>
              <a:gd name="connsiteY9" fmla="*/ 568478 h 749453"/>
              <a:gd name="connsiteX10" fmla="*/ 1092200 w 1200150"/>
              <a:gd name="connsiteY10" fmla="*/ 549428 h 749453"/>
              <a:gd name="connsiteX11" fmla="*/ 1174750 w 1200150"/>
              <a:gd name="connsiteY11" fmla="*/ 428778 h 749453"/>
              <a:gd name="connsiteX12" fmla="*/ 1133475 w 1200150"/>
              <a:gd name="connsiteY12" fmla="*/ 311303 h 749453"/>
              <a:gd name="connsiteX13" fmla="*/ 952500 w 1200150"/>
              <a:gd name="connsiteY13" fmla="*/ 203353 h 749453"/>
              <a:gd name="connsiteX14" fmla="*/ 625475 w 1200150"/>
              <a:gd name="connsiteY14" fmla="*/ 289078 h 749453"/>
              <a:gd name="connsiteX15" fmla="*/ 746125 w 1200150"/>
              <a:gd name="connsiteY15" fmla="*/ 16028 h 749453"/>
              <a:gd name="connsiteX16" fmla="*/ 1200150 w 1200150"/>
              <a:gd name="connsiteY16" fmla="*/ 28728 h 749453"/>
              <a:gd name="connsiteX0" fmla="*/ 0 w 1176670"/>
              <a:gd name="connsiteY0" fmla="*/ 733425 h 733425"/>
              <a:gd name="connsiteX1" fmla="*/ 162712 w 1176670"/>
              <a:gd name="connsiteY1" fmla="*/ 656539 h 733425"/>
              <a:gd name="connsiteX2" fmla="*/ 219075 w 1176670"/>
              <a:gd name="connsiteY2" fmla="*/ 622300 h 733425"/>
              <a:gd name="connsiteX3" fmla="*/ 317500 w 1176670"/>
              <a:gd name="connsiteY3" fmla="*/ 492125 h 733425"/>
              <a:gd name="connsiteX4" fmla="*/ 460375 w 1176670"/>
              <a:gd name="connsiteY4" fmla="*/ 492125 h 733425"/>
              <a:gd name="connsiteX5" fmla="*/ 537287 w 1176670"/>
              <a:gd name="connsiteY5" fmla="*/ 537008 h 733425"/>
              <a:gd name="connsiteX6" fmla="*/ 606425 w 1176670"/>
              <a:gd name="connsiteY6" fmla="*/ 577850 h 733425"/>
              <a:gd name="connsiteX7" fmla="*/ 733425 w 1176670"/>
              <a:gd name="connsiteY7" fmla="*/ 498475 h 733425"/>
              <a:gd name="connsiteX8" fmla="*/ 866775 w 1176670"/>
              <a:gd name="connsiteY8" fmla="*/ 419100 h 733425"/>
              <a:gd name="connsiteX9" fmla="*/ 930275 w 1176670"/>
              <a:gd name="connsiteY9" fmla="*/ 552450 h 733425"/>
              <a:gd name="connsiteX10" fmla="*/ 1092200 w 1176670"/>
              <a:gd name="connsiteY10" fmla="*/ 533400 h 733425"/>
              <a:gd name="connsiteX11" fmla="*/ 1174750 w 1176670"/>
              <a:gd name="connsiteY11" fmla="*/ 412750 h 733425"/>
              <a:gd name="connsiteX12" fmla="*/ 1133475 w 1176670"/>
              <a:gd name="connsiteY12" fmla="*/ 295275 h 733425"/>
              <a:gd name="connsiteX13" fmla="*/ 952500 w 1176670"/>
              <a:gd name="connsiteY13" fmla="*/ 187325 h 733425"/>
              <a:gd name="connsiteX14" fmla="*/ 625475 w 1176670"/>
              <a:gd name="connsiteY14" fmla="*/ 273050 h 733425"/>
              <a:gd name="connsiteX15" fmla="*/ 746125 w 1176670"/>
              <a:gd name="connsiteY15" fmla="*/ 0 h 733425"/>
              <a:gd name="connsiteX0" fmla="*/ 0 w 1176670"/>
              <a:gd name="connsiteY0" fmla="*/ 546184 h 546184"/>
              <a:gd name="connsiteX1" fmla="*/ 162712 w 1176670"/>
              <a:gd name="connsiteY1" fmla="*/ 469298 h 546184"/>
              <a:gd name="connsiteX2" fmla="*/ 219075 w 1176670"/>
              <a:gd name="connsiteY2" fmla="*/ 435059 h 546184"/>
              <a:gd name="connsiteX3" fmla="*/ 317500 w 1176670"/>
              <a:gd name="connsiteY3" fmla="*/ 304884 h 546184"/>
              <a:gd name="connsiteX4" fmla="*/ 460375 w 1176670"/>
              <a:gd name="connsiteY4" fmla="*/ 304884 h 546184"/>
              <a:gd name="connsiteX5" fmla="*/ 537287 w 1176670"/>
              <a:gd name="connsiteY5" fmla="*/ 349767 h 546184"/>
              <a:gd name="connsiteX6" fmla="*/ 606425 w 1176670"/>
              <a:gd name="connsiteY6" fmla="*/ 390609 h 546184"/>
              <a:gd name="connsiteX7" fmla="*/ 733425 w 1176670"/>
              <a:gd name="connsiteY7" fmla="*/ 311234 h 546184"/>
              <a:gd name="connsiteX8" fmla="*/ 866775 w 1176670"/>
              <a:gd name="connsiteY8" fmla="*/ 231859 h 546184"/>
              <a:gd name="connsiteX9" fmla="*/ 930275 w 1176670"/>
              <a:gd name="connsiteY9" fmla="*/ 365209 h 546184"/>
              <a:gd name="connsiteX10" fmla="*/ 1092200 w 1176670"/>
              <a:gd name="connsiteY10" fmla="*/ 346159 h 546184"/>
              <a:gd name="connsiteX11" fmla="*/ 1174750 w 1176670"/>
              <a:gd name="connsiteY11" fmla="*/ 225509 h 546184"/>
              <a:gd name="connsiteX12" fmla="*/ 1133475 w 1176670"/>
              <a:gd name="connsiteY12" fmla="*/ 108034 h 546184"/>
              <a:gd name="connsiteX13" fmla="*/ 952500 w 1176670"/>
              <a:gd name="connsiteY13" fmla="*/ 84 h 546184"/>
              <a:gd name="connsiteX14" fmla="*/ 625475 w 1176670"/>
              <a:gd name="connsiteY14" fmla="*/ 85809 h 546184"/>
              <a:gd name="connsiteX0" fmla="*/ 0 w 1176670"/>
              <a:gd name="connsiteY0" fmla="*/ 546100 h 546100"/>
              <a:gd name="connsiteX1" fmla="*/ 162712 w 1176670"/>
              <a:gd name="connsiteY1" fmla="*/ 469214 h 546100"/>
              <a:gd name="connsiteX2" fmla="*/ 219075 w 1176670"/>
              <a:gd name="connsiteY2" fmla="*/ 434975 h 546100"/>
              <a:gd name="connsiteX3" fmla="*/ 317500 w 1176670"/>
              <a:gd name="connsiteY3" fmla="*/ 304800 h 546100"/>
              <a:gd name="connsiteX4" fmla="*/ 460375 w 1176670"/>
              <a:gd name="connsiteY4" fmla="*/ 304800 h 546100"/>
              <a:gd name="connsiteX5" fmla="*/ 537287 w 1176670"/>
              <a:gd name="connsiteY5" fmla="*/ 349683 h 546100"/>
              <a:gd name="connsiteX6" fmla="*/ 606425 w 1176670"/>
              <a:gd name="connsiteY6" fmla="*/ 390525 h 546100"/>
              <a:gd name="connsiteX7" fmla="*/ 733425 w 1176670"/>
              <a:gd name="connsiteY7" fmla="*/ 311150 h 546100"/>
              <a:gd name="connsiteX8" fmla="*/ 866775 w 1176670"/>
              <a:gd name="connsiteY8" fmla="*/ 231775 h 546100"/>
              <a:gd name="connsiteX9" fmla="*/ 930275 w 1176670"/>
              <a:gd name="connsiteY9" fmla="*/ 365125 h 546100"/>
              <a:gd name="connsiteX10" fmla="*/ 1092200 w 1176670"/>
              <a:gd name="connsiteY10" fmla="*/ 346075 h 546100"/>
              <a:gd name="connsiteX11" fmla="*/ 1174750 w 1176670"/>
              <a:gd name="connsiteY11" fmla="*/ 225425 h 546100"/>
              <a:gd name="connsiteX12" fmla="*/ 1133475 w 1176670"/>
              <a:gd name="connsiteY12" fmla="*/ 107950 h 546100"/>
              <a:gd name="connsiteX13" fmla="*/ 952500 w 1176670"/>
              <a:gd name="connsiteY13" fmla="*/ 0 h 546100"/>
              <a:gd name="connsiteX0" fmla="*/ 0 w 1176670"/>
              <a:gd name="connsiteY0" fmla="*/ 438150 h 438150"/>
              <a:gd name="connsiteX1" fmla="*/ 162712 w 1176670"/>
              <a:gd name="connsiteY1" fmla="*/ 361264 h 438150"/>
              <a:gd name="connsiteX2" fmla="*/ 219075 w 1176670"/>
              <a:gd name="connsiteY2" fmla="*/ 327025 h 438150"/>
              <a:gd name="connsiteX3" fmla="*/ 317500 w 1176670"/>
              <a:gd name="connsiteY3" fmla="*/ 196850 h 438150"/>
              <a:gd name="connsiteX4" fmla="*/ 460375 w 1176670"/>
              <a:gd name="connsiteY4" fmla="*/ 196850 h 438150"/>
              <a:gd name="connsiteX5" fmla="*/ 537287 w 1176670"/>
              <a:gd name="connsiteY5" fmla="*/ 241733 h 438150"/>
              <a:gd name="connsiteX6" fmla="*/ 606425 w 1176670"/>
              <a:gd name="connsiteY6" fmla="*/ 282575 h 438150"/>
              <a:gd name="connsiteX7" fmla="*/ 733425 w 1176670"/>
              <a:gd name="connsiteY7" fmla="*/ 203200 h 438150"/>
              <a:gd name="connsiteX8" fmla="*/ 866775 w 1176670"/>
              <a:gd name="connsiteY8" fmla="*/ 123825 h 438150"/>
              <a:gd name="connsiteX9" fmla="*/ 930275 w 1176670"/>
              <a:gd name="connsiteY9" fmla="*/ 257175 h 438150"/>
              <a:gd name="connsiteX10" fmla="*/ 1092200 w 1176670"/>
              <a:gd name="connsiteY10" fmla="*/ 238125 h 438150"/>
              <a:gd name="connsiteX11" fmla="*/ 1174750 w 1176670"/>
              <a:gd name="connsiteY11" fmla="*/ 117475 h 438150"/>
              <a:gd name="connsiteX12" fmla="*/ 1133475 w 1176670"/>
              <a:gd name="connsiteY12" fmla="*/ 0 h 438150"/>
              <a:gd name="connsiteX0" fmla="*/ 0 w 1174750"/>
              <a:gd name="connsiteY0" fmla="*/ 320675 h 320675"/>
              <a:gd name="connsiteX1" fmla="*/ 162712 w 1174750"/>
              <a:gd name="connsiteY1" fmla="*/ 243789 h 320675"/>
              <a:gd name="connsiteX2" fmla="*/ 219075 w 1174750"/>
              <a:gd name="connsiteY2" fmla="*/ 209550 h 320675"/>
              <a:gd name="connsiteX3" fmla="*/ 317500 w 1174750"/>
              <a:gd name="connsiteY3" fmla="*/ 79375 h 320675"/>
              <a:gd name="connsiteX4" fmla="*/ 460375 w 1174750"/>
              <a:gd name="connsiteY4" fmla="*/ 79375 h 320675"/>
              <a:gd name="connsiteX5" fmla="*/ 537287 w 1174750"/>
              <a:gd name="connsiteY5" fmla="*/ 124258 h 320675"/>
              <a:gd name="connsiteX6" fmla="*/ 606425 w 1174750"/>
              <a:gd name="connsiteY6" fmla="*/ 165100 h 320675"/>
              <a:gd name="connsiteX7" fmla="*/ 733425 w 1174750"/>
              <a:gd name="connsiteY7" fmla="*/ 85725 h 320675"/>
              <a:gd name="connsiteX8" fmla="*/ 866775 w 1174750"/>
              <a:gd name="connsiteY8" fmla="*/ 6350 h 320675"/>
              <a:gd name="connsiteX9" fmla="*/ 930275 w 1174750"/>
              <a:gd name="connsiteY9" fmla="*/ 139700 h 320675"/>
              <a:gd name="connsiteX10" fmla="*/ 1092200 w 1174750"/>
              <a:gd name="connsiteY10" fmla="*/ 120650 h 320675"/>
              <a:gd name="connsiteX11" fmla="*/ 1174750 w 1174750"/>
              <a:gd name="connsiteY11" fmla="*/ 0 h 320675"/>
              <a:gd name="connsiteX0" fmla="*/ 0 w 1092200"/>
              <a:gd name="connsiteY0" fmla="*/ 315211 h 315211"/>
              <a:gd name="connsiteX1" fmla="*/ 162712 w 1092200"/>
              <a:gd name="connsiteY1" fmla="*/ 238325 h 315211"/>
              <a:gd name="connsiteX2" fmla="*/ 219075 w 1092200"/>
              <a:gd name="connsiteY2" fmla="*/ 204086 h 315211"/>
              <a:gd name="connsiteX3" fmla="*/ 317500 w 1092200"/>
              <a:gd name="connsiteY3" fmla="*/ 73911 h 315211"/>
              <a:gd name="connsiteX4" fmla="*/ 460375 w 1092200"/>
              <a:gd name="connsiteY4" fmla="*/ 73911 h 315211"/>
              <a:gd name="connsiteX5" fmla="*/ 537287 w 1092200"/>
              <a:gd name="connsiteY5" fmla="*/ 118794 h 315211"/>
              <a:gd name="connsiteX6" fmla="*/ 606425 w 1092200"/>
              <a:gd name="connsiteY6" fmla="*/ 159636 h 315211"/>
              <a:gd name="connsiteX7" fmla="*/ 733425 w 1092200"/>
              <a:gd name="connsiteY7" fmla="*/ 80261 h 315211"/>
              <a:gd name="connsiteX8" fmla="*/ 866775 w 1092200"/>
              <a:gd name="connsiteY8" fmla="*/ 886 h 315211"/>
              <a:gd name="connsiteX9" fmla="*/ 930275 w 1092200"/>
              <a:gd name="connsiteY9" fmla="*/ 134236 h 315211"/>
              <a:gd name="connsiteX10" fmla="*/ 1092200 w 1092200"/>
              <a:gd name="connsiteY10" fmla="*/ 115186 h 315211"/>
              <a:gd name="connsiteX0" fmla="*/ 0 w 930275"/>
              <a:gd name="connsiteY0" fmla="*/ 315211 h 315211"/>
              <a:gd name="connsiteX1" fmla="*/ 162712 w 930275"/>
              <a:gd name="connsiteY1" fmla="*/ 238325 h 315211"/>
              <a:gd name="connsiteX2" fmla="*/ 219075 w 930275"/>
              <a:gd name="connsiteY2" fmla="*/ 204086 h 315211"/>
              <a:gd name="connsiteX3" fmla="*/ 317500 w 930275"/>
              <a:gd name="connsiteY3" fmla="*/ 73911 h 315211"/>
              <a:gd name="connsiteX4" fmla="*/ 460375 w 930275"/>
              <a:gd name="connsiteY4" fmla="*/ 73911 h 315211"/>
              <a:gd name="connsiteX5" fmla="*/ 537287 w 930275"/>
              <a:gd name="connsiteY5" fmla="*/ 118794 h 315211"/>
              <a:gd name="connsiteX6" fmla="*/ 606425 w 930275"/>
              <a:gd name="connsiteY6" fmla="*/ 159636 h 315211"/>
              <a:gd name="connsiteX7" fmla="*/ 733425 w 930275"/>
              <a:gd name="connsiteY7" fmla="*/ 80261 h 315211"/>
              <a:gd name="connsiteX8" fmla="*/ 866775 w 930275"/>
              <a:gd name="connsiteY8" fmla="*/ 886 h 315211"/>
              <a:gd name="connsiteX9" fmla="*/ 930275 w 930275"/>
              <a:gd name="connsiteY9" fmla="*/ 134236 h 315211"/>
              <a:gd name="connsiteX0" fmla="*/ 0 w 866775"/>
              <a:gd name="connsiteY0" fmla="*/ 315211 h 315211"/>
              <a:gd name="connsiteX1" fmla="*/ 162712 w 866775"/>
              <a:gd name="connsiteY1" fmla="*/ 238325 h 315211"/>
              <a:gd name="connsiteX2" fmla="*/ 219075 w 866775"/>
              <a:gd name="connsiteY2" fmla="*/ 204086 h 315211"/>
              <a:gd name="connsiteX3" fmla="*/ 317500 w 866775"/>
              <a:gd name="connsiteY3" fmla="*/ 73911 h 315211"/>
              <a:gd name="connsiteX4" fmla="*/ 460375 w 866775"/>
              <a:gd name="connsiteY4" fmla="*/ 73911 h 315211"/>
              <a:gd name="connsiteX5" fmla="*/ 537287 w 866775"/>
              <a:gd name="connsiteY5" fmla="*/ 118794 h 315211"/>
              <a:gd name="connsiteX6" fmla="*/ 606425 w 866775"/>
              <a:gd name="connsiteY6" fmla="*/ 159636 h 315211"/>
              <a:gd name="connsiteX7" fmla="*/ 733425 w 866775"/>
              <a:gd name="connsiteY7" fmla="*/ 80261 h 315211"/>
              <a:gd name="connsiteX8" fmla="*/ 866775 w 866775"/>
              <a:gd name="connsiteY8" fmla="*/ 886 h 315211"/>
              <a:gd name="connsiteX0" fmla="*/ 0 w 733425"/>
              <a:gd name="connsiteY0" fmla="*/ 252829 h 252829"/>
              <a:gd name="connsiteX1" fmla="*/ 162712 w 733425"/>
              <a:gd name="connsiteY1" fmla="*/ 175943 h 252829"/>
              <a:gd name="connsiteX2" fmla="*/ 219075 w 733425"/>
              <a:gd name="connsiteY2" fmla="*/ 141704 h 252829"/>
              <a:gd name="connsiteX3" fmla="*/ 317500 w 733425"/>
              <a:gd name="connsiteY3" fmla="*/ 11529 h 252829"/>
              <a:gd name="connsiteX4" fmla="*/ 460375 w 733425"/>
              <a:gd name="connsiteY4" fmla="*/ 11529 h 252829"/>
              <a:gd name="connsiteX5" fmla="*/ 537287 w 733425"/>
              <a:gd name="connsiteY5" fmla="*/ 56412 h 252829"/>
              <a:gd name="connsiteX6" fmla="*/ 606425 w 733425"/>
              <a:gd name="connsiteY6" fmla="*/ 97254 h 252829"/>
              <a:gd name="connsiteX7" fmla="*/ 733425 w 733425"/>
              <a:gd name="connsiteY7" fmla="*/ 17879 h 252829"/>
              <a:gd name="connsiteX0" fmla="*/ 0 w 606425"/>
              <a:gd name="connsiteY0" fmla="*/ 252829 h 252829"/>
              <a:gd name="connsiteX1" fmla="*/ 162712 w 606425"/>
              <a:gd name="connsiteY1" fmla="*/ 175943 h 252829"/>
              <a:gd name="connsiteX2" fmla="*/ 219075 w 606425"/>
              <a:gd name="connsiteY2" fmla="*/ 141704 h 252829"/>
              <a:gd name="connsiteX3" fmla="*/ 317500 w 606425"/>
              <a:gd name="connsiteY3" fmla="*/ 11529 h 252829"/>
              <a:gd name="connsiteX4" fmla="*/ 460375 w 606425"/>
              <a:gd name="connsiteY4" fmla="*/ 11529 h 252829"/>
              <a:gd name="connsiteX5" fmla="*/ 537287 w 606425"/>
              <a:gd name="connsiteY5" fmla="*/ 56412 h 252829"/>
              <a:gd name="connsiteX6" fmla="*/ 606425 w 606425"/>
              <a:gd name="connsiteY6" fmla="*/ 97254 h 252829"/>
              <a:gd name="connsiteX0" fmla="*/ 0 w 537287"/>
              <a:gd name="connsiteY0" fmla="*/ 252829 h 252829"/>
              <a:gd name="connsiteX1" fmla="*/ 162712 w 537287"/>
              <a:gd name="connsiteY1" fmla="*/ 175943 h 252829"/>
              <a:gd name="connsiteX2" fmla="*/ 219075 w 537287"/>
              <a:gd name="connsiteY2" fmla="*/ 141704 h 252829"/>
              <a:gd name="connsiteX3" fmla="*/ 317500 w 537287"/>
              <a:gd name="connsiteY3" fmla="*/ 11529 h 252829"/>
              <a:gd name="connsiteX4" fmla="*/ 460375 w 537287"/>
              <a:gd name="connsiteY4" fmla="*/ 11529 h 252829"/>
              <a:gd name="connsiteX5" fmla="*/ 537287 w 537287"/>
              <a:gd name="connsiteY5" fmla="*/ 56412 h 252829"/>
              <a:gd name="connsiteX0" fmla="*/ 0 w 374575"/>
              <a:gd name="connsiteY0" fmla="*/ 175943 h 175943"/>
              <a:gd name="connsiteX1" fmla="*/ 56363 w 374575"/>
              <a:gd name="connsiteY1" fmla="*/ 141704 h 175943"/>
              <a:gd name="connsiteX2" fmla="*/ 154788 w 374575"/>
              <a:gd name="connsiteY2" fmla="*/ 11529 h 175943"/>
              <a:gd name="connsiteX3" fmla="*/ 297663 w 374575"/>
              <a:gd name="connsiteY3" fmla="*/ 11529 h 175943"/>
              <a:gd name="connsiteX4" fmla="*/ 374575 w 374575"/>
              <a:gd name="connsiteY4" fmla="*/ 56412 h 175943"/>
              <a:gd name="connsiteX0" fmla="*/ 0 w 372539"/>
              <a:gd name="connsiteY0" fmla="*/ 174478 h 174478"/>
              <a:gd name="connsiteX1" fmla="*/ 56363 w 372539"/>
              <a:gd name="connsiteY1" fmla="*/ 140239 h 174478"/>
              <a:gd name="connsiteX2" fmla="*/ 154788 w 372539"/>
              <a:gd name="connsiteY2" fmla="*/ 10064 h 174478"/>
              <a:gd name="connsiteX3" fmla="*/ 297663 w 372539"/>
              <a:gd name="connsiteY3" fmla="*/ 10064 h 174478"/>
              <a:gd name="connsiteX4" fmla="*/ 372539 w 372539"/>
              <a:gd name="connsiteY4" fmla="*/ 21079 h 174478"/>
              <a:gd name="connsiteX0" fmla="*/ 0 w 372539"/>
              <a:gd name="connsiteY0" fmla="*/ 181208 h 181208"/>
              <a:gd name="connsiteX1" fmla="*/ 56363 w 372539"/>
              <a:gd name="connsiteY1" fmla="*/ 146969 h 181208"/>
              <a:gd name="connsiteX2" fmla="*/ 154788 w 372539"/>
              <a:gd name="connsiteY2" fmla="*/ 16794 h 181208"/>
              <a:gd name="connsiteX3" fmla="*/ 283413 w 372539"/>
              <a:gd name="connsiteY3" fmla="*/ 2849 h 181208"/>
              <a:gd name="connsiteX4" fmla="*/ 372539 w 372539"/>
              <a:gd name="connsiteY4" fmla="*/ 27809 h 181208"/>
              <a:gd name="connsiteX0" fmla="*/ 0 w 372539"/>
              <a:gd name="connsiteY0" fmla="*/ 181208 h 181208"/>
              <a:gd name="connsiteX1" fmla="*/ 56363 w 372539"/>
              <a:gd name="connsiteY1" fmla="*/ 146969 h 181208"/>
              <a:gd name="connsiteX2" fmla="*/ 154788 w 372539"/>
              <a:gd name="connsiteY2" fmla="*/ 16794 h 181208"/>
              <a:gd name="connsiteX3" fmla="*/ 283413 w 372539"/>
              <a:gd name="connsiteY3" fmla="*/ 2849 h 181208"/>
              <a:gd name="connsiteX4" fmla="*/ 372539 w 372539"/>
              <a:gd name="connsiteY4" fmla="*/ 27809 h 181208"/>
              <a:gd name="connsiteX0" fmla="*/ 0 w 378646"/>
              <a:gd name="connsiteY0" fmla="*/ 180528 h 180528"/>
              <a:gd name="connsiteX1" fmla="*/ 56363 w 378646"/>
              <a:gd name="connsiteY1" fmla="*/ 146289 h 180528"/>
              <a:gd name="connsiteX2" fmla="*/ 154788 w 378646"/>
              <a:gd name="connsiteY2" fmla="*/ 16114 h 180528"/>
              <a:gd name="connsiteX3" fmla="*/ 283413 w 378646"/>
              <a:gd name="connsiteY3" fmla="*/ 2169 h 180528"/>
              <a:gd name="connsiteX4" fmla="*/ 378646 w 378646"/>
              <a:gd name="connsiteY4" fmla="*/ 17168 h 180528"/>
              <a:gd name="connsiteX0" fmla="*/ 0 w 378646"/>
              <a:gd name="connsiteY0" fmla="*/ 179341 h 179341"/>
              <a:gd name="connsiteX1" fmla="*/ 56363 w 378646"/>
              <a:gd name="connsiteY1" fmla="*/ 145102 h 179341"/>
              <a:gd name="connsiteX2" fmla="*/ 154788 w 378646"/>
              <a:gd name="connsiteY2" fmla="*/ 14927 h 179341"/>
              <a:gd name="connsiteX3" fmla="*/ 273235 w 378646"/>
              <a:gd name="connsiteY3" fmla="*/ 2974 h 179341"/>
              <a:gd name="connsiteX4" fmla="*/ 378646 w 378646"/>
              <a:gd name="connsiteY4" fmla="*/ 15981 h 179341"/>
              <a:gd name="connsiteX0" fmla="*/ 0 w 378646"/>
              <a:gd name="connsiteY0" fmla="*/ 180900 h 180900"/>
              <a:gd name="connsiteX1" fmla="*/ 56363 w 378646"/>
              <a:gd name="connsiteY1" fmla="*/ 146661 h 180900"/>
              <a:gd name="connsiteX2" fmla="*/ 154788 w 378646"/>
              <a:gd name="connsiteY2" fmla="*/ 16486 h 180900"/>
              <a:gd name="connsiteX3" fmla="*/ 273235 w 378646"/>
              <a:gd name="connsiteY3" fmla="*/ 4533 h 180900"/>
              <a:gd name="connsiteX4" fmla="*/ 378646 w 378646"/>
              <a:gd name="connsiteY4" fmla="*/ 17540 h 180900"/>
              <a:gd name="connsiteX0" fmla="*/ 0 w 378646"/>
              <a:gd name="connsiteY0" fmla="*/ 183380 h 183380"/>
              <a:gd name="connsiteX1" fmla="*/ 56363 w 378646"/>
              <a:gd name="connsiteY1" fmla="*/ 149141 h 183380"/>
              <a:gd name="connsiteX2" fmla="*/ 154788 w 378646"/>
              <a:gd name="connsiteY2" fmla="*/ 18966 h 183380"/>
              <a:gd name="connsiteX3" fmla="*/ 273235 w 378646"/>
              <a:gd name="connsiteY3" fmla="*/ 7013 h 183380"/>
              <a:gd name="connsiteX4" fmla="*/ 378646 w 378646"/>
              <a:gd name="connsiteY4" fmla="*/ 20020 h 183380"/>
              <a:gd name="connsiteX0" fmla="*/ 0 w 378646"/>
              <a:gd name="connsiteY0" fmla="*/ 183380 h 183380"/>
              <a:gd name="connsiteX1" fmla="*/ 56363 w 378646"/>
              <a:gd name="connsiteY1" fmla="*/ 149141 h 183380"/>
              <a:gd name="connsiteX2" fmla="*/ 154788 w 378646"/>
              <a:gd name="connsiteY2" fmla="*/ 18966 h 183380"/>
              <a:gd name="connsiteX3" fmla="*/ 273235 w 378646"/>
              <a:gd name="connsiteY3" fmla="*/ 7013 h 183380"/>
              <a:gd name="connsiteX4" fmla="*/ 378646 w 378646"/>
              <a:gd name="connsiteY4" fmla="*/ 20020 h 183380"/>
              <a:gd name="connsiteX0" fmla="*/ 0 w 378646"/>
              <a:gd name="connsiteY0" fmla="*/ 197325 h 197325"/>
              <a:gd name="connsiteX1" fmla="*/ 56363 w 378646"/>
              <a:gd name="connsiteY1" fmla="*/ 149141 h 197325"/>
              <a:gd name="connsiteX2" fmla="*/ 154788 w 378646"/>
              <a:gd name="connsiteY2" fmla="*/ 18966 h 197325"/>
              <a:gd name="connsiteX3" fmla="*/ 273235 w 378646"/>
              <a:gd name="connsiteY3" fmla="*/ 7013 h 197325"/>
              <a:gd name="connsiteX4" fmla="*/ 378646 w 378646"/>
              <a:gd name="connsiteY4" fmla="*/ 20020 h 197325"/>
              <a:gd name="connsiteX0" fmla="*/ 0 w 378646"/>
              <a:gd name="connsiteY0" fmla="*/ 197325 h 197325"/>
              <a:gd name="connsiteX1" fmla="*/ 56363 w 378646"/>
              <a:gd name="connsiteY1" fmla="*/ 149141 h 197325"/>
              <a:gd name="connsiteX2" fmla="*/ 154788 w 378646"/>
              <a:gd name="connsiteY2" fmla="*/ 18966 h 197325"/>
              <a:gd name="connsiteX3" fmla="*/ 273235 w 378646"/>
              <a:gd name="connsiteY3" fmla="*/ 7013 h 197325"/>
              <a:gd name="connsiteX4" fmla="*/ 378646 w 378646"/>
              <a:gd name="connsiteY4" fmla="*/ 20020 h 197325"/>
              <a:gd name="connsiteX0" fmla="*/ 0 w 359307"/>
              <a:gd name="connsiteY0" fmla="*/ 183380 h 183380"/>
              <a:gd name="connsiteX1" fmla="*/ 37024 w 359307"/>
              <a:gd name="connsiteY1" fmla="*/ 149141 h 183380"/>
              <a:gd name="connsiteX2" fmla="*/ 135449 w 359307"/>
              <a:gd name="connsiteY2" fmla="*/ 18966 h 183380"/>
              <a:gd name="connsiteX3" fmla="*/ 253896 w 359307"/>
              <a:gd name="connsiteY3" fmla="*/ 7013 h 183380"/>
              <a:gd name="connsiteX4" fmla="*/ 359307 w 359307"/>
              <a:gd name="connsiteY4" fmla="*/ 20020 h 183380"/>
              <a:gd name="connsiteX0" fmla="*/ 0 w 378646"/>
              <a:gd name="connsiteY0" fmla="*/ 201310 h 201310"/>
              <a:gd name="connsiteX1" fmla="*/ 56363 w 378646"/>
              <a:gd name="connsiteY1" fmla="*/ 149141 h 201310"/>
              <a:gd name="connsiteX2" fmla="*/ 154788 w 378646"/>
              <a:gd name="connsiteY2" fmla="*/ 18966 h 201310"/>
              <a:gd name="connsiteX3" fmla="*/ 273235 w 378646"/>
              <a:gd name="connsiteY3" fmla="*/ 7013 h 201310"/>
              <a:gd name="connsiteX4" fmla="*/ 378646 w 378646"/>
              <a:gd name="connsiteY4" fmla="*/ 20020 h 201310"/>
              <a:gd name="connsiteX0" fmla="*/ 0 w 378646"/>
              <a:gd name="connsiteY0" fmla="*/ 201310 h 201310"/>
              <a:gd name="connsiteX1" fmla="*/ 56363 w 378646"/>
              <a:gd name="connsiteY1" fmla="*/ 149141 h 201310"/>
              <a:gd name="connsiteX2" fmla="*/ 154788 w 378646"/>
              <a:gd name="connsiteY2" fmla="*/ 18966 h 201310"/>
              <a:gd name="connsiteX3" fmla="*/ 273235 w 378646"/>
              <a:gd name="connsiteY3" fmla="*/ 7013 h 201310"/>
              <a:gd name="connsiteX4" fmla="*/ 378646 w 378646"/>
              <a:gd name="connsiteY4" fmla="*/ 20020 h 201310"/>
              <a:gd name="connsiteX0" fmla="*/ 0 w 379664"/>
              <a:gd name="connsiteY0" fmla="*/ 201310 h 201310"/>
              <a:gd name="connsiteX1" fmla="*/ 57381 w 379664"/>
              <a:gd name="connsiteY1" fmla="*/ 149141 h 201310"/>
              <a:gd name="connsiteX2" fmla="*/ 155806 w 379664"/>
              <a:gd name="connsiteY2" fmla="*/ 18966 h 201310"/>
              <a:gd name="connsiteX3" fmla="*/ 274253 w 379664"/>
              <a:gd name="connsiteY3" fmla="*/ 7013 h 201310"/>
              <a:gd name="connsiteX4" fmla="*/ 379664 w 379664"/>
              <a:gd name="connsiteY4" fmla="*/ 20020 h 201310"/>
              <a:gd name="connsiteX0" fmla="*/ 0 w 378646"/>
              <a:gd name="connsiteY0" fmla="*/ 202306 h 202306"/>
              <a:gd name="connsiteX1" fmla="*/ 56363 w 378646"/>
              <a:gd name="connsiteY1" fmla="*/ 149141 h 202306"/>
              <a:gd name="connsiteX2" fmla="*/ 154788 w 378646"/>
              <a:gd name="connsiteY2" fmla="*/ 18966 h 202306"/>
              <a:gd name="connsiteX3" fmla="*/ 273235 w 378646"/>
              <a:gd name="connsiteY3" fmla="*/ 7013 h 202306"/>
              <a:gd name="connsiteX4" fmla="*/ 378646 w 378646"/>
              <a:gd name="connsiteY4" fmla="*/ 20020 h 20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46" h="202306">
                <a:moveTo>
                  <a:pt x="0" y="202306"/>
                </a:moveTo>
                <a:cubicBezTo>
                  <a:pt x="41602" y="168843"/>
                  <a:pt x="30565" y="179698"/>
                  <a:pt x="56363" y="149141"/>
                </a:cubicBezTo>
                <a:cubicBezTo>
                  <a:pt x="82161" y="118584"/>
                  <a:pt x="118643" y="42654"/>
                  <a:pt x="154788" y="18966"/>
                </a:cubicBezTo>
                <a:cubicBezTo>
                  <a:pt x="190933" y="-4722"/>
                  <a:pt x="231853" y="-3124"/>
                  <a:pt x="273235" y="7013"/>
                </a:cubicBezTo>
                <a:cubicBezTo>
                  <a:pt x="314617" y="17150"/>
                  <a:pt x="327839" y="31631"/>
                  <a:pt x="378646" y="2002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src_canvas_offset2"/>
          <p:cNvSpPr/>
          <p:nvPr/>
        </p:nvSpPr>
        <p:spPr>
          <a:xfrm rot="21210207">
            <a:off x="5049335" y="2965860"/>
            <a:ext cx="1652120" cy="1423095"/>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59529 w 2216150"/>
              <a:gd name="connsiteY15" fmla="*/ 530661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071552 w 2216150"/>
              <a:gd name="connsiteY21" fmla="*/ 210550 h 1104900"/>
              <a:gd name="connsiteX22" fmla="*/ 2117725 w 2216150"/>
              <a:gd name="connsiteY22" fmla="*/ 187325 h 1104900"/>
              <a:gd name="connsiteX23" fmla="*/ 2216150 w 2216150"/>
              <a:gd name="connsiteY23" fmla="*/ 0 h 1104900"/>
              <a:gd name="connsiteX0" fmla="*/ 0 w 1997075"/>
              <a:gd name="connsiteY0" fmla="*/ 993775 h 993775"/>
              <a:gd name="connsiteX1" fmla="*/ 98425 w 1997075"/>
              <a:gd name="connsiteY1" fmla="*/ 863600 h 993775"/>
              <a:gd name="connsiteX2" fmla="*/ 241300 w 1997075"/>
              <a:gd name="connsiteY2" fmla="*/ 863600 h 993775"/>
              <a:gd name="connsiteX3" fmla="*/ 387350 w 1997075"/>
              <a:gd name="connsiteY3" fmla="*/ 949325 h 993775"/>
              <a:gd name="connsiteX4" fmla="*/ 514350 w 1997075"/>
              <a:gd name="connsiteY4" fmla="*/ 869950 h 993775"/>
              <a:gd name="connsiteX5" fmla="*/ 647700 w 1997075"/>
              <a:gd name="connsiteY5" fmla="*/ 790575 h 993775"/>
              <a:gd name="connsiteX6" fmla="*/ 711200 w 1997075"/>
              <a:gd name="connsiteY6" fmla="*/ 923925 h 993775"/>
              <a:gd name="connsiteX7" fmla="*/ 873125 w 1997075"/>
              <a:gd name="connsiteY7" fmla="*/ 904875 h 993775"/>
              <a:gd name="connsiteX8" fmla="*/ 955675 w 1997075"/>
              <a:gd name="connsiteY8" fmla="*/ 784225 h 993775"/>
              <a:gd name="connsiteX9" fmla="*/ 914400 w 1997075"/>
              <a:gd name="connsiteY9" fmla="*/ 666750 h 993775"/>
              <a:gd name="connsiteX10" fmla="*/ 733425 w 1997075"/>
              <a:gd name="connsiteY10" fmla="*/ 558800 h 993775"/>
              <a:gd name="connsiteX11" fmla="*/ 406400 w 1997075"/>
              <a:gd name="connsiteY11" fmla="*/ 644525 h 993775"/>
              <a:gd name="connsiteX12" fmla="*/ 527050 w 1997075"/>
              <a:gd name="connsiteY12" fmla="*/ 371475 h 993775"/>
              <a:gd name="connsiteX13" fmla="*/ 981075 w 1997075"/>
              <a:gd name="connsiteY13" fmla="*/ 384175 h 993775"/>
              <a:gd name="connsiteX14" fmla="*/ 1240454 w 1997075"/>
              <a:gd name="connsiteY14" fmla="*/ 530661 h 993775"/>
              <a:gd name="connsiteX15" fmla="*/ 1447800 w 1997075"/>
              <a:gd name="connsiteY15" fmla="*/ 600075 h 993775"/>
              <a:gd name="connsiteX16" fmla="*/ 1508125 w 1997075"/>
              <a:gd name="connsiteY16" fmla="*/ 498475 h 993775"/>
              <a:gd name="connsiteX17" fmla="*/ 1536700 w 1997075"/>
              <a:gd name="connsiteY17" fmla="*/ 371475 h 993775"/>
              <a:gd name="connsiteX18" fmla="*/ 1714500 w 1997075"/>
              <a:gd name="connsiteY18" fmla="*/ 400050 h 993775"/>
              <a:gd name="connsiteX19" fmla="*/ 1752600 w 1997075"/>
              <a:gd name="connsiteY19" fmla="*/ 222250 h 993775"/>
              <a:gd name="connsiteX20" fmla="*/ 1852477 w 1997075"/>
              <a:gd name="connsiteY20" fmla="*/ 210550 h 993775"/>
              <a:gd name="connsiteX21" fmla="*/ 1898650 w 1997075"/>
              <a:gd name="connsiteY21" fmla="*/ 187325 h 993775"/>
              <a:gd name="connsiteX22" fmla="*/ 1997075 w 1997075"/>
              <a:gd name="connsiteY22" fmla="*/ 0 h 993775"/>
              <a:gd name="connsiteX0" fmla="*/ 0 w 1898650"/>
              <a:gd name="connsiteY0" fmla="*/ 806450 h 806450"/>
              <a:gd name="connsiteX1" fmla="*/ 98425 w 1898650"/>
              <a:gd name="connsiteY1" fmla="*/ 676275 h 806450"/>
              <a:gd name="connsiteX2" fmla="*/ 241300 w 1898650"/>
              <a:gd name="connsiteY2" fmla="*/ 676275 h 806450"/>
              <a:gd name="connsiteX3" fmla="*/ 387350 w 1898650"/>
              <a:gd name="connsiteY3" fmla="*/ 762000 h 806450"/>
              <a:gd name="connsiteX4" fmla="*/ 514350 w 1898650"/>
              <a:gd name="connsiteY4" fmla="*/ 682625 h 806450"/>
              <a:gd name="connsiteX5" fmla="*/ 647700 w 1898650"/>
              <a:gd name="connsiteY5" fmla="*/ 603250 h 806450"/>
              <a:gd name="connsiteX6" fmla="*/ 711200 w 1898650"/>
              <a:gd name="connsiteY6" fmla="*/ 736600 h 806450"/>
              <a:gd name="connsiteX7" fmla="*/ 873125 w 1898650"/>
              <a:gd name="connsiteY7" fmla="*/ 717550 h 806450"/>
              <a:gd name="connsiteX8" fmla="*/ 955675 w 1898650"/>
              <a:gd name="connsiteY8" fmla="*/ 596900 h 806450"/>
              <a:gd name="connsiteX9" fmla="*/ 914400 w 1898650"/>
              <a:gd name="connsiteY9" fmla="*/ 479425 h 806450"/>
              <a:gd name="connsiteX10" fmla="*/ 733425 w 1898650"/>
              <a:gd name="connsiteY10" fmla="*/ 371475 h 806450"/>
              <a:gd name="connsiteX11" fmla="*/ 406400 w 1898650"/>
              <a:gd name="connsiteY11" fmla="*/ 457200 h 806450"/>
              <a:gd name="connsiteX12" fmla="*/ 527050 w 1898650"/>
              <a:gd name="connsiteY12" fmla="*/ 184150 h 806450"/>
              <a:gd name="connsiteX13" fmla="*/ 981075 w 1898650"/>
              <a:gd name="connsiteY13" fmla="*/ 196850 h 806450"/>
              <a:gd name="connsiteX14" fmla="*/ 1240454 w 1898650"/>
              <a:gd name="connsiteY14" fmla="*/ 343336 h 806450"/>
              <a:gd name="connsiteX15" fmla="*/ 1447800 w 1898650"/>
              <a:gd name="connsiteY15" fmla="*/ 412750 h 806450"/>
              <a:gd name="connsiteX16" fmla="*/ 1508125 w 1898650"/>
              <a:gd name="connsiteY16" fmla="*/ 311150 h 806450"/>
              <a:gd name="connsiteX17" fmla="*/ 1536700 w 1898650"/>
              <a:gd name="connsiteY17" fmla="*/ 184150 h 806450"/>
              <a:gd name="connsiteX18" fmla="*/ 1714500 w 1898650"/>
              <a:gd name="connsiteY18" fmla="*/ 212725 h 806450"/>
              <a:gd name="connsiteX19" fmla="*/ 1752600 w 1898650"/>
              <a:gd name="connsiteY19" fmla="*/ 34925 h 806450"/>
              <a:gd name="connsiteX20" fmla="*/ 1852477 w 1898650"/>
              <a:gd name="connsiteY20" fmla="*/ 23225 h 806450"/>
              <a:gd name="connsiteX21" fmla="*/ 1898650 w 1898650"/>
              <a:gd name="connsiteY21" fmla="*/ 0 h 806450"/>
              <a:gd name="connsiteX0" fmla="*/ 0 w 1852477"/>
              <a:gd name="connsiteY0" fmla="*/ 787611 h 787611"/>
              <a:gd name="connsiteX1" fmla="*/ 98425 w 1852477"/>
              <a:gd name="connsiteY1" fmla="*/ 657436 h 787611"/>
              <a:gd name="connsiteX2" fmla="*/ 241300 w 1852477"/>
              <a:gd name="connsiteY2" fmla="*/ 657436 h 787611"/>
              <a:gd name="connsiteX3" fmla="*/ 387350 w 1852477"/>
              <a:gd name="connsiteY3" fmla="*/ 743161 h 787611"/>
              <a:gd name="connsiteX4" fmla="*/ 514350 w 1852477"/>
              <a:gd name="connsiteY4" fmla="*/ 663786 h 787611"/>
              <a:gd name="connsiteX5" fmla="*/ 647700 w 1852477"/>
              <a:gd name="connsiteY5" fmla="*/ 584411 h 787611"/>
              <a:gd name="connsiteX6" fmla="*/ 711200 w 1852477"/>
              <a:gd name="connsiteY6" fmla="*/ 717761 h 787611"/>
              <a:gd name="connsiteX7" fmla="*/ 873125 w 1852477"/>
              <a:gd name="connsiteY7" fmla="*/ 698711 h 787611"/>
              <a:gd name="connsiteX8" fmla="*/ 955675 w 1852477"/>
              <a:gd name="connsiteY8" fmla="*/ 578061 h 787611"/>
              <a:gd name="connsiteX9" fmla="*/ 914400 w 1852477"/>
              <a:gd name="connsiteY9" fmla="*/ 460586 h 787611"/>
              <a:gd name="connsiteX10" fmla="*/ 733425 w 1852477"/>
              <a:gd name="connsiteY10" fmla="*/ 352636 h 787611"/>
              <a:gd name="connsiteX11" fmla="*/ 406400 w 1852477"/>
              <a:gd name="connsiteY11" fmla="*/ 438361 h 787611"/>
              <a:gd name="connsiteX12" fmla="*/ 527050 w 1852477"/>
              <a:gd name="connsiteY12" fmla="*/ 165311 h 787611"/>
              <a:gd name="connsiteX13" fmla="*/ 981075 w 1852477"/>
              <a:gd name="connsiteY13" fmla="*/ 178011 h 787611"/>
              <a:gd name="connsiteX14" fmla="*/ 1240454 w 1852477"/>
              <a:gd name="connsiteY14" fmla="*/ 324497 h 787611"/>
              <a:gd name="connsiteX15" fmla="*/ 1447800 w 1852477"/>
              <a:gd name="connsiteY15" fmla="*/ 393911 h 787611"/>
              <a:gd name="connsiteX16" fmla="*/ 1508125 w 1852477"/>
              <a:gd name="connsiteY16" fmla="*/ 292311 h 787611"/>
              <a:gd name="connsiteX17" fmla="*/ 1536700 w 1852477"/>
              <a:gd name="connsiteY17" fmla="*/ 165311 h 787611"/>
              <a:gd name="connsiteX18" fmla="*/ 1714500 w 1852477"/>
              <a:gd name="connsiteY18" fmla="*/ 193886 h 787611"/>
              <a:gd name="connsiteX19" fmla="*/ 1752600 w 1852477"/>
              <a:gd name="connsiteY19" fmla="*/ 16086 h 787611"/>
              <a:gd name="connsiteX20" fmla="*/ 1852477 w 1852477"/>
              <a:gd name="connsiteY20" fmla="*/ 4386 h 787611"/>
              <a:gd name="connsiteX0" fmla="*/ 0 w 1754052"/>
              <a:gd name="connsiteY0" fmla="*/ 657436 h 743176"/>
              <a:gd name="connsiteX1" fmla="*/ 142875 w 1754052"/>
              <a:gd name="connsiteY1" fmla="*/ 657436 h 743176"/>
              <a:gd name="connsiteX2" fmla="*/ 288925 w 1754052"/>
              <a:gd name="connsiteY2" fmla="*/ 743161 h 743176"/>
              <a:gd name="connsiteX3" fmla="*/ 415925 w 1754052"/>
              <a:gd name="connsiteY3" fmla="*/ 663786 h 743176"/>
              <a:gd name="connsiteX4" fmla="*/ 549275 w 1754052"/>
              <a:gd name="connsiteY4" fmla="*/ 584411 h 743176"/>
              <a:gd name="connsiteX5" fmla="*/ 612775 w 1754052"/>
              <a:gd name="connsiteY5" fmla="*/ 717761 h 743176"/>
              <a:gd name="connsiteX6" fmla="*/ 774700 w 1754052"/>
              <a:gd name="connsiteY6" fmla="*/ 698711 h 743176"/>
              <a:gd name="connsiteX7" fmla="*/ 857250 w 1754052"/>
              <a:gd name="connsiteY7" fmla="*/ 578061 h 743176"/>
              <a:gd name="connsiteX8" fmla="*/ 815975 w 1754052"/>
              <a:gd name="connsiteY8" fmla="*/ 460586 h 743176"/>
              <a:gd name="connsiteX9" fmla="*/ 635000 w 1754052"/>
              <a:gd name="connsiteY9" fmla="*/ 352636 h 743176"/>
              <a:gd name="connsiteX10" fmla="*/ 307975 w 1754052"/>
              <a:gd name="connsiteY10" fmla="*/ 438361 h 743176"/>
              <a:gd name="connsiteX11" fmla="*/ 428625 w 1754052"/>
              <a:gd name="connsiteY11" fmla="*/ 165311 h 743176"/>
              <a:gd name="connsiteX12" fmla="*/ 882650 w 1754052"/>
              <a:gd name="connsiteY12" fmla="*/ 178011 h 743176"/>
              <a:gd name="connsiteX13" fmla="*/ 1142029 w 1754052"/>
              <a:gd name="connsiteY13" fmla="*/ 324497 h 743176"/>
              <a:gd name="connsiteX14" fmla="*/ 1349375 w 1754052"/>
              <a:gd name="connsiteY14" fmla="*/ 393911 h 743176"/>
              <a:gd name="connsiteX15" fmla="*/ 1409700 w 1754052"/>
              <a:gd name="connsiteY15" fmla="*/ 292311 h 743176"/>
              <a:gd name="connsiteX16" fmla="*/ 1438275 w 1754052"/>
              <a:gd name="connsiteY16" fmla="*/ 165311 h 743176"/>
              <a:gd name="connsiteX17" fmla="*/ 1616075 w 1754052"/>
              <a:gd name="connsiteY17" fmla="*/ 193886 h 743176"/>
              <a:gd name="connsiteX18" fmla="*/ 1654175 w 1754052"/>
              <a:gd name="connsiteY18" fmla="*/ 16086 h 743176"/>
              <a:gd name="connsiteX19" fmla="*/ 1754052 w 1754052"/>
              <a:gd name="connsiteY19" fmla="*/ 4386 h 743176"/>
              <a:gd name="connsiteX0" fmla="*/ 0 w 1611177"/>
              <a:gd name="connsiteY0" fmla="*/ 657436 h 743176"/>
              <a:gd name="connsiteX1" fmla="*/ 146050 w 1611177"/>
              <a:gd name="connsiteY1" fmla="*/ 743161 h 743176"/>
              <a:gd name="connsiteX2" fmla="*/ 273050 w 1611177"/>
              <a:gd name="connsiteY2" fmla="*/ 663786 h 743176"/>
              <a:gd name="connsiteX3" fmla="*/ 406400 w 1611177"/>
              <a:gd name="connsiteY3" fmla="*/ 584411 h 743176"/>
              <a:gd name="connsiteX4" fmla="*/ 469900 w 1611177"/>
              <a:gd name="connsiteY4" fmla="*/ 717761 h 743176"/>
              <a:gd name="connsiteX5" fmla="*/ 631825 w 1611177"/>
              <a:gd name="connsiteY5" fmla="*/ 698711 h 743176"/>
              <a:gd name="connsiteX6" fmla="*/ 714375 w 1611177"/>
              <a:gd name="connsiteY6" fmla="*/ 578061 h 743176"/>
              <a:gd name="connsiteX7" fmla="*/ 673100 w 1611177"/>
              <a:gd name="connsiteY7" fmla="*/ 460586 h 743176"/>
              <a:gd name="connsiteX8" fmla="*/ 492125 w 1611177"/>
              <a:gd name="connsiteY8" fmla="*/ 352636 h 743176"/>
              <a:gd name="connsiteX9" fmla="*/ 165100 w 1611177"/>
              <a:gd name="connsiteY9" fmla="*/ 438361 h 743176"/>
              <a:gd name="connsiteX10" fmla="*/ 285750 w 1611177"/>
              <a:gd name="connsiteY10" fmla="*/ 165311 h 743176"/>
              <a:gd name="connsiteX11" fmla="*/ 739775 w 1611177"/>
              <a:gd name="connsiteY11" fmla="*/ 178011 h 743176"/>
              <a:gd name="connsiteX12" fmla="*/ 999154 w 1611177"/>
              <a:gd name="connsiteY12" fmla="*/ 324497 h 743176"/>
              <a:gd name="connsiteX13" fmla="*/ 1206500 w 1611177"/>
              <a:gd name="connsiteY13" fmla="*/ 393911 h 743176"/>
              <a:gd name="connsiteX14" fmla="*/ 1266825 w 1611177"/>
              <a:gd name="connsiteY14" fmla="*/ 292311 h 743176"/>
              <a:gd name="connsiteX15" fmla="*/ 1295400 w 1611177"/>
              <a:gd name="connsiteY15" fmla="*/ 165311 h 743176"/>
              <a:gd name="connsiteX16" fmla="*/ 1473200 w 1611177"/>
              <a:gd name="connsiteY16" fmla="*/ 193886 h 743176"/>
              <a:gd name="connsiteX17" fmla="*/ 1511300 w 1611177"/>
              <a:gd name="connsiteY17" fmla="*/ 16086 h 743176"/>
              <a:gd name="connsiteX18" fmla="*/ 1611177 w 1611177"/>
              <a:gd name="connsiteY18" fmla="*/ 4386 h 743176"/>
              <a:gd name="connsiteX0" fmla="*/ 8990 w 1474117"/>
              <a:gd name="connsiteY0" fmla="*/ 743161 h 743176"/>
              <a:gd name="connsiteX1" fmla="*/ 135990 w 1474117"/>
              <a:gd name="connsiteY1" fmla="*/ 663786 h 743176"/>
              <a:gd name="connsiteX2" fmla="*/ 269340 w 1474117"/>
              <a:gd name="connsiteY2" fmla="*/ 584411 h 743176"/>
              <a:gd name="connsiteX3" fmla="*/ 332840 w 1474117"/>
              <a:gd name="connsiteY3" fmla="*/ 717761 h 743176"/>
              <a:gd name="connsiteX4" fmla="*/ 494765 w 1474117"/>
              <a:gd name="connsiteY4" fmla="*/ 698711 h 743176"/>
              <a:gd name="connsiteX5" fmla="*/ 577315 w 1474117"/>
              <a:gd name="connsiteY5" fmla="*/ 578061 h 743176"/>
              <a:gd name="connsiteX6" fmla="*/ 536040 w 1474117"/>
              <a:gd name="connsiteY6" fmla="*/ 460586 h 743176"/>
              <a:gd name="connsiteX7" fmla="*/ 355065 w 1474117"/>
              <a:gd name="connsiteY7" fmla="*/ 352636 h 743176"/>
              <a:gd name="connsiteX8" fmla="*/ 28040 w 1474117"/>
              <a:gd name="connsiteY8" fmla="*/ 438361 h 743176"/>
              <a:gd name="connsiteX9" fmla="*/ 148690 w 1474117"/>
              <a:gd name="connsiteY9" fmla="*/ 165311 h 743176"/>
              <a:gd name="connsiteX10" fmla="*/ 602715 w 1474117"/>
              <a:gd name="connsiteY10" fmla="*/ 178011 h 743176"/>
              <a:gd name="connsiteX11" fmla="*/ 862094 w 1474117"/>
              <a:gd name="connsiteY11" fmla="*/ 324497 h 743176"/>
              <a:gd name="connsiteX12" fmla="*/ 1069440 w 1474117"/>
              <a:gd name="connsiteY12" fmla="*/ 393911 h 743176"/>
              <a:gd name="connsiteX13" fmla="*/ 1129765 w 1474117"/>
              <a:gd name="connsiteY13" fmla="*/ 292311 h 743176"/>
              <a:gd name="connsiteX14" fmla="*/ 1158340 w 1474117"/>
              <a:gd name="connsiteY14" fmla="*/ 165311 h 743176"/>
              <a:gd name="connsiteX15" fmla="*/ 1336140 w 1474117"/>
              <a:gd name="connsiteY15" fmla="*/ 193886 h 743176"/>
              <a:gd name="connsiteX16" fmla="*/ 1374240 w 1474117"/>
              <a:gd name="connsiteY16" fmla="*/ 16086 h 743176"/>
              <a:gd name="connsiteX17" fmla="*/ 1474117 w 1474117"/>
              <a:gd name="connsiteY17" fmla="*/ 4386 h 743176"/>
              <a:gd name="connsiteX0" fmla="*/ 135990 w 1474117"/>
              <a:gd name="connsiteY0" fmla="*/ 663786 h 726477"/>
              <a:gd name="connsiteX1" fmla="*/ 269340 w 1474117"/>
              <a:gd name="connsiteY1" fmla="*/ 584411 h 726477"/>
              <a:gd name="connsiteX2" fmla="*/ 332840 w 1474117"/>
              <a:gd name="connsiteY2" fmla="*/ 717761 h 726477"/>
              <a:gd name="connsiteX3" fmla="*/ 494765 w 1474117"/>
              <a:gd name="connsiteY3" fmla="*/ 698711 h 726477"/>
              <a:gd name="connsiteX4" fmla="*/ 577315 w 1474117"/>
              <a:gd name="connsiteY4" fmla="*/ 578061 h 726477"/>
              <a:gd name="connsiteX5" fmla="*/ 536040 w 1474117"/>
              <a:gd name="connsiteY5" fmla="*/ 460586 h 726477"/>
              <a:gd name="connsiteX6" fmla="*/ 355065 w 1474117"/>
              <a:gd name="connsiteY6" fmla="*/ 352636 h 726477"/>
              <a:gd name="connsiteX7" fmla="*/ 28040 w 1474117"/>
              <a:gd name="connsiteY7" fmla="*/ 438361 h 726477"/>
              <a:gd name="connsiteX8" fmla="*/ 148690 w 1474117"/>
              <a:gd name="connsiteY8" fmla="*/ 165311 h 726477"/>
              <a:gd name="connsiteX9" fmla="*/ 602715 w 1474117"/>
              <a:gd name="connsiteY9" fmla="*/ 178011 h 726477"/>
              <a:gd name="connsiteX10" fmla="*/ 862094 w 1474117"/>
              <a:gd name="connsiteY10" fmla="*/ 324497 h 726477"/>
              <a:gd name="connsiteX11" fmla="*/ 1069440 w 1474117"/>
              <a:gd name="connsiteY11" fmla="*/ 393911 h 726477"/>
              <a:gd name="connsiteX12" fmla="*/ 1129765 w 1474117"/>
              <a:gd name="connsiteY12" fmla="*/ 292311 h 726477"/>
              <a:gd name="connsiteX13" fmla="*/ 1158340 w 1474117"/>
              <a:gd name="connsiteY13" fmla="*/ 165311 h 726477"/>
              <a:gd name="connsiteX14" fmla="*/ 1336140 w 1474117"/>
              <a:gd name="connsiteY14" fmla="*/ 193886 h 726477"/>
              <a:gd name="connsiteX15" fmla="*/ 1374240 w 1474117"/>
              <a:gd name="connsiteY15" fmla="*/ 16086 h 726477"/>
              <a:gd name="connsiteX16" fmla="*/ 1474117 w 1474117"/>
              <a:gd name="connsiteY16" fmla="*/ 4386 h 726477"/>
              <a:gd name="connsiteX0" fmla="*/ 269340 w 1474117"/>
              <a:gd name="connsiteY0" fmla="*/ 584411 h 726477"/>
              <a:gd name="connsiteX1" fmla="*/ 332840 w 1474117"/>
              <a:gd name="connsiteY1" fmla="*/ 717761 h 726477"/>
              <a:gd name="connsiteX2" fmla="*/ 494765 w 1474117"/>
              <a:gd name="connsiteY2" fmla="*/ 698711 h 726477"/>
              <a:gd name="connsiteX3" fmla="*/ 577315 w 1474117"/>
              <a:gd name="connsiteY3" fmla="*/ 578061 h 726477"/>
              <a:gd name="connsiteX4" fmla="*/ 536040 w 1474117"/>
              <a:gd name="connsiteY4" fmla="*/ 460586 h 726477"/>
              <a:gd name="connsiteX5" fmla="*/ 355065 w 1474117"/>
              <a:gd name="connsiteY5" fmla="*/ 352636 h 726477"/>
              <a:gd name="connsiteX6" fmla="*/ 28040 w 1474117"/>
              <a:gd name="connsiteY6" fmla="*/ 438361 h 726477"/>
              <a:gd name="connsiteX7" fmla="*/ 148690 w 1474117"/>
              <a:gd name="connsiteY7" fmla="*/ 165311 h 726477"/>
              <a:gd name="connsiteX8" fmla="*/ 602715 w 1474117"/>
              <a:gd name="connsiteY8" fmla="*/ 178011 h 726477"/>
              <a:gd name="connsiteX9" fmla="*/ 862094 w 1474117"/>
              <a:gd name="connsiteY9" fmla="*/ 324497 h 726477"/>
              <a:gd name="connsiteX10" fmla="*/ 1069440 w 1474117"/>
              <a:gd name="connsiteY10" fmla="*/ 393911 h 726477"/>
              <a:gd name="connsiteX11" fmla="*/ 1129765 w 1474117"/>
              <a:gd name="connsiteY11" fmla="*/ 292311 h 726477"/>
              <a:gd name="connsiteX12" fmla="*/ 1158340 w 1474117"/>
              <a:gd name="connsiteY12" fmla="*/ 165311 h 726477"/>
              <a:gd name="connsiteX13" fmla="*/ 1336140 w 1474117"/>
              <a:gd name="connsiteY13" fmla="*/ 193886 h 726477"/>
              <a:gd name="connsiteX14" fmla="*/ 1374240 w 1474117"/>
              <a:gd name="connsiteY14" fmla="*/ 16086 h 726477"/>
              <a:gd name="connsiteX15" fmla="*/ 1474117 w 1474117"/>
              <a:gd name="connsiteY15" fmla="*/ 4386 h 726477"/>
              <a:gd name="connsiteX0" fmla="*/ 332840 w 1474117"/>
              <a:gd name="connsiteY0" fmla="*/ 717761 h 726477"/>
              <a:gd name="connsiteX1" fmla="*/ 494765 w 1474117"/>
              <a:gd name="connsiteY1" fmla="*/ 698711 h 726477"/>
              <a:gd name="connsiteX2" fmla="*/ 577315 w 1474117"/>
              <a:gd name="connsiteY2" fmla="*/ 578061 h 726477"/>
              <a:gd name="connsiteX3" fmla="*/ 536040 w 1474117"/>
              <a:gd name="connsiteY3" fmla="*/ 460586 h 726477"/>
              <a:gd name="connsiteX4" fmla="*/ 355065 w 1474117"/>
              <a:gd name="connsiteY4" fmla="*/ 352636 h 726477"/>
              <a:gd name="connsiteX5" fmla="*/ 28040 w 1474117"/>
              <a:gd name="connsiteY5" fmla="*/ 438361 h 726477"/>
              <a:gd name="connsiteX6" fmla="*/ 148690 w 1474117"/>
              <a:gd name="connsiteY6" fmla="*/ 165311 h 726477"/>
              <a:gd name="connsiteX7" fmla="*/ 602715 w 1474117"/>
              <a:gd name="connsiteY7" fmla="*/ 178011 h 726477"/>
              <a:gd name="connsiteX8" fmla="*/ 862094 w 1474117"/>
              <a:gd name="connsiteY8" fmla="*/ 324497 h 726477"/>
              <a:gd name="connsiteX9" fmla="*/ 1069440 w 1474117"/>
              <a:gd name="connsiteY9" fmla="*/ 393911 h 726477"/>
              <a:gd name="connsiteX10" fmla="*/ 1129765 w 1474117"/>
              <a:gd name="connsiteY10" fmla="*/ 292311 h 726477"/>
              <a:gd name="connsiteX11" fmla="*/ 1158340 w 1474117"/>
              <a:gd name="connsiteY11" fmla="*/ 165311 h 726477"/>
              <a:gd name="connsiteX12" fmla="*/ 1336140 w 1474117"/>
              <a:gd name="connsiteY12" fmla="*/ 193886 h 726477"/>
              <a:gd name="connsiteX13" fmla="*/ 1374240 w 1474117"/>
              <a:gd name="connsiteY13" fmla="*/ 16086 h 726477"/>
              <a:gd name="connsiteX14" fmla="*/ 1474117 w 1474117"/>
              <a:gd name="connsiteY14" fmla="*/ 4386 h 726477"/>
              <a:gd name="connsiteX0" fmla="*/ 494765 w 1474117"/>
              <a:gd name="connsiteY0" fmla="*/ 698711 h 698711"/>
              <a:gd name="connsiteX1" fmla="*/ 577315 w 1474117"/>
              <a:gd name="connsiteY1" fmla="*/ 578061 h 698711"/>
              <a:gd name="connsiteX2" fmla="*/ 536040 w 1474117"/>
              <a:gd name="connsiteY2" fmla="*/ 460586 h 698711"/>
              <a:gd name="connsiteX3" fmla="*/ 355065 w 1474117"/>
              <a:gd name="connsiteY3" fmla="*/ 352636 h 698711"/>
              <a:gd name="connsiteX4" fmla="*/ 28040 w 1474117"/>
              <a:gd name="connsiteY4" fmla="*/ 438361 h 698711"/>
              <a:gd name="connsiteX5" fmla="*/ 148690 w 1474117"/>
              <a:gd name="connsiteY5" fmla="*/ 165311 h 698711"/>
              <a:gd name="connsiteX6" fmla="*/ 602715 w 1474117"/>
              <a:gd name="connsiteY6" fmla="*/ 178011 h 698711"/>
              <a:gd name="connsiteX7" fmla="*/ 862094 w 1474117"/>
              <a:gd name="connsiteY7" fmla="*/ 324497 h 698711"/>
              <a:gd name="connsiteX8" fmla="*/ 1069440 w 1474117"/>
              <a:gd name="connsiteY8" fmla="*/ 393911 h 698711"/>
              <a:gd name="connsiteX9" fmla="*/ 1129765 w 1474117"/>
              <a:gd name="connsiteY9" fmla="*/ 292311 h 698711"/>
              <a:gd name="connsiteX10" fmla="*/ 1158340 w 1474117"/>
              <a:gd name="connsiteY10" fmla="*/ 165311 h 698711"/>
              <a:gd name="connsiteX11" fmla="*/ 1336140 w 1474117"/>
              <a:gd name="connsiteY11" fmla="*/ 193886 h 698711"/>
              <a:gd name="connsiteX12" fmla="*/ 1374240 w 1474117"/>
              <a:gd name="connsiteY12" fmla="*/ 16086 h 698711"/>
              <a:gd name="connsiteX13" fmla="*/ 1474117 w 1474117"/>
              <a:gd name="connsiteY13" fmla="*/ 4386 h 698711"/>
              <a:gd name="connsiteX0" fmla="*/ 577315 w 1474117"/>
              <a:gd name="connsiteY0" fmla="*/ 578061 h 578061"/>
              <a:gd name="connsiteX1" fmla="*/ 536040 w 1474117"/>
              <a:gd name="connsiteY1" fmla="*/ 460586 h 578061"/>
              <a:gd name="connsiteX2" fmla="*/ 355065 w 1474117"/>
              <a:gd name="connsiteY2" fmla="*/ 352636 h 578061"/>
              <a:gd name="connsiteX3" fmla="*/ 28040 w 1474117"/>
              <a:gd name="connsiteY3" fmla="*/ 438361 h 578061"/>
              <a:gd name="connsiteX4" fmla="*/ 148690 w 1474117"/>
              <a:gd name="connsiteY4" fmla="*/ 165311 h 578061"/>
              <a:gd name="connsiteX5" fmla="*/ 602715 w 1474117"/>
              <a:gd name="connsiteY5" fmla="*/ 178011 h 578061"/>
              <a:gd name="connsiteX6" fmla="*/ 862094 w 1474117"/>
              <a:gd name="connsiteY6" fmla="*/ 324497 h 578061"/>
              <a:gd name="connsiteX7" fmla="*/ 1069440 w 1474117"/>
              <a:gd name="connsiteY7" fmla="*/ 393911 h 578061"/>
              <a:gd name="connsiteX8" fmla="*/ 1129765 w 1474117"/>
              <a:gd name="connsiteY8" fmla="*/ 292311 h 578061"/>
              <a:gd name="connsiteX9" fmla="*/ 1158340 w 1474117"/>
              <a:gd name="connsiteY9" fmla="*/ 165311 h 578061"/>
              <a:gd name="connsiteX10" fmla="*/ 1336140 w 1474117"/>
              <a:gd name="connsiteY10" fmla="*/ 193886 h 578061"/>
              <a:gd name="connsiteX11" fmla="*/ 1374240 w 1474117"/>
              <a:gd name="connsiteY11" fmla="*/ 16086 h 578061"/>
              <a:gd name="connsiteX12" fmla="*/ 1474117 w 1474117"/>
              <a:gd name="connsiteY12" fmla="*/ 4386 h 578061"/>
              <a:gd name="connsiteX0" fmla="*/ 536040 w 1474117"/>
              <a:gd name="connsiteY0" fmla="*/ 460586 h 460586"/>
              <a:gd name="connsiteX1" fmla="*/ 355065 w 1474117"/>
              <a:gd name="connsiteY1" fmla="*/ 352636 h 460586"/>
              <a:gd name="connsiteX2" fmla="*/ 28040 w 1474117"/>
              <a:gd name="connsiteY2" fmla="*/ 438361 h 460586"/>
              <a:gd name="connsiteX3" fmla="*/ 148690 w 1474117"/>
              <a:gd name="connsiteY3" fmla="*/ 165311 h 460586"/>
              <a:gd name="connsiteX4" fmla="*/ 602715 w 1474117"/>
              <a:gd name="connsiteY4" fmla="*/ 178011 h 460586"/>
              <a:gd name="connsiteX5" fmla="*/ 862094 w 1474117"/>
              <a:gd name="connsiteY5" fmla="*/ 324497 h 460586"/>
              <a:gd name="connsiteX6" fmla="*/ 1069440 w 1474117"/>
              <a:gd name="connsiteY6" fmla="*/ 393911 h 460586"/>
              <a:gd name="connsiteX7" fmla="*/ 1129765 w 1474117"/>
              <a:gd name="connsiteY7" fmla="*/ 292311 h 460586"/>
              <a:gd name="connsiteX8" fmla="*/ 1158340 w 1474117"/>
              <a:gd name="connsiteY8" fmla="*/ 165311 h 460586"/>
              <a:gd name="connsiteX9" fmla="*/ 1336140 w 1474117"/>
              <a:gd name="connsiteY9" fmla="*/ 193886 h 460586"/>
              <a:gd name="connsiteX10" fmla="*/ 1374240 w 1474117"/>
              <a:gd name="connsiteY10" fmla="*/ 16086 h 460586"/>
              <a:gd name="connsiteX11" fmla="*/ 1474117 w 1474117"/>
              <a:gd name="connsiteY11" fmla="*/ 4386 h 460586"/>
              <a:gd name="connsiteX0" fmla="*/ 355065 w 1474117"/>
              <a:gd name="connsiteY0" fmla="*/ 352636 h 443526"/>
              <a:gd name="connsiteX1" fmla="*/ 28040 w 1474117"/>
              <a:gd name="connsiteY1" fmla="*/ 438361 h 443526"/>
              <a:gd name="connsiteX2" fmla="*/ 148690 w 1474117"/>
              <a:gd name="connsiteY2" fmla="*/ 165311 h 443526"/>
              <a:gd name="connsiteX3" fmla="*/ 602715 w 1474117"/>
              <a:gd name="connsiteY3" fmla="*/ 178011 h 443526"/>
              <a:gd name="connsiteX4" fmla="*/ 862094 w 1474117"/>
              <a:gd name="connsiteY4" fmla="*/ 324497 h 443526"/>
              <a:gd name="connsiteX5" fmla="*/ 1069440 w 1474117"/>
              <a:gd name="connsiteY5" fmla="*/ 393911 h 443526"/>
              <a:gd name="connsiteX6" fmla="*/ 1129765 w 1474117"/>
              <a:gd name="connsiteY6" fmla="*/ 292311 h 443526"/>
              <a:gd name="connsiteX7" fmla="*/ 1158340 w 1474117"/>
              <a:gd name="connsiteY7" fmla="*/ 165311 h 443526"/>
              <a:gd name="connsiteX8" fmla="*/ 1336140 w 1474117"/>
              <a:gd name="connsiteY8" fmla="*/ 193886 h 443526"/>
              <a:gd name="connsiteX9" fmla="*/ 1374240 w 1474117"/>
              <a:gd name="connsiteY9" fmla="*/ 16086 h 443526"/>
              <a:gd name="connsiteX10" fmla="*/ 1474117 w 1474117"/>
              <a:gd name="connsiteY10" fmla="*/ 4386 h 443526"/>
              <a:gd name="connsiteX0" fmla="*/ 28040 w 1474117"/>
              <a:gd name="connsiteY0" fmla="*/ 438361 h 438361"/>
              <a:gd name="connsiteX1" fmla="*/ 148690 w 1474117"/>
              <a:gd name="connsiteY1" fmla="*/ 165311 h 438361"/>
              <a:gd name="connsiteX2" fmla="*/ 602715 w 1474117"/>
              <a:gd name="connsiteY2" fmla="*/ 178011 h 438361"/>
              <a:gd name="connsiteX3" fmla="*/ 862094 w 1474117"/>
              <a:gd name="connsiteY3" fmla="*/ 324497 h 438361"/>
              <a:gd name="connsiteX4" fmla="*/ 1069440 w 1474117"/>
              <a:gd name="connsiteY4" fmla="*/ 393911 h 438361"/>
              <a:gd name="connsiteX5" fmla="*/ 1129765 w 1474117"/>
              <a:gd name="connsiteY5" fmla="*/ 292311 h 438361"/>
              <a:gd name="connsiteX6" fmla="*/ 1158340 w 1474117"/>
              <a:gd name="connsiteY6" fmla="*/ 165311 h 438361"/>
              <a:gd name="connsiteX7" fmla="*/ 1336140 w 1474117"/>
              <a:gd name="connsiteY7" fmla="*/ 193886 h 438361"/>
              <a:gd name="connsiteX8" fmla="*/ 1374240 w 1474117"/>
              <a:gd name="connsiteY8" fmla="*/ 16086 h 438361"/>
              <a:gd name="connsiteX9" fmla="*/ 1474117 w 1474117"/>
              <a:gd name="connsiteY9" fmla="*/ 4386 h 438361"/>
              <a:gd name="connsiteX0" fmla="*/ 0 w 1325427"/>
              <a:gd name="connsiteY0" fmla="*/ 165311 h 394410"/>
              <a:gd name="connsiteX1" fmla="*/ 454025 w 1325427"/>
              <a:gd name="connsiteY1" fmla="*/ 178011 h 394410"/>
              <a:gd name="connsiteX2" fmla="*/ 713404 w 1325427"/>
              <a:gd name="connsiteY2" fmla="*/ 324497 h 394410"/>
              <a:gd name="connsiteX3" fmla="*/ 920750 w 1325427"/>
              <a:gd name="connsiteY3" fmla="*/ 393911 h 394410"/>
              <a:gd name="connsiteX4" fmla="*/ 981075 w 1325427"/>
              <a:gd name="connsiteY4" fmla="*/ 292311 h 394410"/>
              <a:gd name="connsiteX5" fmla="*/ 1009650 w 1325427"/>
              <a:gd name="connsiteY5" fmla="*/ 165311 h 394410"/>
              <a:gd name="connsiteX6" fmla="*/ 1187450 w 1325427"/>
              <a:gd name="connsiteY6" fmla="*/ 193886 h 394410"/>
              <a:gd name="connsiteX7" fmla="*/ 1225550 w 1325427"/>
              <a:gd name="connsiteY7" fmla="*/ 16086 h 394410"/>
              <a:gd name="connsiteX8" fmla="*/ 1325427 w 1325427"/>
              <a:gd name="connsiteY8" fmla="*/ 4386 h 394410"/>
              <a:gd name="connsiteX0" fmla="*/ 0 w 871402"/>
              <a:gd name="connsiteY0" fmla="*/ 178011 h 394410"/>
              <a:gd name="connsiteX1" fmla="*/ 259379 w 871402"/>
              <a:gd name="connsiteY1" fmla="*/ 324497 h 394410"/>
              <a:gd name="connsiteX2" fmla="*/ 466725 w 871402"/>
              <a:gd name="connsiteY2" fmla="*/ 393911 h 394410"/>
              <a:gd name="connsiteX3" fmla="*/ 527050 w 871402"/>
              <a:gd name="connsiteY3" fmla="*/ 292311 h 394410"/>
              <a:gd name="connsiteX4" fmla="*/ 555625 w 871402"/>
              <a:gd name="connsiteY4" fmla="*/ 165311 h 394410"/>
              <a:gd name="connsiteX5" fmla="*/ 733425 w 871402"/>
              <a:gd name="connsiteY5" fmla="*/ 193886 h 394410"/>
              <a:gd name="connsiteX6" fmla="*/ 771525 w 871402"/>
              <a:gd name="connsiteY6" fmla="*/ 16086 h 394410"/>
              <a:gd name="connsiteX7" fmla="*/ 871402 w 871402"/>
              <a:gd name="connsiteY7" fmla="*/ 4386 h 394410"/>
              <a:gd name="connsiteX0" fmla="*/ 0 w 612023"/>
              <a:gd name="connsiteY0" fmla="*/ 324497 h 394410"/>
              <a:gd name="connsiteX1" fmla="*/ 207346 w 612023"/>
              <a:gd name="connsiteY1" fmla="*/ 393911 h 394410"/>
              <a:gd name="connsiteX2" fmla="*/ 267671 w 612023"/>
              <a:gd name="connsiteY2" fmla="*/ 292311 h 394410"/>
              <a:gd name="connsiteX3" fmla="*/ 296246 w 612023"/>
              <a:gd name="connsiteY3" fmla="*/ 165311 h 394410"/>
              <a:gd name="connsiteX4" fmla="*/ 474046 w 612023"/>
              <a:gd name="connsiteY4" fmla="*/ 193886 h 394410"/>
              <a:gd name="connsiteX5" fmla="*/ 512146 w 612023"/>
              <a:gd name="connsiteY5" fmla="*/ 16086 h 394410"/>
              <a:gd name="connsiteX6" fmla="*/ 612023 w 612023"/>
              <a:gd name="connsiteY6" fmla="*/ 4386 h 394410"/>
              <a:gd name="connsiteX0" fmla="*/ 0 w 649958"/>
              <a:gd name="connsiteY0" fmla="*/ 450190 h 460688"/>
              <a:gd name="connsiteX1" fmla="*/ 245281 w 649958"/>
              <a:gd name="connsiteY1" fmla="*/ 393911 h 460688"/>
              <a:gd name="connsiteX2" fmla="*/ 305606 w 649958"/>
              <a:gd name="connsiteY2" fmla="*/ 292311 h 460688"/>
              <a:gd name="connsiteX3" fmla="*/ 334181 w 649958"/>
              <a:gd name="connsiteY3" fmla="*/ 165311 h 460688"/>
              <a:gd name="connsiteX4" fmla="*/ 511981 w 649958"/>
              <a:gd name="connsiteY4" fmla="*/ 193886 h 460688"/>
              <a:gd name="connsiteX5" fmla="*/ 550081 w 649958"/>
              <a:gd name="connsiteY5" fmla="*/ 16086 h 460688"/>
              <a:gd name="connsiteX6" fmla="*/ 649958 w 649958"/>
              <a:gd name="connsiteY6" fmla="*/ 4386 h 460688"/>
              <a:gd name="connsiteX0" fmla="*/ 0 w 649958"/>
              <a:gd name="connsiteY0" fmla="*/ 450190 h 450190"/>
              <a:gd name="connsiteX1" fmla="*/ 245281 w 649958"/>
              <a:gd name="connsiteY1" fmla="*/ 393911 h 450190"/>
              <a:gd name="connsiteX2" fmla="*/ 305606 w 649958"/>
              <a:gd name="connsiteY2" fmla="*/ 292311 h 450190"/>
              <a:gd name="connsiteX3" fmla="*/ 334181 w 649958"/>
              <a:gd name="connsiteY3" fmla="*/ 165311 h 450190"/>
              <a:gd name="connsiteX4" fmla="*/ 511981 w 649958"/>
              <a:gd name="connsiteY4" fmla="*/ 193886 h 450190"/>
              <a:gd name="connsiteX5" fmla="*/ 550081 w 649958"/>
              <a:gd name="connsiteY5" fmla="*/ 16086 h 450190"/>
              <a:gd name="connsiteX6" fmla="*/ 649958 w 649958"/>
              <a:gd name="connsiteY6" fmla="*/ 4386 h 450190"/>
              <a:gd name="connsiteX0" fmla="*/ 0 w 649958"/>
              <a:gd name="connsiteY0" fmla="*/ 450190 h 450190"/>
              <a:gd name="connsiteX1" fmla="*/ 250894 w 649958"/>
              <a:gd name="connsiteY1" fmla="*/ 429517 h 450190"/>
              <a:gd name="connsiteX2" fmla="*/ 305606 w 649958"/>
              <a:gd name="connsiteY2" fmla="*/ 292311 h 450190"/>
              <a:gd name="connsiteX3" fmla="*/ 334181 w 649958"/>
              <a:gd name="connsiteY3" fmla="*/ 165311 h 450190"/>
              <a:gd name="connsiteX4" fmla="*/ 511981 w 649958"/>
              <a:gd name="connsiteY4" fmla="*/ 193886 h 450190"/>
              <a:gd name="connsiteX5" fmla="*/ 550081 w 649958"/>
              <a:gd name="connsiteY5" fmla="*/ 16086 h 450190"/>
              <a:gd name="connsiteX6" fmla="*/ 649958 w 649958"/>
              <a:gd name="connsiteY6" fmla="*/ 4386 h 450190"/>
              <a:gd name="connsiteX0" fmla="*/ 0 w 649958"/>
              <a:gd name="connsiteY0" fmla="*/ 450190 h 450190"/>
              <a:gd name="connsiteX1" fmla="*/ 266064 w 649958"/>
              <a:gd name="connsiteY1" fmla="*/ 433159 h 450190"/>
              <a:gd name="connsiteX2" fmla="*/ 305606 w 649958"/>
              <a:gd name="connsiteY2" fmla="*/ 292311 h 450190"/>
              <a:gd name="connsiteX3" fmla="*/ 334181 w 649958"/>
              <a:gd name="connsiteY3" fmla="*/ 165311 h 450190"/>
              <a:gd name="connsiteX4" fmla="*/ 511981 w 649958"/>
              <a:gd name="connsiteY4" fmla="*/ 193886 h 450190"/>
              <a:gd name="connsiteX5" fmla="*/ 550081 w 649958"/>
              <a:gd name="connsiteY5" fmla="*/ 16086 h 450190"/>
              <a:gd name="connsiteX6" fmla="*/ 649958 w 649958"/>
              <a:gd name="connsiteY6" fmla="*/ 4386 h 450190"/>
              <a:gd name="connsiteX0" fmla="*/ 0 w 649958"/>
              <a:gd name="connsiteY0" fmla="*/ 450190 h 456362"/>
              <a:gd name="connsiteX1" fmla="*/ 264009 w 649958"/>
              <a:gd name="connsiteY1" fmla="*/ 448306 h 456362"/>
              <a:gd name="connsiteX2" fmla="*/ 305606 w 649958"/>
              <a:gd name="connsiteY2" fmla="*/ 292311 h 456362"/>
              <a:gd name="connsiteX3" fmla="*/ 334181 w 649958"/>
              <a:gd name="connsiteY3" fmla="*/ 165311 h 456362"/>
              <a:gd name="connsiteX4" fmla="*/ 511981 w 649958"/>
              <a:gd name="connsiteY4" fmla="*/ 193886 h 456362"/>
              <a:gd name="connsiteX5" fmla="*/ 550081 w 649958"/>
              <a:gd name="connsiteY5" fmla="*/ 16086 h 456362"/>
              <a:gd name="connsiteX6" fmla="*/ 649958 w 649958"/>
              <a:gd name="connsiteY6" fmla="*/ 4386 h 456362"/>
              <a:gd name="connsiteX0" fmla="*/ 0 w 649958"/>
              <a:gd name="connsiteY0" fmla="*/ 450190 h 455025"/>
              <a:gd name="connsiteX1" fmla="*/ 264009 w 649958"/>
              <a:gd name="connsiteY1" fmla="*/ 448306 h 455025"/>
              <a:gd name="connsiteX2" fmla="*/ 308120 w 649958"/>
              <a:gd name="connsiteY2" fmla="*/ 312278 h 455025"/>
              <a:gd name="connsiteX3" fmla="*/ 334181 w 649958"/>
              <a:gd name="connsiteY3" fmla="*/ 165311 h 455025"/>
              <a:gd name="connsiteX4" fmla="*/ 511981 w 649958"/>
              <a:gd name="connsiteY4" fmla="*/ 193886 h 455025"/>
              <a:gd name="connsiteX5" fmla="*/ 550081 w 649958"/>
              <a:gd name="connsiteY5" fmla="*/ 16086 h 455025"/>
              <a:gd name="connsiteX6" fmla="*/ 649958 w 649958"/>
              <a:gd name="connsiteY6" fmla="*/ 4386 h 455025"/>
              <a:gd name="connsiteX0" fmla="*/ 0 w 649958"/>
              <a:gd name="connsiteY0" fmla="*/ 450190 h 455025"/>
              <a:gd name="connsiteX1" fmla="*/ 264009 w 649958"/>
              <a:gd name="connsiteY1" fmla="*/ 448306 h 455025"/>
              <a:gd name="connsiteX2" fmla="*/ 308120 w 649958"/>
              <a:gd name="connsiteY2" fmla="*/ 312278 h 455025"/>
              <a:gd name="connsiteX3" fmla="*/ 334181 w 649958"/>
              <a:gd name="connsiteY3" fmla="*/ 165311 h 455025"/>
              <a:gd name="connsiteX4" fmla="*/ 511981 w 649958"/>
              <a:gd name="connsiteY4" fmla="*/ 193886 h 455025"/>
              <a:gd name="connsiteX5" fmla="*/ 550081 w 649958"/>
              <a:gd name="connsiteY5" fmla="*/ 16086 h 455025"/>
              <a:gd name="connsiteX6" fmla="*/ 649958 w 649958"/>
              <a:gd name="connsiteY6" fmla="*/ 4386 h 455025"/>
              <a:gd name="connsiteX0" fmla="*/ 0 w 662949"/>
              <a:gd name="connsiteY0" fmla="*/ 476619 h 481454"/>
              <a:gd name="connsiteX1" fmla="*/ 264009 w 662949"/>
              <a:gd name="connsiteY1" fmla="*/ 474735 h 481454"/>
              <a:gd name="connsiteX2" fmla="*/ 308120 w 662949"/>
              <a:gd name="connsiteY2" fmla="*/ 338707 h 481454"/>
              <a:gd name="connsiteX3" fmla="*/ 334181 w 662949"/>
              <a:gd name="connsiteY3" fmla="*/ 191740 h 481454"/>
              <a:gd name="connsiteX4" fmla="*/ 511981 w 662949"/>
              <a:gd name="connsiteY4" fmla="*/ 220315 h 481454"/>
              <a:gd name="connsiteX5" fmla="*/ 550081 w 662949"/>
              <a:gd name="connsiteY5" fmla="*/ 42515 h 481454"/>
              <a:gd name="connsiteX6" fmla="*/ 662949 w 662949"/>
              <a:gd name="connsiteY6" fmla="*/ 0 h 481454"/>
              <a:gd name="connsiteX0" fmla="*/ 0 w 662949"/>
              <a:gd name="connsiteY0" fmla="*/ 476619 h 481454"/>
              <a:gd name="connsiteX1" fmla="*/ 264009 w 662949"/>
              <a:gd name="connsiteY1" fmla="*/ 474735 h 481454"/>
              <a:gd name="connsiteX2" fmla="*/ 308120 w 662949"/>
              <a:gd name="connsiteY2" fmla="*/ 338707 h 481454"/>
              <a:gd name="connsiteX3" fmla="*/ 334181 w 662949"/>
              <a:gd name="connsiteY3" fmla="*/ 191740 h 481454"/>
              <a:gd name="connsiteX4" fmla="*/ 511981 w 662949"/>
              <a:gd name="connsiteY4" fmla="*/ 220315 h 481454"/>
              <a:gd name="connsiteX5" fmla="*/ 550081 w 662949"/>
              <a:gd name="connsiteY5" fmla="*/ 42515 h 481454"/>
              <a:gd name="connsiteX6" fmla="*/ 662949 w 662949"/>
              <a:gd name="connsiteY6" fmla="*/ 0 h 481454"/>
              <a:gd name="connsiteX0" fmla="*/ 0 w 668662"/>
              <a:gd name="connsiteY0" fmla="*/ 482648 h 487483"/>
              <a:gd name="connsiteX1" fmla="*/ 264009 w 668662"/>
              <a:gd name="connsiteY1" fmla="*/ 480764 h 487483"/>
              <a:gd name="connsiteX2" fmla="*/ 308120 w 668662"/>
              <a:gd name="connsiteY2" fmla="*/ 344736 h 487483"/>
              <a:gd name="connsiteX3" fmla="*/ 334181 w 668662"/>
              <a:gd name="connsiteY3" fmla="*/ 197769 h 487483"/>
              <a:gd name="connsiteX4" fmla="*/ 511981 w 668662"/>
              <a:gd name="connsiteY4" fmla="*/ 226344 h 487483"/>
              <a:gd name="connsiteX5" fmla="*/ 550081 w 668662"/>
              <a:gd name="connsiteY5" fmla="*/ 48544 h 487483"/>
              <a:gd name="connsiteX6" fmla="*/ 668662 w 668662"/>
              <a:gd name="connsiteY6" fmla="*/ 0 h 487483"/>
              <a:gd name="connsiteX0" fmla="*/ 0 w 667916"/>
              <a:gd name="connsiteY0" fmla="*/ 484364 h 489199"/>
              <a:gd name="connsiteX1" fmla="*/ 264009 w 667916"/>
              <a:gd name="connsiteY1" fmla="*/ 482480 h 489199"/>
              <a:gd name="connsiteX2" fmla="*/ 308120 w 667916"/>
              <a:gd name="connsiteY2" fmla="*/ 346452 h 489199"/>
              <a:gd name="connsiteX3" fmla="*/ 334181 w 667916"/>
              <a:gd name="connsiteY3" fmla="*/ 199485 h 489199"/>
              <a:gd name="connsiteX4" fmla="*/ 511981 w 667916"/>
              <a:gd name="connsiteY4" fmla="*/ 228060 h 489199"/>
              <a:gd name="connsiteX5" fmla="*/ 550081 w 667916"/>
              <a:gd name="connsiteY5" fmla="*/ 50260 h 489199"/>
              <a:gd name="connsiteX6" fmla="*/ 667916 w 667916"/>
              <a:gd name="connsiteY6" fmla="*/ 0 h 489199"/>
              <a:gd name="connsiteX0" fmla="*/ 0 w 667916"/>
              <a:gd name="connsiteY0" fmla="*/ 484364 h 489199"/>
              <a:gd name="connsiteX1" fmla="*/ 264009 w 667916"/>
              <a:gd name="connsiteY1" fmla="*/ 482480 h 489199"/>
              <a:gd name="connsiteX2" fmla="*/ 308120 w 667916"/>
              <a:gd name="connsiteY2" fmla="*/ 346452 h 489199"/>
              <a:gd name="connsiteX3" fmla="*/ 334181 w 667916"/>
              <a:gd name="connsiteY3" fmla="*/ 199485 h 489199"/>
              <a:gd name="connsiteX4" fmla="*/ 511981 w 667916"/>
              <a:gd name="connsiteY4" fmla="*/ 228060 h 489199"/>
              <a:gd name="connsiteX5" fmla="*/ 550081 w 667916"/>
              <a:gd name="connsiteY5" fmla="*/ 50260 h 489199"/>
              <a:gd name="connsiteX6" fmla="*/ 667916 w 667916"/>
              <a:gd name="connsiteY6" fmla="*/ 0 h 489199"/>
              <a:gd name="connsiteX0" fmla="*/ 0 w 671451"/>
              <a:gd name="connsiteY0" fmla="*/ 481560 h 488703"/>
              <a:gd name="connsiteX1" fmla="*/ 267544 w 671451"/>
              <a:gd name="connsiteY1" fmla="*/ 482480 h 488703"/>
              <a:gd name="connsiteX2" fmla="*/ 311655 w 671451"/>
              <a:gd name="connsiteY2" fmla="*/ 346452 h 488703"/>
              <a:gd name="connsiteX3" fmla="*/ 337716 w 671451"/>
              <a:gd name="connsiteY3" fmla="*/ 199485 h 488703"/>
              <a:gd name="connsiteX4" fmla="*/ 515516 w 671451"/>
              <a:gd name="connsiteY4" fmla="*/ 228060 h 488703"/>
              <a:gd name="connsiteX5" fmla="*/ 553616 w 671451"/>
              <a:gd name="connsiteY5" fmla="*/ 50260 h 488703"/>
              <a:gd name="connsiteX6" fmla="*/ 671451 w 671451"/>
              <a:gd name="connsiteY6" fmla="*/ 0 h 488703"/>
              <a:gd name="connsiteX0" fmla="*/ 0 w 676504"/>
              <a:gd name="connsiteY0" fmla="*/ 482721 h 488904"/>
              <a:gd name="connsiteX1" fmla="*/ 272597 w 676504"/>
              <a:gd name="connsiteY1" fmla="*/ 482480 h 488904"/>
              <a:gd name="connsiteX2" fmla="*/ 316708 w 676504"/>
              <a:gd name="connsiteY2" fmla="*/ 346452 h 488904"/>
              <a:gd name="connsiteX3" fmla="*/ 342769 w 676504"/>
              <a:gd name="connsiteY3" fmla="*/ 199485 h 488904"/>
              <a:gd name="connsiteX4" fmla="*/ 520569 w 676504"/>
              <a:gd name="connsiteY4" fmla="*/ 228060 h 488904"/>
              <a:gd name="connsiteX5" fmla="*/ 558669 w 676504"/>
              <a:gd name="connsiteY5" fmla="*/ 50260 h 488904"/>
              <a:gd name="connsiteX6" fmla="*/ 676504 w 676504"/>
              <a:gd name="connsiteY6" fmla="*/ 0 h 488904"/>
              <a:gd name="connsiteX0" fmla="*/ 0 w 676504"/>
              <a:gd name="connsiteY0" fmla="*/ 482721 h 488352"/>
              <a:gd name="connsiteX1" fmla="*/ 272597 w 676504"/>
              <a:gd name="connsiteY1" fmla="*/ 482480 h 488352"/>
              <a:gd name="connsiteX2" fmla="*/ 316708 w 676504"/>
              <a:gd name="connsiteY2" fmla="*/ 346452 h 488352"/>
              <a:gd name="connsiteX3" fmla="*/ 342769 w 676504"/>
              <a:gd name="connsiteY3" fmla="*/ 199485 h 488352"/>
              <a:gd name="connsiteX4" fmla="*/ 520569 w 676504"/>
              <a:gd name="connsiteY4" fmla="*/ 228060 h 488352"/>
              <a:gd name="connsiteX5" fmla="*/ 558669 w 676504"/>
              <a:gd name="connsiteY5" fmla="*/ 50260 h 488352"/>
              <a:gd name="connsiteX6" fmla="*/ 676504 w 676504"/>
              <a:gd name="connsiteY6" fmla="*/ 0 h 488352"/>
              <a:gd name="connsiteX0" fmla="*/ 0 w 672748"/>
              <a:gd name="connsiteY0" fmla="*/ 483902 h 488537"/>
              <a:gd name="connsiteX1" fmla="*/ 268841 w 672748"/>
              <a:gd name="connsiteY1" fmla="*/ 482480 h 488537"/>
              <a:gd name="connsiteX2" fmla="*/ 312952 w 672748"/>
              <a:gd name="connsiteY2" fmla="*/ 346452 h 488537"/>
              <a:gd name="connsiteX3" fmla="*/ 339013 w 672748"/>
              <a:gd name="connsiteY3" fmla="*/ 199485 h 488537"/>
              <a:gd name="connsiteX4" fmla="*/ 516813 w 672748"/>
              <a:gd name="connsiteY4" fmla="*/ 228060 h 488537"/>
              <a:gd name="connsiteX5" fmla="*/ 554913 w 672748"/>
              <a:gd name="connsiteY5" fmla="*/ 50260 h 488537"/>
              <a:gd name="connsiteX6" fmla="*/ 672748 w 672748"/>
              <a:gd name="connsiteY6" fmla="*/ 0 h 488537"/>
              <a:gd name="connsiteX0" fmla="*/ 0 w 674461"/>
              <a:gd name="connsiteY0" fmla="*/ 482095 h 488256"/>
              <a:gd name="connsiteX1" fmla="*/ 270554 w 674461"/>
              <a:gd name="connsiteY1" fmla="*/ 482480 h 488256"/>
              <a:gd name="connsiteX2" fmla="*/ 314665 w 674461"/>
              <a:gd name="connsiteY2" fmla="*/ 346452 h 488256"/>
              <a:gd name="connsiteX3" fmla="*/ 340726 w 674461"/>
              <a:gd name="connsiteY3" fmla="*/ 199485 h 488256"/>
              <a:gd name="connsiteX4" fmla="*/ 518526 w 674461"/>
              <a:gd name="connsiteY4" fmla="*/ 228060 h 488256"/>
              <a:gd name="connsiteX5" fmla="*/ 556626 w 674461"/>
              <a:gd name="connsiteY5" fmla="*/ 50260 h 488256"/>
              <a:gd name="connsiteX6" fmla="*/ 674461 w 674461"/>
              <a:gd name="connsiteY6" fmla="*/ 0 h 488256"/>
              <a:gd name="connsiteX0" fmla="*/ 0 w 674461"/>
              <a:gd name="connsiteY0" fmla="*/ 482095 h 488059"/>
              <a:gd name="connsiteX1" fmla="*/ 270554 w 674461"/>
              <a:gd name="connsiteY1" fmla="*/ 482480 h 488059"/>
              <a:gd name="connsiteX2" fmla="*/ 314665 w 674461"/>
              <a:gd name="connsiteY2" fmla="*/ 346452 h 488059"/>
              <a:gd name="connsiteX3" fmla="*/ 340726 w 674461"/>
              <a:gd name="connsiteY3" fmla="*/ 199485 h 488059"/>
              <a:gd name="connsiteX4" fmla="*/ 518526 w 674461"/>
              <a:gd name="connsiteY4" fmla="*/ 228060 h 488059"/>
              <a:gd name="connsiteX5" fmla="*/ 556626 w 674461"/>
              <a:gd name="connsiteY5" fmla="*/ 50260 h 488059"/>
              <a:gd name="connsiteX6" fmla="*/ 674461 w 674461"/>
              <a:gd name="connsiteY6" fmla="*/ 0 h 488059"/>
              <a:gd name="connsiteX0" fmla="*/ 0 w 674461"/>
              <a:gd name="connsiteY0" fmla="*/ 482095 h 487626"/>
              <a:gd name="connsiteX1" fmla="*/ 270554 w 674461"/>
              <a:gd name="connsiteY1" fmla="*/ 482480 h 487626"/>
              <a:gd name="connsiteX2" fmla="*/ 314665 w 674461"/>
              <a:gd name="connsiteY2" fmla="*/ 346452 h 487626"/>
              <a:gd name="connsiteX3" fmla="*/ 340726 w 674461"/>
              <a:gd name="connsiteY3" fmla="*/ 199485 h 487626"/>
              <a:gd name="connsiteX4" fmla="*/ 518526 w 674461"/>
              <a:gd name="connsiteY4" fmla="*/ 228060 h 487626"/>
              <a:gd name="connsiteX5" fmla="*/ 556626 w 674461"/>
              <a:gd name="connsiteY5" fmla="*/ 50260 h 487626"/>
              <a:gd name="connsiteX6" fmla="*/ 674461 w 674461"/>
              <a:gd name="connsiteY6" fmla="*/ 0 h 487626"/>
              <a:gd name="connsiteX0" fmla="*/ 0 w 675977"/>
              <a:gd name="connsiteY0" fmla="*/ 486060 h 488164"/>
              <a:gd name="connsiteX1" fmla="*/ 272070 w 675977"/>
              <a:gd name="connsiteY1" fmla="*/ 482480 h 488164"/>
              <a:gd name="connsiteX2" fmla="*/ 316181 w 675977"/>
              <a:gd name="connsiteY2" fmla="*/ 346452 h 488164"/>
              <a:gd name="connsiteX3" fmla="*/ 342242 w 675977"/>
              <a:gd name="connsiteY3" fmla="*/ 199485 h 488164"/>
              <a:gd name="connsiteX4" fmla="*/ 520042 w 675977"/>
              <a:gd name="connsiteY4" fmla="*/ 228060 h 488164"/>
              <a:gd name="connsiteX5" fmla="*/ 558142 w 675977"/>
              <a:gd name="connsiteY5" fmla="*/ 50260 h 488164"/>
              <a:gd name="connsiteX6" fmla="*/ 675977 w 675977"/>
              <a:gd name="connsiteY6" fmla="*/ 0 h 488164"/>
              <a:gd name="connsiteX0" fmla="*/ 0 w 674571"/>
              <a:gd name="connsiteY0" fmla="*/ 482906 h 487732"/>
              <a:gd name="connsiteX1" fmla="*/ 270664 w 674571"/>
              <a:gd name="connsiteY1" fmla="*/ 482480 h 487732"/>
              <a:gd name="connsiteX2" fmla="*/ 314775 w 674571"/>
              <a:gd name="connsiteY2" fmla="*/ 346452 h 487732"/>
              <a:gd name="connsiteX3" fmla="*/ 340836 w 674571"/>
              <a:gd name="connsiteY3" fmla="*/ 199485 h 487732"/>
              <a:gd name="connsiteX4" fmla="*/ 518636 w 674571"/>
              <a:gd name="connsiteY4" fmla="*/ 228060 h 487732"/>
              <a:gd name="connsiteX5" fmla="*/ 556736 w 674571"/>
              <a:gd name="connsiteY5" fmla="*/ 50260 h 487732"/>
              <a:gd name="connsiteX6" fmla="*/ 674571 w 674571"/>
              <a:gd name="connsiteY6" fmla="*/ 0 h 487732"/>
              <a:gd name="connsiteX0" fmla="*/ 0 w 674902"/>
              <a:gd name="connsiteY0" fmla="*/ 485340 h 488062"/>
              <a:gd name="connsiteX1" fmla="*/ 270995 w 674902"/>
              <a:gd name="connsiteY1" fmla="*/ 482480 h 488062"/>
              <a:gd name="connsiteX2" fmla="*/ 315106 w 674902"/>
              <a:gd name="connsiteY2" fmla="*/ 346452 h 488062"/>
              <a:gd name="connsiteX3" fmla="*/ 341167 w 674902"/>
              <a:gd name="connsiteY3" fmla="*/ 199485 h 488062"/>
              <a:gd name="connsiteX4" fmla="*/ 518967 w 674902"/>
              <a:gd name="connsiteY4" fmla="*/ 228060 h 488062"/>
              <a:gd name="connsiteX5" fmla="*/ 557067 w 674902"/>
              <a:gd name="connsiteY5" fmla="*/ 50260 h 488062"/>
              <a:gd name="connsiteX6" fmla="*/ 674902 w 674902"/>
              <a:gd name="connsiteY6" fmla="*/ 0 h 48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02" h="488062">
                <a:moveTo>
                  <a:pt x="0" y="485340"/>
                </a:moveTo>
                <a:cubicBezTo>
                  <a:pt x="80715" y="446806"/>
                  <a:pt x="218477" y="505628"/>
                  <a:pt x="270995" y="482480"/>
                </a:cubicBezTo>
                <a:cubicBezTo>
                  <a:pt x="323513" y="459332"/>
                  <a:pt x="317114" y="408080"/>
                  <a:pt x="315106" y="346452"/>
                </a:cubicBezTo>
                <a:cubicBezTo>
                  <a:pt x="313098" y="284824"/>
                  <a:pt x="307190" y="219217"/>
                  <a:pt x="341167" y="199485"/>
                </a:cubicBezTo>
                <a:cubicBezTo>
                  <a:pt x="375144" y="179753"/>
                  <a:pt x="482984" y="252931"/>
                  <a:pt x="518967" y="228060"/>
                </a:cubicBezTo>
                <a:cubicBezTo>
                  <a:pt x="574529" y="176202"/>
                  <a:pt x="526375" y="85714"/>
                  <a:pt x="557067" y="50260"/>
                </a:cubicBezTo>
                <a:cubicBezTo>
                  <a:pt x="580063" y="18677"/>
                  <a:pt x="619817" y="44801"/>
                  <a:pt x="674902"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paint1"/>
          <p:cNvSpPr/>
          <p:nvPr/>
        </p:nvSpPr>
        <p:spPr>
          <a:xfrm>
            <a:off x="2121109" y="1524254"/>
            <a:ext cx="866714" cy="321862"/>
          </a:xfrm>
          <a:prstGeom prst="roundRect">
            <a:avLst>
              <a:gd name="adj" fmla="val 5000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paint</a:t>
            </a:r>
            <a:endParaRPr kumimoji="1" lang="ja-JP" altLang="en-US" dirty="0">
              <a:solidFill>
                <a:schemeClr val="tx1"/>
              </a:solidFill>
            </a:endParaRPr>
          </a:p>
        </p:txBody>
      </p:sp>
      <p:sp>
        <p:nvSpPr>
          <p:cNvPr id="21" name="paint2"/>
          <p:cNvSpPr/>
          <p:nvPr/>
        </p:nvSpPr>
        <p:spPr>
          <a:xfrm>
            <a:off x="5158698" y="1524254"/>
            <a:ext cx="1424543" cy="321862"/>
          </a:xfrm>
          <a:prstGeom prst="roundRect">
            <a:avLst>
              <a:gd name="adj" fmla="val 5000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paint</a:t>
            </a:r>
            <a:endParaRPr kumimoji="1" lang="ja-JP" altLang="en-US" dirty="0">
              <a:solidFill>
                <a:schemeClr val="tx1"/>
              </a:solidFill>
            </a:endParaRPr>
          </a:p>
        </p:txBody>
      </p:sp>
      <p:grpSp>
        <p:nvGrpSpPr>
          <p:cNvPr id="7" name="paint1_project"/>
          <p:cNvGrpSpPr/>
          <p:nvPr/>
        </p:nvGrpSpPr>
        <p:grpSpPr>
          <a:xfrm>
            <a:off x="2123728" y="1693331"/>
            <a:ext cx="869078" cy="3587465"/>
            <a:chOff x="2411760" y="1693331"/>
            <a:chExt cx="869078" cy="3587465"/>
          </a:xfrm>
        </p:grpSpPr>
        <p:cxnSp>
          <p:nvCxnSpPr>
            <p:cNvPr id="24" name="直線コネクタ 23"/>
            <p:cNvCxnSpPr/>
            <p:nvPr/>
          </p:nvCxnSpPr>
          <p:spPr>
            <a:xfrm flipH="1">
              <a:off x="3275855" y="1693331"/>
              <a:ext cx="4983" cy="3175829"/>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2411760" y="1693331"/>
              <a:ext cx="10634" cy="3587465"/>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paint2_project"/>
          <p:cNvGrpSpPr/>
          <p:nvPr/>
        </p:nvGrpSpPr>
        <p:grpSpPr>
          <a:xfrm>
            <a:off x="5148064" y="1693331"/>
            <a:ext cx="1440162" cy="2743781"/>
            <a:chOff x="1840678" y="1693331"/>
            <a:chExt cx="1440162" cy="2743781"/>
          </a:xfrm>
        </p:grpSpPr>
        <p:cxnSp>
          <p:nvCxnSpPr>
            <p:cNvPr id="29" name="直線コネクタ 28"/>
            <p:cNvCxnSpPr/>
            <p:nvPr/>
          </p:nvCxnSpPr>
          <p:spPr>
            <a:xfrm flipH="1">
              <a:off x="3280839" y="1693331"/>
              <a:ext cx="1" cy="1519645"/>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1840678" y="1693331"/>
              <a:ext cx="10634" cy="2743781"/>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screen"/>
          <p:cNvGrpSpPr/>
          <p:nvPr/>
        </p:nvGrpSpPr>
        <p:grpSpPr>
          <a:xfrm>
            <a:off x="242146" y="1484730"/>
            <a:ext cx="8650334" cy="432102"/>
            <a:chOff x="242146" y="1484730"/>
            <a:chExt cx="8650334" cy="432102"/>
          </a:xfrm>
        </p:grpSpPr>
        <p:cxnSp>
          <p:nvCxnSpPr>
            <p:cNvPr id="9" name="直線コネクタ 8"/>
            <p:cNvCxnSpPr/>
            <p:nvPr/>
          </p:nvCxnSpPr>
          <p:spPr>
            <a:xfrm>
              <a:off x="259242" y="1916832"/>
              <a:ext cx="86332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2146" y="1484730"/>
              <a:ext cx="971600" cy="400110"/>
            </a:xfrm>
            <a:prstGeom prst="rect">
              <a:avLst/>
            </a:prstGeom>
            <a:noFill/>
          </p:spPr>
          <p:txBody>
            <a:bodyPr wrap="square" rtlCol="0">
              <a:spAutoFit/>
            </a:bodyPr>
            <a:lstStyle/>
            <a:p>
              <a:r>
                <a:rPr lang="en-US" altLang="ja-JP" sz="2000" dirty="0"/>
                <a:t>S</a:t>
              </a:r>
              <a:r>
                <a:rPr kumimoji="1" lang="en-US" altLang="ja-JP" sz="2000" dirty="0" smtClean="0"/>
                <a:t>creen</a:t>
              </a:r>
              <a:endParaRPr kumimoji="1" lang="ja-JP" altLang="en-US" dirty="0"/>
            </a:p>
          </p:txBody>
        </p:sp>
      </p:grpSp>
    </p:spTree>
    <p:extLst>
      <p:ext uri="{BB962C8B-B14F-4D97-AF65-F5344CB8AC3E}">
        <p14:creationId xmlns:p14="http://schemas.microsoft.com/office/powerpoint/2010/main" val="20510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xit" presetSubtype="0" fill="hold" grpId="0"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3" grpId="0" animBg="1"/>
      <p:bldP spid="34" grpId="0" animBg="1"/>
      <p:bldP spid="35" grpId="0" animBg="1"/>
      <p:bldP spid="36" grpId="0" animBg="1"/>
      <p:bldP spid="22"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Stitching mesh</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16</a:t>
            </a:fld>
            <a:endParaRPr kumimoji="1" lang="ja-JP" altLang="en-US"/>
          </a:p>
        </p:txBody>
      </p:sp>
      <p:sp>
        <p:nvSpPr>
          <p:cNvPr id="30" name="tgt_restL"/>
          <p:cNvSpPr/>
          <p:nvPr/>
        </p:nvSpPr>
        <p:spPr>
          <a:xfrm>
            <a:off x="1526322" y="5576370"/>
            <a:ext cx="300770" cy="877403"/>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804083 w 2804083"/>
              <a:gd name="connsiteY0" fmla="*/ 7750 h 1790674"/>
              <a:gd name="connsiteX1" fmla="*/ 2570721 w 2804083"/>
              <a:gd name="connsiteY1" fmla="*/ 7750 h 1790674"/>
              <a:gd name="connsiteX2" fmla="*/ 2375458 w 2804083"/>
              <a:gd name="connsiteY2" fmla="*/ 74425 h 1790674"/>
              <a:gd name="connsiteX3" fmla="*/ 2237346 w 2804083"/>
              <a:gd name="connsiteY3" fmla="*/ 231587 h 1790674"/>
              <a:gd name="connsiteX4" fmla="*/ 2051608 w 2804083"/>
              <a:gd name="connsiteY4" fmla="*/ 526862 h 1790674"/>
              <a:gd name="connsiteX5" fmla="*/ 1923021 w 2804083"/>
              <a:gd name="connsiteY5" fmla="*/ 684025 h 1790674"/>
              <a:gd name="connsiteX6" fmla="*/ 1761096 w 2804083"/>
              <a:gd name="connsiteY6" fmla="*/ 812612 h 1790674"/>
              <a:gd name="connsiteX7" fmla="*/ 1556308 w 2804083"/>
              <a:gd name="connsiteY7" fmla="*/ 941200 h 1790674"/>
              <a:gd name="connsiteX8" fmla="*/ 1384858 w 2804083"/>
              <a:gd name="connsiteY8" fmla="*/ 984062 h 1790674"/>
              <a:gd name="connsiteX9" fmla="*/ 1161021 w 2804083"/>
              <a:gd name="connsiteY9" fmla="*/ 1012637 h 1790674"/>
              <a:gd name="connsiteX10" fmla="*/ 889558 w 2804083"/>
              <a:gd name="connsiteY10" fmla="*/ 1045975 h 1790674"/>
              <a:gd name="connsiteX11" fmla="*/ 627621 w 2804083"/>
              <a:gd name="connsiteY11" fmla="*/ 1093600 h 1790674"/>
              <a:gd name="connsiteX12" fmla="*/ 332346 w 2804083"/>
              <a:gd name="connsiteY12" fmla="*/ 1222187 h 1790674"/>
              <a:gd name="connsiteX13" fmla="*/ 132321 w 2804083"/>
              <a:gd name="connsiteY13" fmla="*/ 1407925 h 1790674"/>
              <a:gd name="connsiteX14" fmla="*/ 22783 w 2804083"/>
              <a:gd name="connsiteY14" fmla="*/ 1612712 h 1790674"/>
              <a:gd name="connsiteX15" fmla="*/ 1259 w 2804083"/>
              <a:gd name="connsiteY15" fmla="*/ 1790674 h 1790674"/>
              <a:gd name="connsiteX0" fmla="*/ 2570721 w 2570721"/>
              <a:gd name="connsiteY0" fmla="*/ 0 h 1782924"/>
              <a:gd name="connsiteX1" fmla="*/ 2375458 w 2570721"/>
              <a:gd name="connsiteY1" fmla="*/ 66675 h 1782924"/>
              <a:gd name="connsiteX2" fmla="*/ 2237346 w 2570721"/>
              <a:gd name="connsiteY2" fmla="*/ 223837 h 1782924"/>
              <a:gd name="connsiteX3" fmla="*/ 2051608 w 2570721"/>
              <a:gd name="connsiteY3" fmla="*/ 519112 h 1782924"/>
              <a:gd name="connsiteX4" fmla="*/ 1923021 w 2570721"/>
              <a:gd name="connsiteY4" fmla="*/ 676275 h 1782924"/>
              <a:gd name="connsiteX5" fmla="*/ 1761096 w 2570721"/>
              <a:gd name="connsiteY5" fmla="*/ 804862 h 1782924"/>
              <a:gd name="connsiteX6" fmla="*/ 1556308 w 2570721"/>
              <a:gd name="connsiteY6" fmla="*/ 933450 h 1782924"/>
              <a:gd name="connsiteX7" fmla="*/ 1384858 w 2570721"/>
              <a:gd name="connsiteY7" fmla="*/ 976312 h 1782924"/>
              <a:gd name="connsiteX8" fmla="*/ 1161021 w 2570721"/>
              <a:gd name="connsiteY8" fmla="*/ 1004887 h 1782924"/>
              <a:gd name="connsiteX9" fmla="*/ 889558 w 2570721"/>
              <a:gd name="connsiteY9" fmla="*/ 1038225 h 1782924"/>
              <a:gd name="connsiteX10" fmla="*/ 627621 w 2570721"/>
              <a:gd name="connsiteY10" fmla="*/ 1085850 h 1782924"/>
              <a:gd name="connsiteX11" fmla="*/ 332346 w 2570721"/>
              <a:gd name="connsiteY11" fmla="*/ 1214437 h 1782924"/>
              <a:gd name="connsiteX12" fmla="*/ 132321 w 2570721"/>
              <a:gd name="connsiteY12" fmla="*/ 1400175 h 1782924"/>
              <a:gd name="connsiteX13" fmla="*/ 22783 w 2570721"/>
              <a:gd name="connsiteY13" fmla="*/ 1604962 h 1782924"/>
              <a:gd name="connsiteX14" fmla="*/ 1259 w 2570721"/>
              <a:gd name="connsiteY14" fmla="*/ 1782924 h 1782924"/>
              <a:gd name="connsiteX0" fmla="*/ 2375458 w 2375458"/>
              <a:gd name="connsiteY0" fmla="*/ 0 h 1716249"/>
              <a:gd name="connsiteX1" fmla="*/ 2237346 w 2375458"/>
              <a:gd name="connsiteY1" fmla="*/ 157162 h 1716249"/>
              <a:gd name="connsiteX2" fmla="*/ 2051608 w 2375458"/>
              <a:gd name="connsiteY2" fmla="*/ 452437 h 1716249"/>
              <a:gd name="connsiteX3" fmla="*/ 1923021 w 2375458"/>
              <a:gd name="connsiteY3" fmla="*/ 609600 h 1716249"/>
              <a:gd name="connsiteX4" fmla="*/ 1761096 w 2375458"/>
              <a:gd name="connsiteY4" fmla="*/ 738187 h 1716249"/>
              <a:gd name="connsiteX5" fmla="*/ 1556308 w 2375458"/>
              <a:gd name="connsiteY5" fmla="*/ 866775 h 1716249"/>
              <a:gd name="connsiteX6" fmla="*/ 1384858 w 2375458"/>
              <a:gd name="connsiteY6" fmla="*/ 909637 h 1716249"/>
              <a:gd name="connsiteX7" fmla="*/ 1161021 w 2375458"/>
              <a:gd name="connsiteY7" fmla="*/ 938212 h 1716249"/>
              <a:gd name="connsiteX8" fmla="*/ 889558 w 2375458"/>
              <a:gd name="connsiteY8" fmla="*/ 971550 h 1716249"/>
              <a:gd name="connsiteX9" fmla="*/ 627621 w 2375458"/>
              <a:gd name="connsiteY9" fmla="*/ 1019175 h 1716249"/>
              <a:gd name="connsiteX10" fmla="*/ 332346 w 2375458"/>
              <a:gd name="connsiteY10" fmla="*/ 1147762 h 1716249"/>
              <a:gd name="connsiteX11" fmla="*/ 132321 w 2375458"/>
              <a:gd name="connsiteY11" fmla="*/ 1333500 h 1716249"/>
              <a:gd name="connsiteX12" fmla="*/ 22783 w 2375458"/>
              <a:gd name="connsiteY12" fmla="*/ 1538287 h 1716249"/>
              <a:gd name="connsiteX13" fmla="*/ 1259 w 2375458"/>
              <a:gd name="connsiteY13" fmla="*/ 1716249 h 1716249"/>
              <a:gd name="connsiteX0" fmla="*/ 2237346 w 2237346"/>
              <a:gd name="connsiteY0" fmla="*/ 0 h 1559087"/>
              <a:gd name="connsiteX1" fmla="*/ 2051608 w 2237346"/>
              <a:gd name="connsiteY1" fmla="*/ 295275 h 1559087"/>
              <a:gd name="connsiteX2" fmla="*/ 1923021 w 2237346"/>
              <a:gd name="connsiteY2" fmla="*/ 452438 h 1559087"/>
              <a:gd name="connsiteX3" fmla="*/ 1761096 w 2237346"/>
              <a:gd name="connsiteY3" fmla="*/ 581025 h 1559087"/>
              <a:gd name="connsiteX4" fmla="*/ 1556308 w 2237346"/>
              <a:gd name="connsiteY4" fmla="*/ 709613 h 1559087"/>
              <a:gd name="connsiteX5" fmla="*/ 1384858 w 2237346"/>
              <a:gd name="connsiteY5" fmla="*/ 752475 h 1559087"/>
              <a:gd name="connsiteX6" fmla="*/ 1161021 w 2237346"/>
              <a:gd name="connsiteY6" fmla="*/ 781050 h 1559087"/>
              <a:gd name="connsiteX7" fmla="*/ 889558 w 2237346"/>
              <a:gd name="connsiteY7" fmla="*/ 814388 h 1559087"/>
              <a:gd name="connsiteX8" fmla="*/ 627621 w 2237346"/>
              <a:gd name="connsiteY8" fmla="*/ 862013 h 1559087"/>
              <a:gd name="connsiteX9" fmla="*/ 332346 w 2237346"/>
              <a:gd name="connsiteY9" fmla="*/ 990600 h 1559087"/>
              <a:gd name="connsiteX10" fmla="*/ 132321 w 2237346"/>
              <a:gd name="connsiteY10" fmla="*/ 1176338 h 1559087"/>
              <a:gd name="connsiteX11" fmla="*/ 22783 w 2237346"/>
              <a:gd name="connsiteY11" fmla="*/ 1381125 h 1559087"/>
              <a:gd name="connsiteX12" fmla="*/ 1259 w 2237346"/>
              <a:gd name="connsiteY12" fmla="*/ 1559087 h 1559087"/>
              <a:gd name="connsiteX0" fmla="*/ 2051608 w 2051608"/>
              <a:gd name="connsiteY0" fmla="*/ 0 h 1263812"/>
              <a:gd name="connsiteX1" fmla="*/ 1923021 w 2051608"/>
              <a:gd name="connsiteY1" fmla="*/ 157163 h 1263812"/>
              <a:gd name="connsiteX2" fmla="*/ 1761096 w 2051608"/>
              <a:gd name="connsiteY2" fmla="*/ 285750 h 1263812"/>
              <a:gd name="connsiteX3" fmla="*/ 1556308 w 2051608"/>
              <a:gd name="connsiteY3" fmla="*/ 414338 h 1263812"/>
              <a:gd name="connsiteX4" fmla="*/ 1384858 w 2051608"/>
              <a:gd name="connsiteY4" fmla="*/ 457200 h 1263812"/>
              <a:gd name="connsiteX5" fmla="*/ 1161021 w 2051608"/>
              <a:gd name="connsiteY5" fmla="*/ 485775 h 1263812"/>
              <a:gd name="connsiteX6" fmla="*/ 889558 w 2051608"/>
              <a:gd name="connsiteY6" fmla="*/ 519113 h 1263812"/>
              <a:gd name="connsiteX7" fmla="*/ 627621 w 2051608"/>
              <a:gd name="connsiteY7" fmla="*/ 566738 h 1263812"/>
              <a:gd name="connsiteX8" fmla="*/ 332346 w 2051608"/>
              <a:gd name="connsiteY8" fmla="*/ 695325 h 1263812"/>
              <a:gd name="connsiteX9" fmla="*/ 132321 w 2051608"/>
              <a:gd name="connsiteY9" fmla="*/ 881063 h 1263812"/>
              <a:gd name="connsiteX10" fmla="*/ 22783 w 2051608"/>
              <a:gd name="connsiteY10" fmla="*/ 1085850 h 1263812"/>
              <a:gd name="connsiteX11" fmla="*/ 1259 w 2051608"/>
              <a:gd name="connsiteY11" fmla="*/ 1263812 h 1263812"/>
              <a:gd name="connsiteX0" fmla="*/ 1923021 w 1923021"/>
              <a:gd name="connsiteY0" fmla="*/ 0 h 1106649"/>
              <a:gd name="connsiteX1" fmla="*/ 1761096 w 1923021"/>
              <a:gd name="connsiteY1" fmla="*/ 128587 h 1106649"/>
              <a:gd name="connsiteX2" fmla="*/ 1556308 w 1923021"/>
              <a:gd name="connsiteY2" fmla="*/ 257175 h 1106649"/>
              <a:gd name="connsiteX3" fmla="*/ 1384858 w 1923021"/>
              <a:gd name="connsiteY3" fmla="*/ 300037 h 1106649"/>
              <a:gd name="connsiteX4" fmla="*/ 1161021 w 1923021"/>
              <a:gd name="connsiteY4" fmla="*/ 328612 h 1106649"/>
              <a:gd name="connsiteX5" fmla="*/ 889558 w 1923021"/>
              <a:gd name="connsiteY5" fmla="*/ 361950 h 1106649"/>
              <a:gd name="connsiteX6" fmla="*/ 627621 w 1923021"/>
              <a:gd name="connsiteY6" fmla="*/ 409575 h 1106649"/>
              <a:gd name="connsiteX7" fmla="*/ 332346 w 1923021"/>
              <a:gd name="connsiteY7" fmla="*/ 538162 h 1106649"/>
              <a:gd name="connsiteX8" fmla="*/ 132321 w 1923021"/>
              <a:gd name="connsiteY8" fmla="*/ 723900 h 1106649"/>
              <a:gd name="connsiteX9" fmla="*/ 22783 w 1923021"/>
              <a:gd name="connsiteY9" fmla="*/ 928687 h 1106649"/>
              <a:gd name="connsiteX10" fmla="*/ 1259 w 1923021"/>
              <a:gd name="connsiteY10" fmla="*/ 1106649 h 1106649"/>
              <a:gd name="connsiteX0" fmla="*/ 1761096 w 1761096"/>
              <a:gd name="connsiteY0" fmla="*/ 0 h 978062"/>
              <a:gd name="connsiteX1" fmla="*/ 1556308 w 1761096"/>
              <a:gd name="connsiteY1" fmla="*/ 128588 h 978062"/>
              <a:gd name="connsiteX2" fmla="*/ 1384858 w 1761096"/>
              <a:gd name="connsiteY2" fmla="*/ 171450 h 978062"/>
              <a:gd name="connsiteX3" fmla="*/ 1161021 w 1761096"/>
              <a:gd name="connsiteY3" fmla="*/ 200025 h 978062"/>
              <a:gd name="connsiteX4" fmla="*/ 889558 w 1761096"/>
              <a:gd name="connsiteY4" fmla="*/ 233363 h 978062"/>
              <a:gd name="connsiteX5" fmla="*/ 627621 w 1761096"/>
              <a:gd name="connsiteY5" fmla="*/ 280988 h 978062"/>
              <a:gd name="connsiteX6" fmla="*/ 332346 w 1761096"/>
              <a:gd name="connsiteY6" fmla="*/ 409575 h 978062"/>
              <a:gd name="connsiteX7" fmla="*/ 132321 w 1761096"/>
              <a:gd name="connsiteY7" fmla="*/ 595313 h 978062"/>
              <a:gd name="connsiteX8" fmla="*/ 22783 w 1761096"/>
              <a:gd name="connsiteY8" fmla="*/ 800100 h 978062"/>
              <a:gd name="connsiteX9" fmla="*/ 1259 w 1761096"/>
              <a:gd name="connsiteY9" fmla="*/ 978062 h 978062"/>
              <a:gd name="connsiteX0" fmla="*/ 1556308 w 1556308"/>
              <a:gd name="connsiteY0" fmla="*/ 0 h 849474"/>
              <a:gd name="connsiteX1" fmla="*/ 1384858 w 1556308"/>
              <a:gd name="connsiteY1" fmla="*/ 42862 h 849474"/>
              <a:gd name="connsiteX2" fmla="*/ 1161021 w 1556308"/>
              <a:gd name="connsiteY2" fmla="*/ 71437 h 849474"/>
              <a:gd name="connsiteX3" fmla="*/ 889558 w 1556308"/>
              <a:gd name="connsiteY3" fmla="*/ 104775 h 849474"/>
              <a:gd name="connsiteX4" fmla="*/ 627621 w 1556308"/>
              <a:gd name="connsiteY4" fmla="*/ 152400 h 849474"/>
              <a:gd name="connsiteX5" fmla="*/ 332346 w 1556308"/>
              <a:gd name="connsiteY5" fmla="*/ 280987 h 849474"/>
              <a:gd name="connsiteX6" fmla="*/ 132321 w 1556308"/>
              <a:gd name="connsiteY6" fmla="*/ 466725 h 849474"/>
              <a:gd name="connsiteX7" fmla="*/ 22783 w 1556308"/>
              <a:gd name="connsiteY7" fmla="*/ 671512 h 849474"/>
              <a:gd name="connsiteX8" fmla="*/ 1259 w 1556308"/>
              <a:gd name="connsiteY8" fmla="*/ 849474 h 849474"/>
              <a:gd name="connsiteX0" fmla="*/ 1384858 w 1384858"/>
              <a:gd name="connsiteY0" fmla="*/ 0 h 806612"/>
              <a:gd name="connsiteX1" fmla="*/ 1161021 w 1384858"/>
              <a:gd name="connsiteY1" fmla="*/ 28575 h 806612"/>
              <a:gd name="connsiteX2" fmla="*/ 889558 w 1384858"/>
              <a:gd name="connsiteY2" fmla="*/ 61913 h 806612"/>
              <a:gd name="connsiteX3" fmla="*/ 627621 w 1384858"/>
              <a:gd name="connsiteY3" fmla="*/ 109538 h 806612"/>
              <a:gd name="connsiteX4" fmla="*/ 332346 w 1384858"/>
              <a:gd name="connsiteY4" fmla="*/ 238125 h 806612"/>
              <a:gd name="connsiteX5" fmla="*/ 132321 w 1384858"/>
              <a:gd name="connsiteY5" fmla="*/ 423863 h 806612"/>
              <a:gd name="connsiteX6" fmla="*/ 22783 w 1384858"/>
              <a:gd name="connsiteY6" fmla="*/ 628650 h 806612"/>
              <a:gd name="connsiteX7" fmla="*/ 1259 w 1384858"/>
              <a:gd name="connsiteY7" fmla="*/ 806612 h 806612"/>
              <a:gd name="connsiteX0" fmla="*/ 1161021 w 1161021"/>
              <a:gd name="connsiteY0" fmla="*/ 0 h 778037"/>
              <a:gd name="connsiteX1" fmla="*/ 889558 w 1161021"/>
              <a:gd name="connsiteY1" fmla="*/ 33338 h 778037"/>
              <a:gd name="connsiteX2" fmla="*/ 627621 w 1161021"/>
              <a:gd name="connsiteY2" fmla="*/ 80963 h 778037"/>
              <a:gd name="connsiteX3" fmla="*/ 332346 w 1161021"/>
              <a:gd name="connsiteY3" fmla="*/ 209550 h 778037"/>
              <a:gd name="connsiteX4" fmla="*/ 132321 w 1161021"/>
              <a:gd name="connsiteY4" fmla="*/ 395288 h 778037"/>
              <a:gd name="connsiteX5" fmla="*/ 22783 w 1161021"/>
              <a:gd name="connsiteY5" fmla="*/ 600075 h 778037"/>
              <a:gd name="connsiteX6" fmla="*/ 1259 w 1161021"/>
              <a:gd name="connsiteY6" fmla="*/ 778037 h 778037"/>
              <a:gd name="connsiteX0" fmla="*/ 889558 w 889558"/>
              <a:gd name="connsiteY0" fmla="*/ 0 h 744699"/>
              <a:gd name="connsiteX1" fmla="*/ 627621 w 889558"/>
              <a:gd name="connsiteY1" fmla="*/ 47625 h 744699"/>
              <a:gd name="connsiteX2" fmla="*/ 332346 w 889558"/>
              <a:gd name="connsiteY2" fmla="*/ 176212 h 744699"/>
              <a:gd name="connsiteX3" fmla="*/ 132321 w 889558"/>
              <a:gd name="connsiteY3" fmla="*/ 361950 h 744699"/>
              <a:gd name="connsiteX4" fmla="*/ 22783 w 889558"/>
              <a:gd name="connsiteY4" fmla="*/ 566737 h 744699"/>
              <a:gd name="connsiteX5" fmla="*/ 1259 w 889558"/>
              <a:gd name="connsiteY5" fmla="*/ 744699 h 744699"/>
              <a:gd name="connsiteX0" fmla="*/ 627621 w 627621"/>
              <a:gd name="connsiteY0" fmla="*/ 0 h 697074"/>
              <a:gd name="connsiteX1" fmla="*/ 332346 w 627621"/>
              <a:gd name="connsiteY1" fmla="*/ 128587 h 697074"/>
              <a:gd name="connsiteX2" fmla="*/ 132321 w 627621"/>
              <a:gd name="connsiteY2" fmla="*/ 314325 h 697074"/>
              <a:gd name="connsiteX3" fmla="*/ 22783 w 627621"/>
              <a:gd name="connsiteY3" fmla="*/ 519112 h 697074"/>
              <a:gd name="connsiteX4" fmla="*/ 1259 w 627621"/>
              <a:gd name="connsiteY4" fmla="*/ 697074 h 697074"/>
              <a:gd name="connsiteX0" fmla="*/ 332346 w 332346"/>
              <a:gd name="connsiteY0" fmla="*/ 0 h 568487"/>
              <a:gd name="connsiteX1" fmla="*/ 132321 w 332346"/>
              <a:gd name="connsiteY1" fmla="*/ 185738 h 568487"/>
              <a:gd name="connsiteX2" fmla="*/ 22783 w 332346"/>
              <a:gd name="connsiteY2" fmla="*/ 390525 h 568487"/>
              <a:gd name="connsiteX3" fmla="*/ 1259 w 332346"/>
              <a:gd name="connsiteY3" fmla="*/ 568487 h 568487"/>
              <a:gd name="connsiteX0" fmla="*/ 132321 w 132321"/>
              <a:gd name="connsiteY0" fmla="*/ 0 h 382749"/>
              <a:gd name="connsiteX1" fmla="*/ 22783 w 132321"/>
              <a:gd name="connsiteY1" fmla="*/ 204787 h 382749"/>
              <a:gd name="connsiteX2" fmla="*/ 1259 w 132321"/>
              <a:gd name="connsiteY2" fmla="*/ 382749 h 382749"/>
            </a:gdLst>
            <a:ahLst/>
            <a:cxnLst>
              <a:cxn ang="0">
                <a:pos x="connsiteX0" y="connsiteY0"/>
              </a:cxn>
              <a:cxn ang="0">
                <a:pos x="connsiteX1" y="connsiteY1"/>
              </a:cxn>
              <a:cxn ang="0">
                <a:pos x="connsiteX2" y="connsiteY2"/>
              </a:cxn>
            </a:cxnLst>
            <a:rect l="l" t="t" r="r" b="b"/>
            <a:pathLst>
              <a:path w="132321" h="382749">
                <a:moveTo>
                  <a:pt x="132321" y="0"/>
                </a:moveTo>
                <a:cubicBezTo>
                  <a:pt x="80727" y="65087"/>
                  <a:pt x="44627" y="140996"/>
                  <a:pt x="22783" y="204787"/>
                </a:cubicBezTo>
                <a:cubicBezTo>
                  <a:pt x="939" y="268578"/>
                  <a:pt x="-2355" y="324757"/>
                  <a:pt x="1259" y="38274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gt_restR"/>
          <p:cNvSpPr/>
          <p:nvPr/>
        </p:nvSpPr>
        <p:spPr>
          <a:xfrm>
            <a:off x="6908427" y="2348877"/>
            <a:ext cx="1381383" cy="183252"/>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31" fmla="*/ 2849212 w 3366732"/>
              <a:gd name="connsiteY31" fmla="*/ 2295539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30" fmla="*/ 2337496 w 3366732"/>
              <a:gd name="connsiteY30" fmla="*/ 240805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29" fmla="*/ 1985071 w 3366732"/>
              <a:gd name="connsiteY29" fmla="*/ 2465200 h 2512960"/>
              <a:gd name="connsiteX0" fmla="*/ 2808984 w 3366732"/>
              <a:gd name="connsiteY0" fmla="*/ 2255650 h 2512960"/>
              <a:gd name="connsiteX1" fmla="*/ 3166171 w 3366732"/>
              <a:gd name="connsiteY1" fmla="*/ 2036575 h 2512960"/>
              <a:gd name="connsiteX2" fmla="*/ 3318571 w 3366732"/>
              <a:gd name="connsiteY2" fmla="*/ 1631762 h 2512960"/>
              <a:gd name="connsiteX3" fmla="*/ 3366196 w 3366732"/>
              <a:gd name="connsiteY3" fmla="*/ 1141225 h 2512960"/>
              <a:gd name="connsiteX4" fmla="*/ 3294759 w 3366732"/>
              <a:gd name="connsiteY4" fmla="*/ 584012 h 2512960"/>
              <a:gd name="connsiteX5" fmla="*/ 3166171 w 3366732"/>
              <a:gd name="connsiteY5" fmla="*/ 250637 h 2512960"/>
              <a:gd name="connsiteX6" fmla="*/ 2966146 w 3366732"/>
              <a:gd name="connsiteY6" fmla="*/ 64900 h 2512960"/>
              <a:gd name="connsiteX7" fmla="*/ 2794696 w 3366732"/>
              <a:gd name="connsiteY7" fmla="*/ 7750 h 2512960"/>
              <a:gd name="connsiteX8" fmla="*/ 2561334 w 3366732"/>
              <a:gd name="connsiteY8" fmla="*/ 7750 h 2512960"/>
              <a:gd name="connsiteX9" fmla="*/ 2366071 w 3366732"/>
              <a:gd name="connsiteY9" fmla="*/ 74425 h 2512960"/>
              <a:gd name="connsiteX10" fmla="*/ 2227959 w 3366732"/>
              <a:gd name="connsiteY10" fmla="*/ 231587 h 2512960"/>
              <a:gd name="connsiteX11" fmla="*/ 2042221 w 3366732"/>
              <a:gd name="connsiteY11" fmla="*/ 526862 h 2512960"/>
              <a:gd name="connsiteX12" fmla="*/ 1913634 w 3366732"/>
              <a:gd name="connsiteY12" fmla="*/ 684025 h 2512960"/>
              <a:gd name="connsiteX13" fmla="*/ 1751709 w 3366732"/>
              <a:gd name="connsiteY13" fmla="*/ 812612 h 2512960"/>
              <a:gd name="connsiteX14" fmla="*/ 1546921 w 3366732"/>
              <a:gd name="connsiteY14" fmla="*/ 941200 h 2512960"/>
              <a:gd name="connsiteX15" fmla="*/ 1375471 w 3366732"/>
              <a:gd name="connsiteY15" fmla="*/ 984062 h 2512960"/>
              <a:gd name="connsiteX16" fmla="*/ 1151634 w 3366732"/>
              <a:gd name="connsiteY16" fmla="*/ 1012637 h 2512960"/>
              <a:gd name="connsiteX17" fmla="*/ 880171 w 3366732"/>
              <a:gd name="connsiteY17" fmla="*/ 1045975 h 2512960"/>
              <a:gd name="connsiteX18" fmla="*/ 618234 w 3366732"/>
              <a:gd name="connsiteY18" fmla="*/ 1093600 h 2512960"/>
              <a:gd name="connsiteX19" fmla="*/ 322959 w 3366732"/>
              <a:gd name="connsiteY19" fmla="*/ 1222187 h 2512960"/>
              <a:gd name="connsiteX20" fmla="*/ 122934 w 3366732"/>
              <a:gd name="connsiteY20" fmla="*/ 1407925 h 2512960"/>
              <a:gd name="connsiteX21" fmla="*/ 13396 w 3366732"/>
              <a:gd name="connsiteY21" fmla="*/ 1612712 h 2512960"/>
              <a:gd name="connsiteX22" fmla="*/ 8634 w 3366732"/>
              <a:gd name="connsiteY22" fmla="*/ 1846075 h 2512960"/>
              <a:gd name="connsiteX23" fmla="*/ 75309 w 3366732"/>
              <a:gd name="connsiteY23" fmla="*/ 2060387 h 2512960"/>
              <a:gd name="connsiteX24" fmla="*/ 270571 w 3366732"/>
              <a:gd name="connsiteY24" fmla="*/ 2274700 h 2512960"/>
              <a:gd name="connsiteX25" fmla="*/ 584896 w 3366732"/>
              <a:gd name="connsiteY25" fmla="*/ 2389000 h 2512960"/>
              <a:gd name="connsiteX26" fmla="*/ 942084 w 3366732"/>
              <a:gd name="connsiteY26" fmla="*/ 2484250 h 2512960"/>
              <a:gd name="connsiteX27" fmla="*/ 1289746 w 3366732"/>
              <a:gd name="connsiteY27" fmla="*/ 2512825 h 2512960"/>
              <a:gd name="connsiteX28" fmla="*/ 1694559 w 3366732"/>
              <a:gd name="connsiteY28" fmla="*/ 2493775 h 2512960"/>
              <a:gd name="connsiteX0" fmla="*/ 2808984 w 3366732"/>
              <a:gd name="connsiteY0" fmla="*/ 2255650 h 2512825"/>
              <a:gd name="connsiteX1" fmla="*/ 3166171 w 3366732"/>
              <a:gd name="connsiteY1" fmla="*/ 2036575 h 2512825"/>
              <a:gd name="connsiteX2" fmla="*/ 3318571 w 3366732"/>
              <a:gd name="connsiteY2" fmla="*/ 1631762 h 2512825"/>
              <a:gd name="connsiteX3" fmla="*/ 3366196 w 3366732"/>
              <a:gd name="connsiteY3" fmla="*/ 1141225 h 2512825"/>
              <a:gd name="connsiteX4" fmla="*/ 3294759 w 3366732"/>
              <a:gd name="connsiteY4" fmla="*/ 584012 h 2512825"/>
              <a:gd name="connsiteX5" fmla="*/ 3166171 w 3366732"/>
              <a:gd name="connsiteY5" fmla="*/ 250637 h 2512825"/>
              <a:gd name="connsiteX6" fmla="*/ 2966146 w 3366732"/>
              <a:gd name="connsiteY6" fmla="*/ 64900 h 2512825"/>
              <a:gd name="connsiteX7" fmla="*/ 2794696 w 3366732"/>
              <a:gd name="connsiteY7" fmla="*/ 7750 h 2512825"/>
              <a:gd name="connsiteX8" fmla="*/ 2561334 w 3366732"/>
              <a:gd name="connsiteY8" fmla="*/ 7750 h 2512825"/>
              <a:gd name="connsiteX9" fmla="*/ 2366071 w 3366732"/>
              <a:gd name="connsiteY9" fmla="*/ 74425 h 2512825"/>
              <a:gd name="connsiteX10" fmla="*/ 2227959 w 3366732"/>
              <a:gd name="connsiteY10" fmla="*/ 231587 h 2512825"/>
              <a:gd name="connsiteX11" fmla="*/ 2042221 w 3366732"/>
              <a:gd name="connsiteY11" fmla="*/ 526862 h 2512825"/>
              <a:gd name="connsiteX12" fmla="*/ 1913634 w 3366732"/>
              <a:gd name="connsiteY12" fmla="*/ 684025 h 2512825"/>
              <a:gd name="connsiteX13" fmla="*/ 1751709 w 3366732"/>
              <a:gd name="connsiteY13" fmla="*/ 812612 h 2512825"/>
              <a:gd name="connsiteX14" fmla="*/ 1546921 w 3366732"/>
              <a:gd name="connsiteY14" fmla="*/ 941200 h 2512825"/>
              <a:gd name="connsiteX15" fmla="*/ 1375471 w 3366732"/>
              <a:gd name="connsiteY15" fmla="*/ 984062 h 2512825"/>
              <a:gd name="connsiteX16" fmla="*/ 1151634 w 3366732"/>
              <a:gd name="connsiteY16" fmla="*/ 1012637 h 2512825"/>
              <a:gd name="connsiteX17" fmla="*/ 880171 w 3366732"/>
              <a:gd name="connsiteY17" fmla="*/ 1045975 h 2512825"/>
              <a:gd name="connsiteX18" fmla="*/ 618234 w 3366732"/>
              <a:gd name="connsiteY18" fmla="*/ 1093600 h 2512825"/>
              <a:gd name="connsiteX19" fmla="*/ 322959 w 3366732"/>
              <a:gd name="connsiteY19" fmla="*/ 1222187 h 2512825"/>
              <a:gd name="connsiteX20" fmla="*/ 122934 w 3366732"/>
              <a:gd name="connsiteY20" fmla="*/ 1407925 h 2512825"/>
              <a:gd name="connsiteX21" fmla="*/ 13396 w 3366732"/>
              <a:gd name="connsiteY21" fmla="*/ 1612712 h 2512825"/>
              <a:gd name="connsiteX22" fmla="*/ 8634 w 3366732"/>
              <a:gd name="connsiteY22" fmla="*/ 1846075 h 2512825"/>
              <a:gd name="connsiteX23" fmla="*/ 75309 w 3366732"/>
              <a:gd name="connsiteY23" fmla="*/ 2060387 h 2512825"/>
              <a:gd name="connsiteX24" fmla="*/ 270571 w 3366732"/>
              <a:gd name="connsiteY24" fmla="*/ 2274700 h 2512825"/>
              <a:gd name="connsiteX25" fmla="*/ 584896 w 3366732"/>
              <a:gd name="connsiteY25" fmla="*/ 2389000 h 2512825"/>
              <a:gd name="connsiteX26" fmla="*/ 942084 w 3366732"/>
              <a:gd name="connsiteY26" fmla="*/ 2484250 h 2512825"/>
              <a:gd name="connsiteX27" fmla="*/ 1289746 w 3366732"/>
              <a:gd name="connsiteY27" fmla="*/ 2512825 h 2512825"/>
              <a:gd name="connsiteX0" fmla="*/ 2808984 w 3366732"/>
              <a:gd name="connsiteY0" fmla="*/ 2255650 h 2484250"/>
              <a:gd name="connsiteX1" fmla="*/ 3166171 w 3366732"/>
              <a:gd name="connsiteY1" fmla="*/ 2036575 h 2484250"/>
              <a:gd name="connsiteX2" fmla="*/ 3318571 w 3366732"/>
              <a:gd name="connsiteY2" fmla="*/ 1631762 h 2484250"/>
              <a:gd name="connsiteX3" fmla="*/ 3366196 w 3366732"/>
              <a:gd name="connsiteY3" fmla="*/ 1141225 h 2484250"/>
              <a:gd name="connsiteX4" fmla="*/ 3294759 w 3366732"/>
              <a:gd name="connsiteY4" fmla="*/ 584012 h 2484250"/>
              <a:gd name="connsiteX5" fmla="*/ 3166171 w 3366732"/>
              <a:gd name="connsiteY5" fmla="*/ 250637 h 2484250"/>
              <a:gd name="connsiteX6" fmla="*/ 2966146 w 3366732"/>
              <a:gd name="connsiteY6" fmla="*/ 64900 h 2484250"/>
              <a:gd name="connsiteX7" fmla="*/ 2794696 w 3366732"/>
              <a:gd name="connsiteY7" fmla="*/ 7750 h 2484250"/>
              <a:gd name="connsiteX8" fmla="*/ 2561334 w 3366732"/>
              <a:gd name="connsiteY8" fmla="*/ 7750 h 2484250"/>
              <a:gd name="connsiteX9" fmla="*/ 2366071 w 3366732"/>
              <a:gd name="connsiteY9" fmla="*/ 74425 h 2484250"/>
              <a:gd name="connsiteX10" fmla="*/ 2227959 w 3366732"/>
              <a:gd name="connsiteY10" fmla="*/ 231587 h 2484250"/>
              <a:gd name="connsiteX11" fmla="*/ 2042221 w 3366732"/>
              <a:gd name="connsiteY11" fmla="*/ 526862 h 2484250"/>
              <a:gd name="connsiteX12" fmla="*/ 1913634 w 3366732"/>
              <a:gd name="connsiteY12" fmla="*/ 684025 h 2484250"/>
              <a:gd name="connsiteX13" fmla="*/ 1751709 w 3366732"/>
              <a:gd name="connsiteY13" fmla="*/ 812612 h 2484250"/>
              <a:gd name="connsiteX14" fmla="*/ 1546921 w 3366732"/>
              <a:gd name="connsiteY14" fmla="*/ 941200 h 2484250"/>
              <a:gd name="connsiteX15" fmla="*/ 1375471 w 3366732"/>
              <a:gd name="connsiteY15" fmla="*/ 984062 h 2484250"/>
              <a:gd name="connsiteX16" fmla="*/ 1151634 w 3366732"/>
              <a:gd name="connsiteY16" fmla="*/ 1012637 h 2484250"/>
              <a:gd name="connsiteX17" fmla="*/ 880171 w 3366732"/>
              <a:gd name="connsiteY17" fmla="*/ 1045975 h 2484250"/>
              <a:gd name="connsiteX18" fmla="*/ 618234 w 3366732"/>
              <a:gd name="connsiteY18" fmla="*/ 1093600 h 2484250"/>
              <a:gd name="connsiteX19" fmla="*/ 322959 w 3366732"/>
              <a:gd name="connsiteY19" fmla="*/ 1222187 h 2484250"/>
              <a:gd name="connsiteX20" fmla="*/ 122934 w 3366732"/>
              <a:gd name="connsiteY20" fmla="*/ 1407925 h 2484250"/>
              <a:gd name="connsiteX21" fmla="*/ 13396 w 3366732"/>
              <a:gd name="connsiteY21" fmla="*/ 1612712 h 2484250"/>
              <a:gd name="connsiteX22" fmla="*/ 8634 w 3366732"/>
              <a:gd name="connsiteY22" fmla="*/ 1846075 h 2484250"/>
              <a:gd name="connsiteX23" fmla="*/ 75309 w 3366732"/>
              <a:gd name="connsiteY23" fmla="*/ 2060387 h 2484250"/>
              <a:gd name="connsiteX24" fmla="*/ 270571 w 3366732"/>
              <a:gd name="connsiteY24" fmla="*/ 2274700 h 2484250"/>
              <a:gd name="connsiteX25" fmla="*/ 584896 w 3366732"/>
              <a:gd name="connsiteY25" fmla="*/ 2389000 h 2484250"/>
              <a:gd name="connsiteX26" fmla="*/ 942084 w 3366732"/>
              <a:gd name="connsiteY26" fmla="*/ 2484250 h 2484250"/>
              <a:gd name="connsiteX0" fmla="*/ 2808984 w 3366732"/>
              <a:gd name="connsiteY0" fmla="*/ 2255650 h 2389000"/>
              <a:gd name="connsiteX1" fmla="*/ 3166171 w 3366732"/>
              <a:gd name="connsiteY1" fmla="*/ 2036575 h 2389000"/>
              <a:gd name="connsiteX2" fmla="*/ 3318571 w 3366732"/>
              <a:gd name="connsiteY2" fmla="*/ 1631762 h 2389000"/>
              <a:gd name="connsiteX3" fmla="*/ 3366196 w 3366732"/>
              <a:gd name="connsiteY3" fmla="*/ 1141225 h 2389000"/>
              <a:gd name="connsiteX4" fmla="*/ 3294759 w 3366732"/>
              <a:gd name="connsiteY4" fmla="*/ 584012 h 2389000"/>
              <a:gd name="connsiteX5" fmla="*/ 3166171 w 3366732"/>
              <a:gd name="connsiteY5" fmla="*/ 250637 h 2389000"/>
              <a:gd name="connsiteX6" fmla="*/ 2966146 w 3366732"/>
              <a:gd name="connsiteY6" fmla="*/ 64900 h 2389000"/>
              <a:gd name="connsiteX7" fmla="*/ 2794696 w 3366732"/>
              <a:gd name="connsiteY7" fmla="*/ 7750 h 2389000"/>
              <a:gd name="connsiteX8" fmla="*/ 2561334 w 3366732"/>
              <a:gd name="connsiteY8" fmla="*/ 7750 h 2389000"/>
              <a:gd name="connsiteX9" fmla="*/ 2366071 w 3366732"/>
              <a:gd name="connsiteY9" fmla="*/ 74425 h 2389000"/>
              <a:gd name="connsiteX10" fmla="*/ 2227959 w 3366732"/>
              <a:gd name="connsiteY10" fmla="*/ 231587 h 2389000"/>
              <a:gd name="connsiteX11" fmla="*/ 2042221 w 3366732"/>
              <a:gd name="connsiteY11" fmla="*/ 526862 h 2389000"/>
              <a:gd name="connsiteX12" fmla="*/ 1913634 w 3366732"/>
              <a:gd name="connsiteY12" fmla="*/ 684025 h 2389000"/>
              <a:gd name="connsiteX13" fmla="*/ 1751709 w 3366732"/>
              <a:gd name="connsiteY13" fmla="*/ 812612 h 2389000"/>
              <a:gd name="connsiteX14" fmla="*/ 1546921 w 3366732"/>
              <a:gd name="connsiteY14" fmla="*/ 941200 h 2389000"/>
              <a:gd name="connsiteX15" fmla="*/ 1375471 w 3366732"/>
              <a:gd name="connsiteY15" fmla="*/ 984062 h 2389000"/>
              <a:gd name="connsiteX16" fmla="*/ 1151634 w 3366732"/>
              <a:gd name="connsiteY16" fmla="*/ 1012637 h 2389000"/>
              <a:gd name="connsiteX17" fmla="*/ 880171 w 3366732"/>
              <a:gd name="connsiteY17" fmla="*/ 1045975 h 2389000"/>
              <a:gd name="connsiteX18" fmla="*/ 618234 w 3366732"/>
              <a:gd name="connsiteY18" fmla="*/ 1093600 h 2389000"/>
              <a:gd name="connsiteX19" fmla="*/ 322959 w 3366732"/>
              <a:gd name="connsiteY19" fmla="*/ 1222187 h 2389000"/>
              <a:gd name="connsiteX20" fmla="*/ 122934 w 3366732"/>
              <a:gd name="connsiteY20" fmla="*/ 1407925 h 2389000"/>
              <a:gd name="connsiteX21" fmla="*/ 13396 w 3366732"/>
              <a:gd name="connsiteY21" fmla="*/ 1612712 h 2389000"/>
              <a:gd name="connsiteX22" fmla="*/ 8634 w 3366732"/>
              <a:gd name="connsiteY22" fmla="*/ 1846075 h 2389000"/>
              <a:gd name="connsiteX23" fmla="*/ 75309 w 3366732"/>
              <a:gd name="connsiteY23" fmla="*/ 2060387 h 2389000"/>
              <a:gd name="connsiteX24" fmla="*/ 270571 w 3366732"/>
              <a:gd name="connsiteY24" fmla="*/ 2274700 h 2389000"/>
              <a:gd name="connsiteX25" fmla="*/ 584896 w 3366732"/>
              <a:gd name="connsiteY25" fmla="*/ 2389000 h 2389000"/>
              <a:gd name="connsiteX0" fmla="*/ 2808984 w 3366732"/>
              <a:gd name="connsiteY0" fmla="*/ 2255650 h 2274700"/>
              <a:gd name="connsiteX1" fmla="*/ 3166171 w 3366732"/>
              <a:gd name="connsiteY1" fmla="*/ 2036575 h 2274700"/>
              <a:gd name="connsiteX2" fmla="*/ 3318571 w 3366732"/>
              <a:gd name="connsiteY2" fmla="*/ 1631762 h 2274700"/>
              <a:gd name="connsiteX3" fmla="*/ 3366196 w 3366732"/>
              <a:gd name="connsiteY3" fmla="*/ 1141225 h 2274700"/>
              <a:gd name="connsiteX4" fmla="*/ 3294759 w 3366732"/>
              <a:gd name="connsiteY4" fmla="*/ 584012 h 2274700"/>
              <a:gd name="connsiteX5" fmla="*/ 3166171 w 3366732"/>
              <a:gd name="connsiteY5" fmla="*/ 250637 h 2274700"/>
              <a:gd name="connsiteX6" fmla="*/ 2966146 w 3366732"/>
              <a:gd name="connsiteY6" fmla="*/ 64900 h 2274700"/>
              <a:gd name="connsiteX7" fmla="*/ 2794696 w 3366732"/>
              <a:gd name="connsiteY7" fmla="*/ 7750 h 2274700"/>
              <a:gd name="connsiteX8" fmla="*/ 2561334 w 3366732"/>
              <a:gd name="connsiteY8" fmla="*/ 7750 h 2274700"/>
              <a:gd name="connsiteX9" fmla="*/ 2366071 w 3366732"/>
              <a:gd name="connsiteY9" fmla="*/ 74425 h 2274700"/>
              <a:gd name="connsiteX10" fmla="*/ 2227959 w 3366732"/>
              <a:gd name="connsiteY10" fmla="*/ 231587 h 2274700"/>
              <a:gd name="connsiteX11" fmla="*/ 2042221 w 3366732"/>
              <a:gd name="connsiteY11" fmla="*/ 526862 h 2274700"/>
              <a:gd name="connsiteX12" fmla="*/ 1913634 w 3366732"/>
              <a:gd name="connsiteY12" fmla="*/ 684025 h 2274700"/>
              <a:gd name="connsiteX13" fmla="*/ 1751709 w 3366732"/>
              <a:gd name="connsiteY13" fmla="*/ 812612 h 2274700"/>
              <a:gd name="connsiteX14" fmla="*/ 1546921 w 3366732"/>
              <a:gd name="connsiteY14" fmla="*/ 941200 h 2274700"/>
              <a:gd name="connsiteX15" fmla="*/ 1375471 w 3366732"/>
              <a:gd name="connsiteY15" fmla="*/ 984062 h 2274700"/>
              <a:gd name="connsiteX16" fmla="*/ 1151634 w 3366732"/>
              <a:gd name="connsiteY16" fmla="*/ 1012637 h 2274700"/>
              <a:gd name="connsiteX17" fmla="*/ 880171 w 3366732"/>
              <a:gd name="connsiteY17" fmla="*/ 1045975 h 2274700"/>
              <a:gd name="connsiteX18" fmla="*/ 618234 w 3366732"/>
              <a:gd name="connsiteY18" fmla="*/ 1093600 h 2274700"/>
              <a:gd name="connsiteX19" fmla="*/ 322959 w 3366732"/>
              <a:gd name="connsiteY19" fmla="*/ 1222187 h 2274700"/>
              <a:gd name="connsiteX20" fmla="*/ 122934 w 3366732"/>
              <a:gd name="connsiteY20" fmla="*/ 1407925 h 2274700"/>
              <a:gd name="connsiteX21" fmla="*/ 13396 w 3366732"/>
              <a:gd name="connsiteY21" fmla="*/ 1612712 h 2274700"/>
              <a:gd name="connsiteX22" fmla="*/ 8634 w 3366732"/>
              <a:gd name="connsiteY22" fmla="*/ 1846075 h 2274700"/>
              <a:gd name="connsiteX23" fmla="*/ 75309 w 3366732"/>
              <a:gd name="connsiteY23" fmla="*/ 2060387 h 2274700"/>
              <a:gd name="connsiteX24" fmla="*/ 270571 w 3366732"/>
              <a:gd name="connsiteY24" fmla="*/ 2274700 h 227470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23" fmla="*/ 75309 w 3366732"/>
              <a:gd name="connsiteY23" fmla="*/ 2060387 h 2255650"/>
              <a:gd name="connsiteX0" fmla="*/ 2808984 w 3366732"/>
              <a:gd name="connsiteY0" fmla="*/ 2255650 h 2255650"/>
              <a:gd name="connsiteX1" fmla="*/ 3166171 w 3366732"/>
              <a:gd name="connsiteY1" fmla="*/ 2036575 h 2255650"/>
              <a:gd name="connsiteX2" fmla="*/ 3318571 w 3366732"/>
              <a:gd name="connsiteY2" fmla="*/ 1631762 h 2255650"/>
              <a:gd name="connsiteX3" fmla="*/ 3366196 w 3366732"/>
              <a:gd name="connsiteY3" fmla="*/ 1141225 h 2255650"/>
              <a:gd name="connsiteX4" fmla="*/ 3294759 w 3366732"/>
              <a:gd name="connsiteY4" fmla="*/ 584012 h 2255650"/>
              <a:gd name="connsiteX5" fmla="*/ 3166171 w 3366732"/>
              <a:gd name="connsiteY5" fmla="*/ 250637 h 2255650"/>
              <a:gd name="connsiteX6" fmla="*/ 2966146 w 3366732"/>
              <a:gd name="connsiteY6" fmla="*/ 64900 h 2255650"/>
              <a:gd name="connsiteX7" fmla="*/ 2794696 w 3366732"/>
              <a:gd name="connsiteY7" fmla="*/ 7750 h 2255650"/>
              <a:gd name="connsiteX8" fmla="*/ 2561334 w 3366732"/>
              <a:gd name="connsiteY8" fmla="*/ 7750 h 2255650"/>
              <a:gd name="connsiteX9" fmla="*/ 2366071 w 3366732"/>
              <a:gd name="connsiteY9" fmla="*/ 74425 h 2255650"/>
              <a:gd name="connsiteX10" fmla="*/ 2227959 w 3366732"/>
              <a:gd name="connsiteY10" fmla="*/ 231587 h 2255650"/>
              <a:gd name="connsiteX11" fmla="*/ 2042221 w 3366732"/>
              <a:gd name="connsiteY11" fmla="*/ 526862 h 2255650"/>
              <a:gd name="connsiteX12" fmla="*/ 1913634 w 3366732"/>
              <a:gd name="connsiteY12" fmla="*/ 684025 h 2255650"/>
              <a:gd name="connsiteX13" fmla="*/ 1751709 w 3366732"/>
              <a:gd name="connsiteY13" fmla="*/ 812612 h 2255650"/>
              <a:gd name="connsiteX14" fmla="*/ 1546921 w 3366732"/>
              <a:gd name="connsiteY14" fmla="*/ 941200 h 2255650"/>
              <a:gd name="connsiteX15" fmla="*/ 1375471 w 3366732"/>
              <a:gd name="connsiteY15" fmla="*/ 984062 h 2255650"/>
              <a:gd name="connsiteX16" fmla="*/ 1151634 w 3366732"/>
              <a:gd name="connsiteY16" fmla="*/ 1012637 h 2255650"/>
              <a:gd name="connsiteX17" fmla="*/ 880171 w 3366732"/>
              <a:gd name="connsiteY17" fmla="*/ 1045975 h 2255650"/>
              <a:gd name="connsiteX18" fmla="*/ 618234 w 3366732"/>
              <a:gd name="connsiteY18" fmla="*/ 1093600 h 2255650"/>
              <a:gd name="connsiteX19" fmla="*/ 322959 w 3366732"/>
              <a:gd name="connsiteY19" fmla="*/ 1222187 h 2255650"/>
              <a:gd name="connsiteX20" fmla="*/ 122934 w 3366732"/>
              <a:gd name="connsiteY20" fmla="*/ 1407925 h 2255650"/>
              <a:gd name="connsiteX21" fmla="*/ 13396 w 3366732"/>
              <a:gd name="connsiteY21" fmla="*/ 1612712 h 2255650"/>
              <a:gd name="connsiteX22" fmla="*/ 8634 w 3366732"/>
              <a:gd name="connsiteY22" fmla="*/ 1846075 h 2255650"/>
              <a:gd name="connsiteX0" fmla="*/ 3166171 w 3366732"/>
              <a:gd name="connsiteY0" fmla="*/ 2036575 h 2036575"/>
              <a:gd name="connsiteX1" fmla="*/ 3318571 w 3366732"/>
              <a:gd name="connsiteY1" fmla="*/ 1631762 h 2036575"/>
              <a:gd name="connsiteX2" fmla="*/ 3366196 w 3366732"/>
              <a:gd name="connsiteY2" fmla="*/ 1141225 h 2036575"/>
              <a:gd name="connsiteX3" fmla="*/ 3294759 w 3366732"/>
              <a:gd name="connsiteY3" fmla="*/ 584012 h 2036575"/>
              <a:gd name="connsiteX4" fmla="*/ 3166171 w 3366732"/>
              <a:gd name="connsiteY4" fmla="*/ 250637 h 2036575"/>
              <a:gd name="connsiteX5" fmla="*/ 2966146 w 3366732"/>
              <a:gd name="connsiteY5" fmla="*/ 64900 h 2036575"/>
              <a:gd name="connsiteX6" fmla="*/ 2794696 w 3366732"/>
              <a:gd name="connsiteY6" fmla="*/ 7750 h 2036575"/>
              <a:gd name="connsiteX7" fmla="*/ 2561334 w 3366732"/>
              <a:gd name="connsiteY7" fmla="*/ 7750 h 2036575"/>
              <a:gd name="connsiteX8" fmla="*/ 2366071 w 3366732"/>
              <a:gd name="connsiteY8" fmla="*/ 74425 h 2036575"/>
              <a:gd name="connsiteX9" fmla="*/ 2227959 w 3366732"/>
              <a:gd name="connsiteY9" fmla="*/ 231587 h 2036575"/>
              <a:gd name="connsiteX10" fmla="*/ 2042221 w 3366732"/>
              <a:gd name="connsiteY10" fmla="*/ 526862 h 2036575"/>
              <a:gd name="connsiteX11" fmla="*/ 1913634 w 3366732"/>
              <a:gd name="connsiteY11" fmla="*/ 684025 h 2036575"/>
              <a:gd name="connsiteX12" fmla="*/ 1751709 w 3366732"/>
              <a:gd name="connsiteY12" fmla="*/ 812612 h 2036575"/>
              <a:gd name="connsiteX13" fmla="*/ 1546921 w 3366732"/>
              <a:gd name="connsiteY13" fmla="*/ 941200 h 2036575"/>
              <a:gd name="connsiteX14" fmla="*/ 1375471 w 3366732"/>
              <a:gd name="connsiteY14" fmla="*/ 984062 h 2036575"/>
              <a:gd name="connsiteX15" fmla="*/ 1151634 w 3366732"/>
              <a:gd name="connsiteY15" fmla="*/ 1012637 h 2036575"/>
              <a:gd name="connsiteX16" fmla="*/ 880171 w 3366732"/>
              <a:gd name="connsiteY16" fmla="*/ 1045975 h 2036575"/>
              <a:gd name="connsiteX17" fmla="*/ 618234 w 3366732"/>
              <a:gd name="connsiteY17" fmla="*/ 1093600 h 2036575"/>
              <a:gd name="connsiteX18" fmla="*/ 322959 w 3366732"/>
              <a:gd name="connsiteY18" fmla="*/ 1222187 h 2036575"/>
              <a:gd name="connsiteX19" fmla="*/ 122934 w 3366732"/>
              <a:gd name="connsiteY19" fmla="*/ 1407925 h 2036575"/>
              <a:gd name="connsiteX20" fmla="*/ 13396 w 3366732"/>
              <a:gd name="connsiteY20" fmla="*/ 1612712 h 2036575"/>
              <a:gd name="connsiteX21" fmla="*/ 8634 w 3366732"/>
              <a:gd name="connsiteY21" fmla="*/ 1846075 h 2036575"/>
              <a:gd name="connsiteX0" fmla="*/ 3318571 w 3366732"/>
              <a:gd name="connsiteY0" fmla="*/ 1631762 h 1846075"/>
              <a:gd name="connsiteX1" fmla="*/ 3366196 w 3366732"/>
              <a:gd name="connsiteY1" fmla="*/ 1141225 h 1846075"/>
              <a:gd name="connsiteX2" fmla="*/ 3294759 w 3366732"/>
              <a:gd name="connsiteY2" fmla="*/ 584012 h 1846075"/>
              <a:gd name="connsiteX3" fmla="*/ 3166171 w 3366732"/>
              <a:gd name="connsiteY3" fmla="*/ 250637 h 1846075"/>
              <a:gd name="connsiteX4" fmla="*/ 2966146 w 3366732"/>
              <a:gd name="connsiteY4" fmla="*/ 64900 h 1846075"/>
              <a:gd name="connsiteX5" fmla="*/ 2794696 w 3366732"/>
              <a:gd name="connsiteY5" fmla="*/ 7750 h 1846075"/>
              <a:gd name="connsiteX6" fmla="*/ 2561334 w 3366732"/>
              <a:gd name="connsiteY6" fmla="*/ 7750 h 1846075"/>
              <a:gd name="connsiteX7" fmla="*/ 2366071 w 3366732"/>
              <a:gd name="connsiteY7" fmla="*/ 74425 h 1846075"/>
              <a:gd name="connsiteX8" fmla="*/ 2227959 w 3366732"/>
              <a:gd name="connsiteY8" fmla="*/ 231587 h 1846075"/>
              <a:gd name="connsiteX9" fmla="*/ 2042221 w 3366732"/>
              <a:gd name="connsiteY9" fmla="*/ 526862 h 1846075"/>
              <a:gd name="connsiteX10" fmla="*/ 1913634 w 3366732"/>
              <a:gd name="connsiteY10" fmla="*/ 684025 h 1846075"/>
              <a:gd name="connsiteX11" fmla="*/ 1751709 w 3366732"/>
              <a:gd name="connsiteY11" fmla="*/ 812612 h 1846075"/>
              <a:gd name="connsiteX12" fmla="*/ 1546921 w 3366732"/>
              <a:gd name="connsiteY12" fmla="*/ 941200 h 1846075"/>
              <a:gd name="connsiteX13" fmla="*/ 1375471 w 3366732"/>
              <a:gd name="connsiteY13" fmla="*/ 984062 h 1846075"/>
              <a:gd name="connsiteX14" fmla="*/ 1151634 w 3366732"/>
              <a:gd name="connsiteY14" fmla="*/ 1012637 h 1846075"/>
              <a:gd name="connsiteX15" fmla="*/ 880171 w 3366732"/>
              <a:gd name="connsiteY15" fmla="*/ 1045975 h 1846075"/>
              <a:gd name="connsiteX16" fmla="*/ 618234 w 3366732"/>
              <a:gd name="connsiteY16" fmla="*/ 1093600 h 1846075"/>
              <a:gd name="connsiteX17" fmla="*/ 322959 w 3366732"/>
              <a:gd name="connsiteY17" fmla="*/ 1222187 h 1846075"/>
              <a:gd name="connsiteX18" fmla="*/ 122934 w 3366732"/>
              <a:gd name="connsiteY18" fmla="*/ 1407925 h 1846075"/>
              <a:gd name="connsiteX19" fmla="*/ 13396 w 3366732"/>
              <a:gd name="connsiteY19" fmla="*/ 1612712 h 1846075"/>
              <a:gd name="connsiteX20" fmla="*/ 8634 w 3366732"/>
              <a:gd name="connsiteY20" fmla="*/ 1846075 h 1846075"/>
              <a:gd name="connsiteX0" fmla="*/ 3366196 w 3366196"/>
              <a:gd name="connsiteY0" fmla="*/ 1141225 h 1846075"/>
              <a:gd name="connsiteX1" fmla="*/ 3294759 w 3366196"/>
              <a:gd name="connsiteY1" fmla="*/ 584012 h 1846075"/>
              <a:gd name="connsiteX2" fmla="*/ 3166171 w 3366196"/>
              <a:gd name="connsiteY2" fmla="*/ 250637 h 1846075"/>
              <a:gd name="connsiteX3" fmla="*/ 2966146 w 3366196"/>
              <a:gd name="connsiteY3" fmla="*/ 64900 h 1846075"/>
              <a:gd name="connsiteX4" fmla="*/ 2794696 w 3366196"/>
              <a:gd name="connsiteY4" fmla="*/ 7750 h 1846075"/>
              <a:gd name="connsiteX5" fmla="*/ 2561334 w 3366196"/>
              <a:gd name="connsiteY5" fmla="*/ 7750 h 1846075"/>
              <a:gd name="connsiteX6" fmla="*/ 2366071 w 3366196"/>
              <a:gd name="connsiteY6" fmla="*/ 74425 h 1846075"/>
              <a:gd name="connsiteX7" fmla="*/ 2227959 w 3366196"/>
              <a:gd name="connsiteY7" fmla="*/ 231587 h 1846075"/>
              <a:gd name="connsiteX8" fmla="*/ 2042221 w 3366196"/>
              <a:gd name="connsiteY8" fmla="*/ 526862 h 1846075"/>
              <a:gd name="connsiteX9" fmla="*/ 1913634 w 3366196"/>
              <a:gd name="connsiteY9" fmla="*/ 684025 h 1846075"/>
              <a:gd name="connsiteX10" fmla="*/ 1751709 w 3366196"/>
              <a:gd name="connsiteY10" fmla="*/ 812612 h 1846075"/>
              <a:gd name="connsiteX11" fmla="*/ 1546921 w 3366196"/>
              <a:gd name="connsiteY11" fmla="*/ 941200 h 1846075"/>
              <a:gd name="connsiteX12" fmla="*/ 1375471 w 3366196"/>
              <a:gd name="connsiteY12" fmla="*/ 984062 h 1846075"/>
              <a:gd name="connsiteX13" fmla="*/ 1151634 w 3366196"/>
              <a:gd name="connsiteY13" fmla="*/ 1012637 h 1846075"/>
              <a:gd name="connsiteX14" fmla="*/ 880171 w 3366196"/>
              <a:gd name="connsiteY14" fmla="*/ 1045975 h 1846075"/>
              <a:gd name="connsiteX15" fmla="*/ 618234 w 3366196"/>
              <a:gd name="connsiteY15" fmla="*/ 1093600 h 1846075"/>
              <a:gd name="connsiteX16" fmla="*/ 322959 w 3366196"/>
              <a:gd name="connsiteY16" fmla="*/ 1222187 h 1846075"/>
              <a:gd name="connsiteX17" fmla="*/ 122934 w 3366196"/>
              <a:gd name="connsiteY17" fmla="*/ 1407925 h 1846075"/>
              <a:gd name="connsiteX18" fmla="*/ 13396 w 3366196"/>
              <a:gd name="connsiteY18" fmla="*/ 1612712 h 1846075"/>
              <a:gd name="connsiteX19" fmla="*/ 8634 w 3366196"/>
              <a:gd name="connsiteY19" fmla="*/ 1846075 h 1846075"/>
              <a:gd name="connsiteX0" fmla="*/ 3294759 w 3294759"/>
              <a:gd name="connsiteY0" fmla="*/ 584012 h 1846075"/>
              <a:gd name="connsiteX1" fmla="*/ 3166171 w 3294759"/>
              <a:gd name="connsiteY1" fmla="*/ 250637 h 1846075"/>
              <a:gd name="connsiteX2" fmla="*/ 2966146 w 3294759"/>
              <a:gd name="connsiteY2" fmla="*/ 64900 h 1846075"/>
              <a:gd name="connsiteX3" fmla="*/ 2794696 w 3294759"/>
              <a:gd name="connsiteY3" fmla="*/ 7750 h 1846075"/>
              <a:gd name="connsiteX4" fmla="*/ 2561334 w 3294759"/>
              <a:gd name="connsiteY4" fmla="*/ 7750 h 1846075"/>
              <a:gd name="connsiteX5" fmla="*/ 2366071 w 3294759"/>
              <a:gd name="connsiteY5" fmla="*/ 74425 h 1846075"/>
              <a:gd name="connsiteX6" fmla="*/ 2227959 w 3294759"/>
              <a:gd name="connsiteY6" fmla="*/ 231587 h 1846075"/>
              <a:gd name="connsiteX7" fmla="*/ 2042221 w 3294759"/>
              <a:gd name="connsiteY7" fmla="*/ 526862 h 1846075"/>
              <a:gd name="connsiteX8" fmla="*/ 1913634 w 3294759"/>
              <a:gd name="connsiteY8" fmla="*/ 684025 h 1846075"/>
              <a:gd name="connsiteX9" fmla="*/ 1751709 w 3294759"/>
              <a:gd name="connsiteY9" fmla="*/ 812612 h 1846075"/>
              <a:gd name="connsiteX10" fmla="*/ 1546921 w 3294759"/>
              <a:gd name="connsiteY10" fmla="*/ 941200 h 1846075"/>
              <a:gd name="connsiteX11" fmla="*/ 1375471 w 3294759"/>
              <a:gd name="connsiteY11" fmla="*/ 984062 h 1846075"/>
              <a:gd name="connsiteX12" fmla="*/ 1151634 w 3294759"/>
              <a:gd name="connsiteY12" fmla="*/ 1012637 h 1846075"/>
              <a:gd name="connsiteX13" fmla="*/ 880171 w 3294759"/>
              <a:gd name="connsiteY13" fmla="*/ 1045975 h 1846075"/>
              <a:gd name="connsiteX14" fmla="*/ 618234 w 3294759"/>
              <a:gd name="connsiteY14" fmla="*/ 1093600 h 1846075"/>
              <a:gd name="connsiteX15" fmla="*/ 322959 w 3294759"/>
              <a:gd name="connsiteY15" fmla="*/ 1222187 h 1846075"/>
              <a:gd name="connsiteX16" fmla="*/ 122934 w 3294759"/>
              <a:gd name="connsiteY16" fmla="*/ 1407925 h 1846075"/>
              <a:gd name="connsiteX17" fmla="*/ 13396 w 3294759"/>
              <a:gd name="connsiteY17" fmla="*/ 1612712 h 1846075"/>
              <a:gd name="connsiteX18" fmla="*/ 8634 w 3294759"/>
              <a:gd name="connsiteY18" fmla="*/ 1846075 h 1846075"/>
              <a:gd name="connsiteX0" fmla="*/ 3166171 w 3166171"/>
              <a:gd name="connsiteY0" fmla="*/ 250637 h 1846075"/>
              <a:gd name="connsiteX1" fmla="*/ 2966146 w 3166171"/>
              <a:gd name="connsiteY1" fmla="*/ 64900 h 1846075"/>
              <a:gd name="connsiteX2" fmla="*/ 2794696 w 3166171"/>
              <a:gd name="connsiteY2" fmla="*/ 7750 h 1846075"/>
              <a:gd name="connsiteX3" fmla="*/ 2561334 w 3166171"/>
              <a:gd name="connsiteY3" fmla="*/ 7750 h 1846075"/>
              <a:gd name="connsiteX4" fmla="*/ 2366071 w 3166171"/>
              <a:gd name="connsiteY4" fmla="*/ 74425 h 1846075"/>
              <a:gd name="connsiteX5" fmla="*/ 2227959 w 3166171"/>
              <a:gd name="connsiteY5" fmla="*/ 231587 h 1846075"/>
              <a:gd name="connsiteX6" fmla="*/ 2042221 w 3166171"/>
              <a:gd name="connsiteY6" fmla="*/ 526862 h 1846075"/>
              <a:gd name="connsiteX7" fmla="*/ 1913634 w 3166171"/>
              <a:gd name="connsiteY7" fmla="*/ 684025 h 1846075"/>
              <a:gd name="connsiteX8" fmla="*/ 1751709 w 3166171"/>
              <a:gd name="connsiteY8" fmla="*/ 812612 h 1846075"/>
              <a:gd name="connsiteX9" fmla="*/ 1546921 w 3166171"/>
              <a:gd name="connsiteY9" fmla="*/ 941200 h 1846075"/>
              <a:gd name="connsiteX10" fmla="*/ 1375471 w 3166171"/>
              <a:gd name="connsiteY10" fmla="*/ 984062 h 1846075"/>
              <a:gd name="connsiteX11" fmla="*/ 1151634 w 3166171"/>
              <a:gd name="connsiteY11" fmla="*/ 1012637 h 1846075"/>
              <a:gd name="connsiteX12" fmla="*/ 880171 w 3166171"/>
              <a:gd name="connsiteY12" fmla="*/ 1045975 h 1846075"/>
              <a:gd name="connsiteX13" fmla="*/ 618234 w 3166171"/>
              <a:gd name="connsiteY13" fmla="*/ 1093600 h 1846075"/>
              <a:gd name="connsiteX14" fmla="*/ 322959 w 3166171"/>
              <a:gd name="connsiteY14" fmla="*/ 1222187 h 1846075"/>
              <a:gd name="connsiteX15" fmla="*/ 122934 w 3166171"/>
              <a:gd name="connsiteY15" fmla="*/ 1407925 h 1846075"/>
              <a:gd name="connsiteX16" fmla="*/ 13396 w 3166171"/>
              <a:gd name="connsiteY16" fmla="*/ 1612712 h 1846075"/>
              <a:gd name="connsiteX17" fmla="*/ 8634 w 3166171"/>
              <a:gd name="connsiteY17" fmla="*/ 1846075 h 1846075"/>
              <a:gd name="connsiteX0" fmla="*/ 2966146 w 2966146"/>
              <a:gd name="connsiteY0" fmla="*/ 64900 h 1846075"/>
              <a:gd name="connsiteX1" fmla="*/ 2794696 w 2966146"/>
              <a:gd name="connsiteY1" fmla="*/ 7750 h 1846075"/>
              <a:gd name="connsiteX2" fmla="*/ 2561334 w 2966146"/>
              <a:gd name="connsiteY2" fmla="*/ 7750 h 1846075"/>
              <a:gd name="connsiteX3" fmla="*/ 2366071 w 2966146"/>
              <a:gd name="connsiteY3" fmla="*/ 74425 h 1846075"/>
              <a:gd name="connsiteX4" fmla="*/ 2227959 w 2966146"/>
              <a:gd name="connsiteY4" fmla="*/ 231587 h 1846075"/>
              <a:gd name="connsiteX5" fmla="*/ 2042221 w 2966146"/>
              <a:gd name="connsiteY5" fmla="*/ 526862 h 1846075"/>
              <a:gd name="connsiteX6" fmla="*/ 1913634 w 2966146"/>
              <a:gd name="connsiteY6" fmla="*/ 684025 h 1846075"/>
              <a:gd name="connsiteX7" fmla="*/ 1751709 w 2966146"/>
              <a:gd name="connsiteY7" fmla="*/ 812612 h 1846075"/>
              <a:gd name="connsiteX8" fmla="*/ 1546921 w 2966146"/>
              <a:gd name="connsiteY8" fmla="*/ 941200 h 1846075"/>
              <a:gd name="connsiteX9" fmla="*/ 1375471 w 2966146"/>
              <a:gd name="connsiteY9" fmla="*/ 984062 h 1846075"/>
              <a:gd name="connsiteX10" fmla="*/ 1151634 w 2966146"/>
              <a:gd name="connsiteY10" fmla="*/ 1012637 h 1846075"/>
              <a:gd name="connsiteX11" fmla="*/ 880171 w 2966146"/>
              <a:gd name="connsiteY11" fmla="*/ 1045975 h 1846075"/>
              <a:gd name="connsiteX12" fmla="*/ 618234 w 2966146"/>
              <a:gd name="connsiteY12" fmla="*/ 1093600 h 1846075"/>
              <a:gd name="connsiteX13" fmla="*/ 322959 w 2966146"/>
              <a:gd name="connsiteY13" fmla="*/ 1222187 h 1846075"/>
              <a:gd name="connsiteX14" fmla="*/ 122934 w 2966146"/>
              <a:gd name="connsiteY14" fmla="*/ 1407925 h 1846075"/>
              <a:gd name="connsiteX15" fmla="*/ 13396 w 2966146"/>
              <a:gd name="connsiteY15" fmla="*/ 1612712 h 1846075"/>
              <a:gd name="connsiteX16" fmla="*/ 8634 w 2966146"/>
              <a:gd name="connsiteY16" fmla="*/ 1846075 h 1846075"/>
              <a:gd name="connsiteX0" fmla="*/ 2978355 w 2978355"/>
              <a:gd name="connsiteY0" fmla="*/ 64900 h 1790674"/>
              <a:gd name="connsiteX1" fmla="*/ 2806905 w 2978355"/>
              <a:gd name="connsiteY1" fmla="*/ 7750 h 1790674"/>
              <a:gd name="connsiteX2" fmla="*/ 2573543 w 2978355"/>
              <a:gd name="connsiteY2" fmla="*/ 7750 h 1790674"/>
              <a:gd name="connsiteX3" fmla="*/ 2378280 w 2978355"/>
              <a:gd name="connsiteY3" fmla="*/ 74425 h 1790674"/>
              <a:gd name="connsiteX4" fmla="*/ 2240168 w 2978355"/>
              <a:gd name="connsiteY4" fmla="*/ 231587 h 1790674"/>
              <a:gd name="connsiteX5" fmla="*/ 2054430 w 2978355"/>
              <a:gd name="connsiteY5" fmla="*/ 526862 h 1790674"/>
              <a:gd name="connsiteX6" fmla="*/ 1925843 w 2978355"/>
              <a:gd name="connsiteY6" fmla="*/ 684025 h 1790674"/>
              <a:gd name="connsiteX7" fmla="*/ 1763918 w 2978355"/>
              <a:gd name="connsiteY7" fmla="*/ 812612 h 1790674"/>
              <a:gd name="connsiteX8" fmla="*/ 1559130 w 2978355"/>
              <a:gd name="connsiteY8" fmla="*/ 941200 h 1790674"/>
              <a:gd name="connsiteX9" fmla="*/ 1387680 w 2978355"/>
              <a:gd name="connsiteY9" fmla="*/ 984062 h 1790674"/>
              <a:gd name="connsiteX10" fmla="*/ 1163843 w 2978355"/>
              <a:gd name="connsiteY10" fmla="*/ 1012637 h 1790674"/>
              <a:gd name="connsiteX11" fmla="*/ 892380 w 2978355"/>
              <a:gd name="connsiteY11" fmla="*/ 1045975 h 1790674"/>
              <a:gd name="connsiteX12" fmla="*/ 630443 w 2978355"/>
              <a:gd name="connsiteY12" fmla="*/ 1093600 h 1790674"/>
              <a:gd name="connsiteX13" fmla="*/ 335168 w 2978355"/>
              <a:gd name="connsiteY13" fmla="*/ 1222187 h 1790674"/>
              <a:gd name="connsiteX14" fmla="*/ 135143 w 2978355"/>
              <a:gd name="connsiteY14" fmla="*/ 1407925 h 1790674"/>
              <a:gd name="connsiteX15" fmla="*/ 25605 w 2978355"/>
              <a:gd name="connsiteY15" fmla="*/ 1612712 h 1790674"/>
              <a:gd name="connsiteX16" fmla="*/ 4081 w 2978355"/>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75533 w 2975533"/>
              <a:gd name="connsiteY0" fmla="*/ 64900 h 1790674"/>
              <a:gd name="connsiteX1" fmla="*/ 2804083 w 2975533"/>
              <a:gd name="connsiteY1" fmla="*/ 7750 h 1790674"/>
              <a:gd name="connsiteX2" fmla="*/ 2570721 w 2975533"/>
              <a:gd name="connsiteY2" fmla="*/ 7750 h 1790674"/>
              <a:gd name="connsiteX3" fmla="*/ 2375458 w 2975533"/>
              <a:gd name="connsiteY3" fmla="*/ 74425 h 1790674"/>
              <a:gd name="connsiteX4" fmla="*/ 2237346 w 2975533"/>
              <a:gd name="connsiteY4" fmla="*/ 231587 h 1790674"/>
              <a:gd name="connsiteX5" fmla="*/ 2051608 w 2975533"/>
              <a:gd name="connsiteY5" fmla="*/ 526862 h 1790674"/>
              <a:gd name="connsiteX6" fmla="*/ 1923021 w 2975533"/>
              <a:gd name="connsiteY6" fmla="*/ 684025 h 1790674"/>
              <a:gd name="connsiteX7" fmla="*/ 1761096 w 2975533"/>
              <a:gd name="connsiteY7" fmla="*/ 812612 h 1790674"/>
              <a:gd name="connsiteX8" fmla="*/ 1556308 w 2975533"/>
              <a:gd name="connsiteY8" fmla="*/ 941200 h 1790674"/>
              <a:gd name="connsiteX9" fmla="*/ 1384858 w 2975533"/>
              <a:gd name="connsiteY9" fmla="*/ 984062 h 1790674"/>
              <a:gd name="connsiteX10" fmla="*/ 1161021 w 2975533"/>
              <a:gd name="connsiteY10" fmla="*/ 1012637 h 1790674"/>
              <a:gd name="connsiteX11" fmla="*/ 889558 w 2975533"/>
              <a:gd name="connsiteY11" fmla="*/ 1045975 h 1790674"/>
              <a:gd name="connsiteX12" fmla="*/ 627621 w 2975533"/>
              <a:gd name="connsiteY12" fmla="*/ 1093600 h 1790674"/>
              <a:gd name="connsiteX13" fmla="*/ 332346 w 2975533"/>
              <a:gd name="connsiteY13" fmla="*/ 1222187 h 1790674"/>
              <a:gd name="connsiteX14" fmla="*/ 132321 w 2975533"/>
              <a:gd name="connsiteY14" fmla="*/ 1407925 h 1790674"/>
              <a:gd name="connsiteX15" fmla="*/ 22783 w 2975533"/>
              <a:gd name="connsiteY15" fmla="*/ 1612712 h 1790674"/>
              <a:gd name="connsiteX16" fmla="*/ 1259 w 2975533"/>
              <a:gd name="connsiteY16" fmla="*/ 1790674 h 1790674"/>
              <a:gd name="connsiteX0" fmla="*/ 2952750 w 2952750"/>
              <a:gd name="connsiteY0" fmla="*/ 64900 h 1612712"/>
              <a:gd name="connsiteX1" fmla="*/ 2781300 w 2952750"/>
              <a:gd name="connsiteY1" fmla="*/ 7750 h 1612712"/>
              <a:gd name="connsiteX2" fmla="*/ 2547938 w 2952750"/>
              <a:gd name="connsiteY2" fmla="*/ 7750 h 1612712"/>
              <a:gd name="connsiteX3" fmla="*/ 2352675 w 2952750"/>
              <a:gd name="connsiteY3" fmla="*/ 74425 h 1612712"/>
              <a:gd name="connsiteX4" fmla="*/ 2214563 w 2952750"/>
              <a:gd name="connsiteY4" fmla="*/ 231587 h 1612712"/>
              <a:gd name="connsiteX5" fmla="*/ 2028825 w 2952750"/>
              <a:gd name="connsiteY5" fmla="*/ 526862 h 1612712"/>
              <a:gd name="connsiteX6" fmla="*/ 1900238 w 2952750"/>
              <a:gd name="connsiteY6" fmla="*/ 684025 h 1612712"/>
              <a:gd name="connsiteX7" fmla="*/ 1738313 w 2952750"/>
              <a:gd name="connsiteY7" fmla="*/ 812612 h 1612712"/>
              <a:gd name="connsiteX8" fmla="*/ 1533525 w 2952750"/>
              <a:gd name="connsiteY8" fmla="*/ 941200 h 1612712"/>
              <a:gd name="connsiteX9" fmla="*/ 1362075 w 2952750"/>
              <a:gd name="connsiteY9" fmla="*/ 984062 h 1612712"/>
              <a:gd name="connsiteX10" fmla="*/ 1138238 w 2952750"/>
              <a:gd name="connsiteY10" fmla="*/ 1012637 h 1612712"/>
              <a:gd name="connsiteX11" fmla="*/ 866775 w 2952750"/>
              <a:gd name="connsiteY11" fmla="*/ 1045975 h 1612712"/>
              <a:gd name="connsiteX12" fmla="*/ 604838 w 2952750"/>
              <a:gd name="connsiteY12" fmla="*/ 1093600 h 1612712"/>
              <a:gd name="connsiteX13" fmla="*/ 309563 w 2952750"/>
              <a:gd name="connsiteY13" fmla="*/ 1222187 h 1612712"/>
              <a:gd name="connsiteX14" fmla="*/ 109538 w 2952750"/>
              <a:gd name="connsiteY14" fmla="*/ 1407925 h 1612712"/>
              <a:gd name="connsiteX15" fmla="*/ 0 w 2952750"/>
              <a:gd name="connsiteY15" fmla="*/ 1612712 h 1612712"/>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43187 w 2643187"/>
              <a:gd name="connsiteY0" fmla="*/ 64900 h 1222187"/>
              <a:gd name="connsiteX1" fmla="*/ 2471737 w 2643187"/>
              <a:gd name="connsiteY1" fmla="*/ 7750 h 1222187"/>
              <a:gd name="connsiteX2" fmla="*/ 2238375 w 2643187"/>
              <a:gd name="connsiteY2" fmla="*/ 7750 h 1222187"/>
              <a:gd name="connsiteX3" fmla="*/ 2043112 w 2643187"/>
              <a:gd name="connsiteY3" fmla="*/ 74425 h 1222187"/>
              <a:gd name="connsiteX4" fmla="*/ 1905000 w 2643187"/>
              <a:gd name="connsiteY4" fmla="*/ 231587 h 1222187"/>
              <a:gd name="connsiteX5" fmla="*/ 1719262 w 2643187"/>
              <a:gd name="connsiteY5" fmla="*/ 526862 h 1222187"/>
              <a:gd name="connsiteX6" fmla="*/ 1590675 w 2643187"/>
              <a:gd name="connsiteY6" fmla="*/ 684025 h 1222187"/>
              <a:gd name="connsiteX7" fmla="*/ 1428750 w 2643187"/>
              <a:gd name="connsiteY7" fmla="*/ 812612 h 1222187"/>
              <a:gd name="connsiteX8" fmla="*/ 1223962 w 2643187"/>
              <a:gd name="connsiteY8" fmla="*/ 941200 h 1222187"/>
              <a:gd name="connsiteX9" fmla="*/ 1052512 w 2643187"/>
              <a:gd name="connsiteY9" fmla="*/ 984062 h 1222187"/>
              <a:gd name="connsiteX10" fmla="*/ 828675 w 2643187"/>
              <a:gd name="connsiteY10" fmla="*/ 1012637 h 1222187"/>
              <a:gd name="connsiteX11" fmla="*/ 557212 w 2643187"/>
              <a:gd name="connsiteY11" fmla="*/ 1045975 h 1222187"/>
              <a:gd name="connsiteX12" fmla="*/ 295275 w 2643187"/>
              <a:gd name="connsiteY12" fmla="*/ 1093600 h 1222187"/>
              <a:gd name="connsiteX13" fmla="*/ 0 w 2643187"/>
              <a:gd name="connsiteY13" fmla="*/ 1222187 h 1222187"/>
              <a:gd name="connsiteX0" fmla="*/ 2347912 w 2347912"/>
              <a:gd name="connsiteY0" fmla="*/ 64900 h 1093600"/>
              <a:gd name="connsiteX1" fmla="*/ 2176462 w 2347912"/>
              <a:gd name="connsiteY1" fmla="*/ 7750 h 1093600"/>
              <a:gd name="connsiteX2" fmla="*/ 1943100 w 2347912"/>
              <a:gd name="connsiteY2" fmla="*/ 7750 h 1093600"/>
              <a:gd name="connsiteX3" fmla="*/ 1747837 w 2347912"/>
              <a:gd name="connsiteY3" fmla="*/ 74425 h 1093600"/>
              <a:gd name="connsiteX4" fmla="*/ 1609725 w 2347912"/>
              <a:gd name="connsiteY4" fmla="*/ 231587 h 1093600"/>
              <a:gd name="connsiteX5" fmla="*/ 1423987 w 2347912"/>
              <a:gd name="connsiteY5" fmla="*/ 526862 h 1093600"/>
              <a:gd name="connsiteX6" fmla="*/ 1295400 w 2347912"/>
              <a:gd name="connsiteY6" fmla="*/ 684025 h 1093600"/>
              <a:gd name="connsiteX7" fmla="*/ 1133475 w 2347912"/>
              <a:gd name="connsiteY7" fmla="*/ 812612 h 1093600"/>
              <a:gd name="connsiteX8" fmla="*/ 928687 w 2347912"/>
              <a:gd name="connsiteY8" fmla="*/ 941200 h 1093600"/>
              <a:gd name="connsiteX9" fmla="*/ 757237 w 2347912"/>
              <a:gd name="connsiteY9" fmla="*/ 984062 h 1093600"/>
              <a:gd name="connsiteX10" fmla="*/ 533400 w 2347912"/>
              <a:gd name="connsiteY10" fmla="*/ 1012637 h 1093600"/>
              <a:gd name="connsiteX11" fmla="*/ 261937 w 2347912"/>
              <a:gd name="connsiteY11" fmla="*/ 1045975 h 1093600"/>
              <a:gd name="connsiteX12" fmla="*/ 0 w 2347912"/>
              <a:gd name="connsiteY12" fmla="*/ 1093600 h 1093600"/>
              <a:gd name="connsiteX0" fmla="*/ 2085975 w 2085975"/>
              <a:gd name="connsiteY0" fmla="*/ 64900 h 1045975"/>
              <a:gd name="connsiteX1" fmla="*/ 1914525 w 2085975"/>
              <a:gd name="connsiteY1" fmla="*/ 7750 h 1045975"/>
              <a:gd name="connsiteX2" fmla="*/ 1681163 w 2085975"/>
              <a:gd name="connsiteY2" fmla="*/ 7750 h 1045975"/>
              <a:gd name="connsiteX3" fmla="*/ 1485900 w 2085975"/>
              <a:gd name="connsiteY3" fmla="*/ 74425 h 1045975"/>
              <a:gd name="connsiteX4" fmla="*/ 1347788 w 2085975"/>
              <a:gd name="connsiteY4" fmla="*/ 231587 h 1045975"/>
              <a:gd name="connsiteX5" fmla="*/ 1162050 w 2085975"/>
              <a:gd name="connsiteY5" fmla="*/ 526862 h 1045975"/>
              <a:gd name="connsiteX6" fmla="*/ 1033463 w 2085975"/>
              <a:gd name="connsiteY6" fmla="*/ 684025 h 1045975"/>
              <a:gd name="connsiteX7" fmla="*/ 871538 w 2085975"/>
              <a:gd name="connsiteY7" fmla="*/ 812612 h 1045975"/>
              <a:gd name="connsiteX8" fmla="*/ 666750 w 2085975"/>
              <a:gd name="connsiteY8" fmla="*/ 941200 h 1045975"/>
              <a:gd name="connsiteX9" fmla="*/ 495300 w 2085975"/>
              <a:gd name="connsiteY9" fmla="*/ 984062 h 1045975"/>
              <a:gd name="connsiteX10" fmla="*/ 271463 w 2085975"/>
              <a:gd name="connsiteY10" fmla="*/ 1012637 h 1045975"/>
              <a:gd name="connsiteX11" fmla="*/ 0 w 2085975"/>
              <a:gd name="connsiteY11" fmla="*/ 1045975 h 1045975"/>
              <a:gd name="connsiteX0" fmla="*/ 1814512 w 1814512"/>
              <a:gd name="connsiteY0" fmla="*/ 64900 h 1012637"/>
              <a:gd name="connsiteX1" fmla="*/ 1643062 w 1814512"/>
              <a:gd name="connsiteY1" fmla="*/ 7750 h 1012637"/>
              <a:gd name="connsiteX2" fmla="*/ 1409700 w 1814512"/>
              <a:gd name="connsiteY2" fmla="*/ 7750 h 1012637"/>
              <a:gd name="connsiteX3" fmla="*/ 1214437 w 1814512"/>
              <a:gd name="connsiteY3" fmla="*/ 74425 h 1012637"/>
              <a:gd name="connsiteX4" fmla="*/ 1076325 w 1814512"/>
              <a:gd name="connsiteY4" fmla="*/ 231587 h 1012637"/>
              <a:gd name="connsiteX5" fmla="*/ 890587 w 1814512"/>
              <a:gd name="connsiteY5" fmla="*/ 526862 h 1012637"/>
              <a:gd name="connsiteX6" fmla="*/ 762000 w 1814512"/>
              <a:gd name="connsiteY6" fmla="*/ 684025 h 1012637"/>
              <a:gd name="connsiteX7" fmla="*/ 600075 w 1814512"/>
              <a:gd name="connsiteY7" fmla="*/ 812612 h 1012637"/>
              <a:gd name="connsiteX8" fmla="*/ 395287 w 1814512"/>
              <a:gd name="connsiteY8" fmla="*/ 941200 h 1012637"/>
              <a:gd name="connsiteX9" fmla="*/ 223837 w 1814512"/>
              <a:gd name="connsiteY9" fmla="*/ 984062 h 1012637"/>
              <a:gd name="connsiteX10" fmla="*/ 0 w 1814512"/>
              <a:gd name="connsiteY10" fmla="*/ 1012637 h 1012637"/>
              <a:gd name="connsiteX0" fmla="*/ 1590675 w 1590675"/>
              <a:gd name="connsiteY0" fmla="*/ 64900 h 984062"/>
              <a:gd name="connsiteX1" fmla="*/ 1419225 w 1590675"/>
              <a:gd name="connsiteY1" fmla="*/ 7750 h 984062"/>
              <a:gd name="connsiteX2" fmla="*/ 1185863 w 1590675"/>
              <a:gd name="connsiteY2" fmla="*/ 7750 h 984062"/>
              <a:gd name="connsiteX3" fmla="*/ 990600 w 1590675"/>
              <a:gd name="connsiteY3" fmla="*/ 74425 h 984062"/>
              <a:gd name="connsiteX4" fmla="*/ 852488 w 1590675"/>
              <a:gd name="connsiteY4" fmla="*/ 231587 h 984062"/>
              <a:gd name="connsiteX5" fmla="*/ 666750 w 1590675"/>
              <a:gd name="connsiteY5" fmla="*/ 526862 h 984062"/>
              <a:gd name="connsiteX6" fmla="*/ 538163 w 1590675"/>
              <a:gd name="connsiteY6" fmla="*/ 684025 h 984062"/>
              <a:gd name="connsiteX7" fmla="*/ 376238 w 1590675"/>
              <a:gd name="connsiteY7" fmla="*/ 812612 h 984062"/>
              <a:gd name="connsiteX8" fmla="*/ 171450 w 1590675"/>
              <a:gd name="connsiteY8" fmla="*/ 941200 h 984062"/>
              <a:gd name="connsiteX9" fmla="*/ 0 w 1590675"/>
              <a:gd name="connsiteY9" fmla="*/ 984062 h 984062"/>
              <a:gd name="connsiteX0" fmla="*/ 1419225 w 1419225"/>
              <a:gd name="connsiteY0" fmla="*/ 64900 h 941200"/>
              <a:gd name="connsiteX1" fmla="*/ 1247775 w 1419225"/>
              <a:gd name="connsiteY1" fmla="*/ 7750 h 941200"/>
              <a:gd name="connsiteX2" fmla="*/ 1014413 w 1419225"/>
              <a:gd name="connsiteY2" fmla="*/ 7750 h 941200"/>
              <a:gd name="connsiteX3" fmla="*/ 819150 w 1419225"/>
              <a:gd name="connsiteY3" fmla="*/ 74425 h 941200"/>
              <a:gd name="connsiteX4" fmla="*/ 681038 w 1419225"/>
              <a:gd name="connsiteY4" fmla="*/ 231587 h 941200"/>
              <a:gd name="connsiteX5" fmla="*/ 495300 w 1419225"/>
              <a:gd name="connsiteY5" fmla="*/ 526862 h 941200"/>
              <a:gd name="connsiteX6" fmla="*/ 366713 w 1419225"/>
              <a:gd name="connsiteY6" fmla="*/ 684025 h 941200"/>
              <a:gd name="connsiteX7" fmla="*/ 204788 w 1419225"/>
              <a:gd name="connsiteY7" fmla="*/ 812612 h 941200"/>
              <a:gd name="connsiteX8" fmla="*/ 0 w 1419225"/>
              <a:gd name="connsiteY8" fmla="*/ 941200 h 941200"/>
              <a:gd name="connsiteX0" fmla="*/ 1214437 w 1214437"/>
              <a:gd name="connsiteY0" fmla="*/ 64900 h 812612"/>
              <a:gd name="connsiteX1" fmla="*/ 1042987 w 1214437"/>
              <a:gd name="connsiteY1" fmla="*/ 7750 h 812612"/>
              <a:gd name="connsiteX2" fmla="*/ 809625 w 1214437"/>
              <a:gd name="connsiteY2" fmla="*/ 7750 h 812612"/>
              <a:gd name="connsiteX3" fmla="*/ 614362 w 1214437"/>
              <a:gd name="connsiteY3" fmla="*/ 74425 h 812612"/>
              <a:gd name="connsiteX4" fmla="*/ 476250 w 1214437"/>
              <a:gd name="connsiteY4" fmla="*/ 231587 h 812612"/>
              <a:gd name="connsiteX5" fmla="*/ 290512 w 1214437"/>
              <a:gd name="connsiteY5" fmla="*/ 526862 h 812612"/>
              <a:gd name="connsiteX6" fmla="*/ 161925 w 1214437"/>
              <a:gd name="connsiteY6" fmla="*/ 684025 h 812612"/>
              <a:gd name="connsiteX7" fmla="*/ 0 w 1214437"/>
              <a:gd name="connsiteY7" fmla="*/ 812612 h 812612"/>
              <a:gd name="connsiteX0" fmla="*/ 1052512 w 1052512"/>
              <a:gd name="connsiteY0" fmla="*/ 64900 h 684025"/>
              <a:gd name="connsiteX1" fmla="*/ 881062 w 1052512"/>
              <a:gd name="connsiteY1" fmla="*/ 7750 h 684025"/>
              <a:gd name="connsiteX2" fmla="*/ 647700 w 1052512"/>
              <a:gd name="connsiteY2" fmla="*/ 7750 h 684025"/>
              <a:gd name="connsiteX3" fmla="*/ 452437 w 1052512"/>
              <a:gd name="connsiteY3" fmla="*/ 74425 h 684025"/>
              <a:gd name="connsiteX4" fmla="*/ 314325 w 1052512"/>
              <a:gd name="connsiteY4" fmla="*/ 231587 h 684025"/>
              <a:gd name="connsiteX5" fmla="*/ 128587 w 1052512"/>
              <a:gd name="connsiteY5" fmla="*/ 526862 h 684025"/>
              <a:gd name="connsiteX6" fmla="*/ 0 w 1052512"/>
              <a:gd name="connsiteY6" fmla="*/ 684025 h 684025"/>
              <a:gd name="connsiteX0" fmla="*/ 923925 w 923925"/>
              <a:gd name="connsiteY0" fmla="*/ 64900 h 526862"/>
              <a:gd name="connsiteX1" fmla="*/ 752475 w 923925"/>
              <a:gd name="connsiteY1" fmla="*/ 7750 h 526862"/>
              <a:gd name="connsiteX2" fmla="*/ 519113 w 923925"/>
              <a:gd name="connsiteY2" fmla="*/ 7750 h 526862"/>
              <a:gd name="connsiteX3" fmla="*/ 323850 w 923925"/>
              <a:gd name="connsiteY3" fmla="*/ 74425 h 526862"/>
              <a:gd name="connsiteX4" fmla="*/ 185738 w 923925"/>
              <a:gd name="connsiteY4" fmla="*/ 231587 h 526862"/>
              <a:gd name="connsiteX5" fmla="*/ 0 w 923925"/>
              <a:gd name="connsiteY5" fmla="*/ 526862 h 526862"/>
              <a:gd name="connsiteX0" fmla="*/ 738187 w 738187"/>
              <a:gd name="connsiteY0" fmla="*/ 64900 h 231587"/>
              <a:gd name="connsiteX1" fmla="*/ 566737 w 738187"/>
              <a:gd name="connsiteY1" fmla="*/ 7750 h 231587"/>
              <a:gd name="connsiteX2" fmla="*/ 333375 w 738187"/>
              <a:gd name="connsiteY2" fmla="*/ 7750 h 231587"/>
              <a:gd name="connsiteX3" fmla="*/ 138112 w 738187"/>
              <a:gd name="connsiteY3" fmla="*/ 74425 h 231587"/>
              <a:gd name="connsiteX4" fmla="*/ 0 w 738187"/>
              <a:gd name="connsiteY4" fmla="*/ 231587 h 231587"/>
              <a:gd name="connsiteX0" fmla="*/ 600075 w 600075"/>
              <a:gd name="connsiteY0" fmla="*/ 64900 h 74425"/>
              <a:gd name="connsiteX1" fmla="*/ 428625 w 600075"/>
              <a:gd name="connsiteY1" fmla="*/ 7750 h 74425"/>
              <a:gd name="connsiteX2" fmla="*/ 195263 w 600075"/>
              <a:gd name="connsiteY2" fmla="*/ 7750 h 74425"/>
              <a:gd name="connsiteX3" fmla="*/ 0 w 600075"/>
              <a:gd name="connsiteY3" fmla="*/ 74425 h 7442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25218 w 625218"/>
              <a:gd name="connsiteY0" fmla="*/ 64900 h 93815"/>
              <a:gd name="connsiteX1" fmla="*/ 453768 w 625218"/>
              <a:gd name="connsiteY1" fmla="*/ 7750 h 93815"/>
              <a:gd name="connsiteX2" fmla="*/ 220406 w 625218"/>
              <a:gd name="connsiteY2" fmla="*/ 7750 h 93815"/>
              <a:gd name="connsiteX3" fmla="*/ 0 w 625218"/>
              <a:gd name="connsiteY3" fmla="*/ 93815 h 93815"/>
              <a:gd name="connsiteX0" fmla="*/ 607727 w 607727"/>
              <a:gd name="connsiteY0" fmla="*/ 64900 h 79940"/>
              <a:gd name="connsiteX1" fmla="*/ 436277 w 607727"/>
              <a:gd name="connsiteY1" fmla="*/ 7750 h 79940"/>
              <a:gd name="connsiteX2" fmla="*/ 202915 w 607727"/>
              <a:gd name="connsiteY2" fmla="*/ 7750 h 79940"/>
              <a:gd name="connsiteX3" fmla="*/ 0 w 607727"/>
              <a:gd name="connsiteY3" fmla="*/ 79940 h 79940"/>
            </a:gdLst>
            <a:ahLst/>
            <a:cxnLst>
              <a:cxn ang="0">
                <a:pos x="connsiteX0" y="connsiteY0"/>
              </a:cxn>
              <a:cxn ang="0">
                <a:pos x="connsiteX1" y="connsiteY1"/>
              </a:cxn>
              <a:cxn ang="0">
                <a:pos x="connsiteX2" y="connsiteY2"/>
              </a:cxn>
              <a:cxn ang="0">
                <a:pos x="connsiteX3" y="connsiteY3"/>
              </a:cxn>
            </a:cxnLst>
            <a:rect l="l" t="t" r="r" b="b"/>
            <a:pathLst>
              <a:path w="607727" h="79940">
                <a:moveTo>
                  <a:pt x="607727" y="64900"/>
                </a:moveTo>
                <a:cubicBezTo>
                  <a:pt x="545815" y="24419"/>
                  <a:pt x="503746" y="17275"/>
                  <a:pt x="436277" y="7750"/>
                </a:cubicBezTo>
                <a:cubicBezTo>
                  <a:pt x="368808" y="-1775"/>
                  <a:pt x="274353" y="-3363"/>
                  <a:pt x="202915" y="7750"/>
                </a:cubicBezTo>
                <a:cubicBezTo>
                  <a:pt x="131477" y="18863"/>
                  <a:pt x="100260" y="20474"/>
                  <a:pt x="0" y="7994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gt_canvas"/>
          <p:cNvSpPr/>
          <p:nvPr/>
        </p:nvSpPr>
        <p:spPr>
          <a:xfrm>
            <a:off x="1826684" y="2517123"/>
            <a:ext cx="5098722" cy="3056879"/>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src_canvas"/>
          <p:cNvSpPr/>
          <p:nvPr/>
        </p:nvSpPr>
        <p:spPr>
          <a:xfrm>
            <a:off x="1740242" y="2673251"/>
            <a:ext cx="5184576" cy="264135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150" h="1104900">
                <a:moveTo>
                  <a:pt x="0" y="1104900"/>
                </a:moveTo>
                <a:cubicBezTo>
                  <a:pt x="83079" y="1069446"/>
                  <a:pt x="166158" y="1033992"/>
                  <a:pt x="219075" y="993775"/>
                </a:cubicBezTo>
                <a:cubicBezTo>
                  <a:pt x="271992" y="953558"/>
                  <a:pt x="277284" y="885296"/>
                  <a:pt x="317500" y="863600"/>
                </a:cubicBezTo>
                <a:cubicBezTo>
                  <a:pt x="357716" y="841904"/>
                  <a:pt x="412221" y="849313"/>
                  <a:pt x="460375" y="863600"/>
                </a:cubicBezTo>
                <a:cubicBezTo>
                  <a:pt x="508529" y="877887"/>
                  <a:pt x="560917" y="948267"/>
                  <a:pt x="606425" y="949325"/>
                </a:cubicBezTo>
                <a:cubicBezTo>
                  <a:pt x="651933" y="950383"/>
                  <a:pt x="690033" y="896408"/>
                  <a:pt x="733425" y="869950"/>
                </a:cubicBezTo>
                <a:cubicBezTo>
                  <a:pt x="776817" y="843492"/>
                  <a:pt x="833967" y="781579"/>
                  <a:pt x="866775" y="790575"/>
                </a:cubicBezTo>
                <a:cubicBezTo>
                  <a:pt x="899583" y="799571"/>
                  <a:pt x="892704" y="904875"/>
                  <a:pt x="930275" y="923925"/>
                </a:cubicBezTo>
                <a:cubicBezTo>
                  <a:pt x="967846" y="942975"/>
                  <a:pt x="1051454" y="928158"/>
                  <a:pt x="1092200" y="904875"/>
                </a:cubicBezTo>
                <a:cubicBezTo>
                  <a:pt x="1132946" y="881592"/>
                  <a:pt x="1167871" y="823912"/>
                  <a:pt x="1174750" y="784225"/>
                </a:cubicBezTo>
                <a:cubicBezTo>
                  <a:pt x="1181629" y="744538"/>
                  <a:pt x="1170517" y="704321"/>
                  <a:pt x="1133475" y="666750"/>
                </a:cubicBezTo>
                <a:cubicBezTo>
                  <a:pt x="1096433" y="629179"/>
                  <a:pt x="1037167" y="562504"/>
                  <a:pt x="952500" y="558800"/>
                </a:cubicBezTo>
                <a:cubicBezTo>
                  <a:pt x="867833" y="555096"/>
                  <a:pt x="685271" y="675746"/>
                  <a:pt x="625475" y="644525"/>
                </a:cubicBezTo>
                <a:cubicBezTo>
                  <a:pt x="565679" y="613304"/>
                  <a:pt x="599546" y="402167"/>
                  <a:pt x="746125" y="371475"/>
                </a:cubicBezTo>
                <a:cubicBezTo>
                  <a:pt x="892704" y="340783"/>
                  <a:pt x="1085321" y="359304"/>
                  <a:pt x="1200150" y="384175"/>
                </a:cubicBezTo>
                <a:cubicBezTo>
                  <a:pt x="1314979" y="409046"/>
                  <a:pt x="1357312" y="484717"/>
                  <a:pt x="1435100" y="520700"/>
                </a:cubicBezTo>
                <a:cubicBezTo>
                  <a:pt x="1512888" y="556683"/>
                  <a:pt x="1618192" y="603779"/>
                  <a:pt x="1666875" y="600075"/>
                </a:cubicBezTo>
                <a:cubicBezTo>
                  <a:pt x="1715558" y="596371"/>
                  <a:pt x="1712383" y="536575"/>
                  <a:pt x="1727200" y="498475"/>
                </a:cubicBezTo>
                <a:cubicBezTo>
                  <a:pt x="1742017" y="460375"/>
                  <a:pt x="1721379" y="387879"/>
                  <a:pt x="1755775" y="371475"/>
                </a:cubicBezTo>
                <a:cubicBezTo>
                  <a:pt x="1790171" y="355071"/>
                  <a:pt x="1897592" y="424921"/>
                  <a:pt x="1933575" y="400050"/>
                </a:cubicBezTo>
                <a:cubicBezTo>
                  <a:pt x="1989137" y="348192"/>
                  <a:pt x="1940983" y="257704"/>
                  <a:pt x="1971675" y="222250"/>
                </a:cubicBezTo>
                <a:cubicBezTo>
                  <a:pt x="1997075" y="200554"/>
                  <a:pt x="2076979" y="224367"/>
                  <a:pt x="2117725" y="187325"/>
                </a:cubicBezTo>
                <a:cubicBezTo>
                  <a:pt x="2158471" y="150283"/>
                  <a:pt x="2187310" y="75141"/>
                  <a:pt x="2216150"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1" name="screen"/>
          <p:cNvGrpSpPr/>
          <p:nvPr/>
        </p:nvGrpSpPr>
        <p:grpSpPr>
          <a:xfrm>
            <a:off x="242146" y="1484730"/>
            <a:ext cx="8650334" cy="432102"/>
            <a:chOff x="242146" y="1484730"/>
            <a:chExt cx="8650334" cy="432102"/>
          </a:xfrm>
        </p:grpSpPr>
        <p:cxnSp>
          <p:nvCxnSpPr>
            <p:cNvPr id="9" name="直線コネクタ 8"/>
            <p:cNvCxnSpPr/>
            <p:nvPr/>
          </p:nvCxnSpPr>
          <p:spPr>
            <a:xfrm>
              <a:off x="259242" y="1916832"/>
              <a:ext cx="86332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2146" y="1484730"/>
              <a:ext cx="971600" cy="400110"/>
            </a:xfrm>
            <a:prstGeom prst="rect">
              <a:avLst/>
            </a:prstGeom>
            <a:noFill/>
          </p:spPr>
          <p:txBody>
            <a:bodyPr wrap="square" rtlCol="0">
              <a:spAutoFit/>
            </a:bodyPr>
            <a:lstStyle/>
            <a:p>
              <a:r>
                <a:rPr lang="en-US" altLang="ja-JP" sz="2000" dirty="0"/>
                <a:t>S</a:t>
              </a:r>
              <a:r>
                <a:rPr kumimoji="1" lang="en-US" altLang="ja-JP" sz="2000" dirty="0" smtClean="0"/>
                <a:t>creen</a:t>
              </a:r>
              <a:endParaRPr kumimoji="1" lang="ja-JP" altLang="en-US" dirty="0"/>
            </a:p>
          </p:txBody>
        </p:sp>
      </p:grpSp>
      <p:sp>
        <p:nvSpPr>
          <p:cNvPr id="22" name="角丸四角形 21"/>
          <p:cNvSpPr/>
          <p:nvPr/>
        </p:nvSpPr>
        <p:spPr>
          <a:xfrm>
            <a:off x="2771800" y="1524254"/>
            <a:ext cx="2592288" cy="321862"/>
          </a:xfrm>
          <a:prstGeom prst="roundRect">
            <a:avLst>
              <a:gd name="adj" fmla="val 5000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paint</a:t>
            </a:r>
            <a:endParaRPr kumimoji="1" lang="ja-JP" altLang="en-US" dirty="0">
              <a:solidFill>
                <a:schemeClr val="tx1"/>
              </a:solidFill>
            </a:endParaRPr>
          </a:p>
        </p:txBody>
      </p:sp>
      <p:cxnSp>
        <p:nvCxnSpPr>
          <p:cNvPr id="24" name="直線コネクタ 23"/>
          <p:cNvCxnSpPr/>
          <p:nvPr/>
        </p:nvCxnSpPr>
        <p:spPr>
          <a:xfrm>
            <a:off x="5364088" y="1693331"/>
            <a:ext cx="1663" cy="2630246"/>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2771800" y="1693331"/>
            <a:ext cx="10633" cy="3223623"/>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00" name="stitching_mesh"/>
          <p:cNvGrpSpPr/>
          <p:nvPr/>
        </p:nvGrpSpPr>
        <p:grpSpPr>
          <a:xfrm>
            <a:off x="2476500" y="4122420"/>
            <a:ext cx="3192780" cy="2273080"/>
            <a:chOff x="2476500" y="4122420"/>
            <a:chExt cx="3192780" cy="2273080"/>
          </a:xfrm>
        </p:grpSpPr>
        <p:cxnSp>
          <p:nvCxnSpPr>
            <p:cNvPr id="21" name="直線コネクタ 20"/>
            <p:cNvCxnSpPr/>
            <p:nvPr/>
          </p:nvCxnSpPr>
          <p:spPr>
            <a:xfrm flipV="1">
              <a:off x="2476500" y="4914901"/>
              <a:ext cx="419100" cy="106679"/>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flipV="1">
              <a:off x="5234940" y="4122420"/>
              <a:ext cx="434340" cy="143813"/>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4644010" y="4291013"/>
              <a:ext cx="880492" cy="1724058"/>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686050" y="5091113"/>
              <a:ext cx="1660527" cy="923958"/>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3531900" y="5933835"/>
              <a:ext cx="2120250" cy="461665"/>
            </a:xfrm>
            <a:prstGeom prst="rect">
              <a:avLst/>
            </a:prstGeom>
            <a:noFill/>
          </p:spPr>
          <p:txBody>
            <a:bodyPr wrap="square" rtlCol="0">
              <a:spAutoFit/>
            </a:bodyPr>
            <a:lstStyle/>
            <a:p>
              <a:r>
                <a:rPr lang="en-US" altLang="ja-JP" sz="2400" dirty="0" smtClean="0"/>
                <a:t>Stitching mesh</a:t>
              </a:r>
              <a:endParaRPr kumimoji="1" lang="ja-JP" altLang="en-US" sz="2400" dirty="0"/>
            </a:p>
          </p:txBody>
        </p:sp>
      </p:grpSp>
      <p:grpSp>
        <p:nvGrpSpPr>
          <p:cNvPr id="14" name="discrete_src_canvas"/>
          <p:cNvGrpSpPr/>
          <p:nvPr/>
        </p:nvGrpSpPr>
        <p:grpSpPr>
          <a:xfrm>
            <a:off x="1726306" y="2657283"/>
            <a:ext cx="5254131" cy="2684166"/>
            <a:chOff x="1726306" y="2657283"/>
            <a:chExt cx="5254131" cy="2684166"/>
          </a:xfrm>
        </p:grpSpPr>
        <p:sp>
          <p:nvSpPr>
            <p:cNvPr id="13" name="フリーフォーム 12"/>
            <p:cNvSpPr/>
            <p:nvPr/>
          </p:nvSpPr>
          <p:spPr>
            <a:xfrm>
              <a:off x="1784350" y="2724150"/>
              <a:ext cx="5124450" cy="2540000"/>
            </a:xfrm>
            <a:custGeom>
              <a:avLst/>
              <a:gdLst>
                <a:gd name="connsiteX0" fmla="*/ 0 w 5124450"/>
                <a:gd name="connsiteY0" fmla="*/ 2540000 h 2540000"/>
                <a:gd name="connsiteX1" fmla="*/ 514350 w 5124450"/>
                <a:gd name="connsiteY1" fmla="*/ 2298700 h 2540000"/>
                <a:gd name="connsiteX2" fmla="*/ 673100 w 5124450"/>
                <a:gd name="connsiteY2" fmla="*/ 2019300 h 2540000"/>
                <a:gd name="connsiteX3" fmla="*/ 908050 w 5124450"/>
                <a:gd name="connsiteY3" fmla="*/ 1993900 h 2540000"/>
                <a:gd name="connsiteX4" fmla="*/ 1403350 w 5124450"/>
                <a:gd name="connsiteY4" fmla="*/ 2228850 h 2540000"/>
                <a:gd name="connsiteX5" fmla="*/ 1708150 w 5124450"/>
                <a:gd name="connsiteY5" fmla="*/ 2000250 h 2540000"/>
                <a:gd name="connsiteX6" fmla="*/ 2006600 w 5124450"/>
                <a:gd name="connsiteY6" fmla="*/ 1841500 h 2540000"/>
                <a:gd name="connsiteX7" fmla="*/ 2101850 w 5124450"/>
                <a:gd name="connsiteY7" fmla="*/ 2127250 h 2540000"/>
                <a:gd name="connsiteX8" fmla="*/ 2463800 w 5124450"/>
                <a:gd name="connsiteY8" fmla="*/ 2146300 h 2540000"/>
                <a:gd name="connsiteX9" fmla="*/ 2698750 w 5124450"/>
                <a:gd name="connsiteY9" fmla="*/ 1898650 h 2540000"/>
                <a:gd name="connsiteX10" fmla="*/ 2686050 w 5124450"/>
                <a:gd name="connsiteY10" fmla="*/ 1638300 h 2540000"/>
                <a:gd name="connsiteX11" fmla="*/ 2463800 w 5124450"/>
                <a:gd name="connsiteY11" fmla="*/ 1409700 h 2540000"/>
                <a:gd name="connsiteX12" fmla="*/ 2171700 w 5124450"/>
                <a:gd name="connsiteY12" fmla="*/ 1276350 h 2540000"/>
                <a:gd name="connsiteX13" fmla="*/ 1822450 w 5124450"/>
                <a:gd name="connsiteY13" fmla="*/ 1384300 h 2540000"/>
                <a:gd name="connsiteX14" fmla="*/ 1422400 w 5124450"/>
                <a:gd name="connsiteY14" fmla="*/ 1498600 h 2540000"/>
                <a:gd name="connsiteX15" fmla="*/ 1352550 w 5124450"/>
                <a:gd name="connsiteY15" fmla="*/ 1212850 h 2540000"/>
                <a:gd name="connsiteX16" fmla="*/ 1504950 w 5124450"/>
                <a:gd name="connsiteY16" fmla="*/ 939800 h 2540000"/>
                <a:gd name="connsiteX17" fmla="*/ 1854200 w 5124450"/>
                <a:gd name="connsiteY17" fmla="*/ 819150 h 2540000"/>
                <a:gd name="connsiteX18" fmla="*/ 2260600 w 5124450"/>
                <a:gd name="connsiteY18" fmla="*/ 825500 h 2540000"/>
                <a:gd name="connsiteX19" fmla="*/ 2705100 w 5124450"/>
                <a:gd name="connsiteY19" fmla="*/ 844550 h 2540000"/>
                <a:gd name="connsiteX20" fmla="*/ 3111500 w 5124450"/>
                <a:gd name="connsiteY20" fmla="*/ 1035050 h 2540000"/>
                <a:gd name="connsiteX21" fmla="*/ 3435350 w 5124450"/>
                <a:gd name="connsiteY21" fmla="*/ 1257300 h 2540000"/>
                <a:gd name="connsiteX22" fmla="*/ 3790950 w 5124450"/>
                <a:gd name="connsiteY22" fmla="*/ 1377950 h 2540000"/>
                <a:gd name="connsiteX23" fmla="*/ 4006850 w 5124450"/>
                <a:gd name="connsiteY23" fmla="*/ 1162050 h 2540000"/>
                <a:gd name="connsiteX24" fmla="*/ 4064000 w 5124450"/>
                <a:gd name="connsiteY24" fmla="*/ 825500 h 2540000"/>
                <a:gd name="connsiteX25" fmla="*/ 4489450 w 5124450"/>
                <a:gd name="connsiteY25" fmla="*/ 920750 h 2540000"/>
                <a:gd name="connsiteX26" fmla="*/ 4546600 w 5124450"/>
                <a:gd name="connsiteY26" fmla="*/ 495300 h 2540000"/>
                <a:gd name="connsiteX27" fmla="*/ 4921250 w 5124450"/>
                <a:gd name="connsiteY27" fmla="*/ 381000 h 2540000"/>
                <a:gd name="connsiteX28" fmla="*/ 5124450 w 5124450"/>
                <a:gd name="connsiteY28" fmla="*/ 0 h 2540000"/>
                <a:gd name="connsiteX0" fmla="*/ 0 w 5124450"/>
                <a:gd name="connsiteY0" fmla="*/ 2540000 h 2540000"/>
                <a:gd name="connsiteX1" fmla="*/ 514350 w 5124450"/>
                <a:gd name="connsiteY1" fmla="*/ 2298700 h 2540000"/>
                <a:gd name="connsiteX2" fmla="*/ 673100 w 5124450"/>
                <a:gd name="connsiteY2" fmla="*/ 2019300 h 2540000"/>
                <a:gd name="connsiteX3" fmla="*/ 1060450 w 5124450"/>
                <a:gd name="connsiteY3" fmla="*/ 1981200 h 2540000"/>
                <a:gd name="connsiteX4" fmla="*/ 1403350 w 5124450"/>
                <a:gd name="connsiteY4" fmla="*/ 2228850 h 2540000"/>
                <a:gd name="connsiteX5" fmla="*/ 1708150 w 5124450"/>
                <a:gd name="connsiteY5" fmla="*/ 2000250 h 2540000"/>
                <a:gd name="connsiteX6" fmla="*/ 2006600 w 5124450"/>
                <a:gd name="connsiteY6" fmla="*/ 1841500 h 2540000"/>
                <a:gd name="connsiteX7" fmla="*/ 2101850 w 5124450"/>
                <a:gd name="connsiteY7" fmla="*/ 2127250 h 2540000"/>
                <a:gd name="connsiteX8" fmla="*/ 2463800 w 5124450"/>
                <a:gd name="connsiteY8" fmla="*/ 2146300 h 2540000"/>
                <a:gd name="connsiteX9" fmla="*/ 2698750 w 5124450"/>
                <a:gd name="connsiteY9" fmla="*/ 1898650 h 2540000"/>
                <a:gd name="connsiteX10" fmla="*/ 2686050 w 5124450"/>
                <a:gd name="connsiteY10" fmla="*/ 1638300 h 2540000"/>
                <a:gd name="connsiteX11" fmla="*/ 2463800 w 5124450"/>
                <a:gd name="connsiteY11" fmla="*/ 1409700 h 2540000"/>
                <a:gd name="connsiteX12" fmla="*/ 2171700 w 5124450"/>
                <a:gd name="connsiteY12" fmla="*/ 1276350 h 2540000"/>
                <a:gd name="connsiteX13" fmla="*/ 1822450 w 5124450"/>
                <a:gd name="connsiteY13" fmla="*/ 1384300 h 2540000"/>
                <a:gd name="connsiteX14" fmla="*/ 1422400 w 5124450"/>
                <a:gd name="connsiteY14" fmla="*/ 1498600 h 2540000"/>
                <a:gd name="connsiteX15" fmla="*/ 1352550 w 5124450"/>
                <a:gd name="connsiteY15" fmla="*/ 1212850 h 2540000"/>
                <a:gd name="connsiteX16" fmla="*/ 1504950 w 5124450"/>
                <a:gd name="connsiteY16" fmla="*/ 939800 h 2540000"/>
                <a:gd name="connsiteX17" fmla="*/ 1854200 w 5124450"/>
                <a:gd name="connsiteY17" fmla="*/ 819150 h 2540000"/>
                <a:gd name="connsiteX18" fmla="*/ 2260600 w 5124450"/>
                <a:gd name="connsiteY18" fmla="*/ 825500 h 2540000"/>
                <a:gd name="connsiteX19" fmla="*/ 2705100 w 5124450"/>
                <a:gd name="connsiteY19" fmla="*/ 844550 h 2540000"/>
                <a:gd name="connsiteX20" fmla="*/ 3111500 w 5124450"/>
                <a:gd name="connsiteY20" fmla="*/ 1035050 h 2540000"/>
                <a:gd name="connsiteX21" fmla="*/ 3435350 w 5124450"/>
                <a:gd name="connsiteY21" fmla="*/ 1257300 h 2540000"/>
                <a:gd name="connsiteX22" fmla="*/ 3790950 w 5124450"/>
                <a:gd name="connsiteY22" fmla="*/ 1377950 h 2540000"/>
                <a:gd name="connsiteX23" fmla="*/ 4006850 w 5124450"/>
                <a:gd name="connsiteY23" fmla="*/ 1162050 h 2540000"/>
                <a:gd name="connsiteX24" fmla="*/ 4064000 w 5124450"/>
                <a:gd name="connsiteY24" fmla="*/ 825500 h 2540000"/>
                <a:gd name="connsiteX25" fmla="*/ 4489450 w 5124450"/>
                <a:gd name="connsiteY25" fmla="*/ 920750 h 2540000"/>
                <a:gd name="connsiteX26" fmla="*/ 4546600 w 5124450"/>
                <a:gd name="connsiteY26" fmla="*/ 495300 h 2540000"/>
                <a:gd name="connsiteX27" fmla="*/ 4921250 w 5124450"/>
                <a:gd name="connsiteY27" fmla="*/ 381000 h 2540000"/>
                <a:gd name="connsiteX28" fmla="*/ 5124450 w 5124450"/>
                <a:gd name="connsiteY28" fmla="*/ 0 h 2540000"/>
                <a:gd name="connsiteX0" fmla="*/ 0 w 5124450"/>
                <a:gd name="connsiteY0" fmla="*/ 2540000 h 2540000"/>
                <a:gd name="connsiteX1" fmla="*/ 514350 w 5124450"/>
                <a:gd name="connsiteY1" fmla="*/ 2298700 h 2540000"/>
                <a:gd name="connsiteX2" fmla="*/ 730250 w 5124450"/>
                <a:gd name="connsiteY2" fmla="*/ 2003425 h 2540000"/>
                <a:gd name="connsiteX3" fmla="*/ 1060450 w 5124450"/>
                <a:gd name="connsiteY3" fmla="*/ 1981200 h 2540000"/>
                <a:gd name="connsiteX4" fmla="*/ 1403350 w 5124450"/>
                <a:gd name="connsiteY4" fmla="*/ 2228850 h 2540000"/>
                <a:gd name="connsiteX5" fmla="*/ 1708150 w 5124450"/>
                <a:gd name="connsiteY5" fmla="*/ 2000250 h 2540000"/>
                <a:gd name="connsiteX6" fmla="*/ 2006600 w 5124450"/>
                <a:gd name="connsiteY6" fmla="*/ 1841500 h 2540000"/>
                <a:gd name="connsiteX7" fmla="*/ 2101850 w 5124450"/>
                <a:gd name="connsiteY7" fmla="*/ 2127250 h 2540000"/>
                <a:gd name="connsiteX8" fmla="*/ 2463800 w 5124450"/>
                <a:gd name="connsiteY8" fmla="*/ 2146300 h 2540000"/>
                <a:gd name="connsiteX9" fmla="*/ 2698750 w 5124450"/>
                <a:gd name="connsiteY9" fmla="*/ 1898650 h 2540000"/>
                <a:gd name="connsiteX10" fmla="*/ 2686050 w 5124450"/>
                <a:gd name="connsiteY10" fmla="*/ 1638300 h 2540000"/>
                <a:gd name="connsiteX11" fmla="*/ 2463800 w 5124450"/>
                <a:gd name="connsiteY11" fmla="*/ 1409700 h 2540000"/>
                <a:gd name="connsiteX12" fmla="*/ 2171700 w 5124450"/>
                <a:gd name="connsiteY12" fmla="*/ 1276350 h 2540000"/>
                <a:gd name="connsiteX13" fmla="*/ 1822450 w 5124450"/>
                <a:gd name="connsiteY13" fmla="*/ 1384300 h 2540000"/>
                <a:gd name="connsiteX14" fmla="*/ 1422400 w 5124450"/>
                <a:gd name="connsiteY14" fmla="*/ 1498600 h 2540000"/>
                <a:gd name="connsiteX15" fmla="*/ 1352550 w 5124450"/>
                <a:gd name="connsiteY15" fmla="*/ 1212850 h 2540000"/>
                <a:gd name="connsiteX16" fmla="*/ 1504950 w 5124450"/>
                <a:gd name="connsiteY16" fmla="*/ 939800 h 2540000"/>
                <a:gd name="connsiteX17" fmla="*/ 1854200 w 5124450"/>
                <a:gd name="connsiteY17" fmla="*/ 819150 h 2540000"/>
                <a:gd name="connsiteX18" fmla="*/ 2260600 w 5124450"/>
                <a:gd name="connsiteY18" fmla="*/ 825500 h 2540000"/>
                <a:gd name="connsiteX19" fmla="*/ 2705100 w 5124450"/>
                <a:gd name="connsiteY19" fmla="*/ 844550 h 2540000"/>
                <a:gd name="connsiteX20" fmla="*/ 3111500 w 5124450"/>
                <a:gd name="connsiteY20" fmla="*/ 1035050 h 2540000"/>
                <a:gd name="connsiteX21" fmla="*/ 3435350 w 5124450"/>
                <a:gd name="connsiteY21" fmla="*/ 1257300 h 2540000"/>
                <a:gd name="connsiteX22" fmla="*/ 3790950 w 5124450"/>
                <a:gd name="connsiteY22" fmla="*/ 1377950 h 2540000"/>
                <a:gd name="connsiteX23" fmla="*/ 4006850 w 5124450"/>
                <a:gd name="connsiteY23" fmla="*/ 1162050 h 2540000"/>
                <a:gd name="connsiteX24" fmla="*/ 4064000 w 5124450"/>
                <a:gd name="connsiteY24" fmla="*/ 825500 h 2540000"/>
                <a:gd name="connsiteX25" fmla="*/ 4489450 w 5124450"/>
                <a:gd name="connsiteY25" fmla="*/ 920750 h 2540000"/>
                <a:gd name="connsiteX26" fmla="*/ 4546600 w 5124450"/>
                <a:gd name="connsiteY26" fmla="*/ 495300 h 2540000"/>
                <a:gd name="connsiteX27" fmla="*/ 4921250 w 5124450"/>
                <a:gd name="connsiteY27" fmla="*/ 381000 h 2540000"/>
                <a:gd name="connsiteX28" fmla="*/ 5124450 w 5124450"/>
                <a:gd name="connsiteY28" fmla="*/ 0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24450" h="2540000">
                  <a:moveTo>
                    <a:pt x="0" y="2540000"/>
                  </a:moveTo>
                  <a:lnTo>
                    <a:pt x="514350" y="2298700"/>
                  </a:lnTo>
                  <a:lnTo>
                    <a:pt x="730250" y="2003425"/>
                  </a:lnTo>
                  <a:lnTo>
                    <a:pt x="1060450" y="1981200"/>
                  </a:lnTo>
                  <a:lnTo>
                    <a:pt x="1403350" y="2228850"/>
                  </a:lnTo>
                  <a:lnTo>
                    <a:pt x="1708150" y="2000250"/>
                  </a:lnTo>
                  <a:lnTo>
                    <a:pt x="2006600" y="1841500"/>
                  </a:lnTo>
                  <a:lnTo>
                    <a:pt x="2101850" y="2127250"/>
                  </a:lnTo>
                  <a:lnTo>
                    <a:pt x="2463800" y="2146300"/>
                  </a:lnTo>
                  <a:lnTo>
                    <a:pt x="2698750" y="1898650"/>
                  </a:lnTo>
                  <a:lnTo>
                    <a:pt x="2686050" y="1638300"/>
                  </a:lnTo>
                  <a:lnTo>
                    <a:pt x="2463800" y="1409700"/>
                  </a:lnTo>
                  <a:lnTo>
                    <a:pt x="2171700" y="1276350"/>
                  </a:lnTo>
                  <a:lnTo>
                    <a:pt x="1822450" y="1384300"/>
                  </a:lnTo>
                  <a:lnTo>
                    <a:pt x="1422400" y="1498600"/>
                  </a:lnTo>
                  <a:lnTo>
                    <a:pt x="1352550" y="1212850"/>
                  </a:lnTo>
                  <a:lnTo>
                    <a:pt x="1504950" y="939800"/>
                  </a:lnTo>
                  <a:lnTo>
                    <a:pt x="1854200" y="819150"/>
                  </a:lnTo>
                  <a:lnTo>
                    <a:pt x="2260600" y="825500"/>
                  </a:lnTo>
                  <a:lnTo>
                    <a:pt x="2705100" y="844550"/>
                  </a:lnTo>
                  <a:lnTo>
                    <a:pt x="3111500" y="1035050"/>
                  </a:lnTo>
                  <a:lnTo>
                    <a:pt x="3435350" y="1257300"/>
                  </a:lnTo>
                  <a:lnTo>
                    <a:pt x="3790950" y="1377950"/>
                  </a:lnTo>
                  <a:lnTo>
                    <a:pt x="4006850" y="1162050"/>
                  </a:lnTo>
                  <a:lnTo>
                    <a:pt x="4064000" y="825500"/>
                  </a:lnTo>
                  <a:lnTo>
                    <a:pt x="4489450" y="920750"/>
                  </a:lnTo>
                  <a:lnTo>
                    <a:pt x="4546600" y="495300"/>
                  </a:lnTo>
                  <a:lnTo>
                    <a:pt x="4921250" y="381000"/>
                  </a:lnTo>
                  <a:lnTo>
                    <a:pt x="5124450" y="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円/楕円 71"/>
            <p:cNvSpPr/>
            <p:nvPr/>
          </p:nvSpPr>
          <p:spPr>
            <a:xfrm>
              <a:off x="3118749" y="487113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3428195" y="465760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3702271" y="449941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3822003" y="477678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4170807" y="479523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4404742" y="454339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4390453" y="428206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4170807" y="406184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3888009" y="3935556"/>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3535771" y="403388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3143018" y="414088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3071008" y="3861626"/>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3221143" y="358789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a:off x="3558251" y="347302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3960019" y="347302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p:nvPr/>
          </p:nvSpPr>
          <p:spPr>
            <a:xfrm>
              <a:off x="4416413" y="3504914"/>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p:nvPr/>
          </p:nvSpPr>
          <p:spPr>
            <a:xfrm>
              <a:off x="4820210" y="368344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a:off x="5133403" y="390154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5504312" y="402374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5715014" y="380998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a:off x="5787024" y="348024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99"/>
            <p:cNvSpPr/>
            <p:nvPr/>
          </p:nvSpPr>
          <p:spPr>
            <a:xfrm>
              <a:off x="6192250" y="356469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6274980" y="316112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p:nvPr/>
          </p:nvSpPr>
          <p:spPr>
            <a:xfrm>
              <a:off x="6626570" y="303622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p:nvPr/>
          </p:nvSpPr>
          <p:spPr>
            <a:xfrm>
              <a:off x="6836417" y="265728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1726306" y="5197429"/>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2231862" y="495772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2416872" y="4662065"/>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2782433" y="463901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6" name="discrete_src_canvas_cut"/>
          <p:cNvGrpSpPr/>
          <p:nvPr/>
        </p:nvGrpSpPr>
        <p:grpSpPr>
          <a:xfrm>
            <a:off x="2782433" y="3473021"/>
            <a:ext cx="2494990" cy="1542132"/>
            <a:chOff x="2782433" y="3473021"/>
            <a:chExt cx="2494990" cy="1542132"/>
          </a:xfrm>
        </p:grpSpPr>
        <p:sp>
          <p:nvSpPr>
            <p:cNvPr id="247" name="フリーフォーム 246"/>
            <p:cNvSpPr/>
            <p:nvPr/>
          </p:nvSpPr>
          <p:spPr>
            <a:xfrm>
              <a:off x="2844800" y="3543300"/>
              <a:ext cx="2374900" cy="1409700"/>
            </a:xfrm>
            <a:custGeom>
              <a:avLst/>
              <a:gdLst>
                <a:gd name="connsiteX0" fmla="*/ 0 w 5124450"/>
                <a:gd name="connsiteY0" fmla="*/ 2540000 h 2540000"/>
                <a:gd name="connsiteX1" fmla="*/ 514350 w 5124450"/>
                <a:gd name="connsiteY1" fmla="*/ 2298700 h 2540000"/>
                <a:gd name="connsiteX2" fmla="*/ 673100 w 5124450"/>
                <a:gd name="connsiteY2" fmla="*/ 2019300 h 2540000"/>
                <a:gd name="connsiteX3" fmla="*/ 908050 w 5124450"/>
                <a:gd name="connsiteY3" fmla="*/ 1993900 h 2540000"/>
                <a:gd name="connsiteX4" fmla="*/ 1403350 w 5124450"/>
                <a:gd name="connsiteY4" fmla="*/ 2228850 h 2540000"/>
                <a:gd name="connsiteX5" fmla="*/ 1708150 w 5124450"/>
                <a:gd name="connsiteY5" fmla="*/ 2000250 h 2540000"/>
                <a:gd name="connsiteX6" fmla="*/ 2006600 w 5124450"/>
                <a:gd name="connsiteY6" fmla="*/ 1841500 h 2540000"/>
                <a:gd name="connsiteX7" fmla="*/ 2101850 w 5124450"/>
                <a:gd name="connsiteY7" fmla="*/ 2127250 h 2540000"/>
                <a:gd name="connsiteX8" fmla="*/ 2463800 w 5124450"/>
                <a:gd name="connsiteY8" fmla="*/ 2146300 h 2540000"/>
                <a:gd name="connsiteX9" fmla="*/ 2698750 w 5124450"/>
                <a:gd name="connsiteY9" fmla="*/ 1898650 h 2540000"/>
                <a:gd name="connsiteX10" fmla="*/ 2686050 w 5124450"/>
                <a:gd name="connsiteY10" fmla="*/ 1638300 h 2540000"/>
                <a:gd name="connsiteX11" fmla="*/ 2463800 w 5124450"/>
                <a:gd name="connsiteY11" fmla="*/ 1409700 h 2540000"/>
                <a:gd name="connsiteX12" fmla="*/ 2171700 w 5124450"/>
                <a:gd name="connsiteY12" fmla="*/ 1276350 h 2540000"/>
                <a:gd name="connsiteX13" fmla="*/ 1822450 w 5124450"/>
                <a:gd name="connsiteY13" fmla="*/ 1384300 h 2540000"/>
                <a:gd name="connsiteX14" fmla="*/ 1422400 w 5124450"/>
                <a:gd name="connsiteY14" fmla="*/ 1498600 h 2540000"/>
                <a:gd name="connsiteX15" fmla="*/ 1352550 w 5124450"/>
                <a:gd name="connsiteY15" fmla="*/ 1212850 h 2540000"/>
                <a:gd name="connsiteX16" fmla="*/ 1504950 w 5124450"/>
                <a:gd name="connsiteY16" fmla="*/ 939800 h 2540000"/>
                <a:gd name="connsiteX17" fmla="*/ 1854200 w 5124450"/>
                <a:gd name="connsiteY17" fmla="*/ 819150 h 2540000"/>
                <a:gd name="connsiteX18" fmla="*/ 2260600 w 5124450"/>
                <a:gd name="connsiteY18" fmla="*/ 825500 h 2540000"/>
                <a:gd name="connsiteX19" fmla="*/ 2705100 w 5124450"/>
                <a:gd name="connsiteY19" fmla="*/ 844550 h 2540000"/>
                <a:gd name="connsiteX20" fmla="*/ 3111500 w 5124450"/>
                <a:gd name="connsiteY20" fmla="*/ 1035050 h 2540000"/>
                <a:gd name="connsiteX21" fmla="*/ 3435350 w 5124450"/>
                <a:gd name="connsiteY21" fmla="*/ 1257300 h 2540000"/>
                <a:gd name="connsiteX22" fmla="*/ 3790950 w 5124450"/>
                <a:gd name="connsiteY22" fmla="*/ 1377950 h 2540000"/>
                <a:gd name="connsiteX23" fmla="*/ 4006850 w 5124450"/>
                <a:gd name="connsiteY23" fmla="*/ 1162050 h 2540000"/>
                <a:gd name="connsiteX24" fmla="*/ 4064000 w 5124450"/>
                <a:gd name="connsiteY24" fmla="*/ 825500 h 2540000"/>
                <a:gd name="connsiteX25" fmla="*/ 4489450 w 5124450"/>
                <a:gd name="connsiteY25" fmla="*/ 920750 h 2540000"/>
                <a:gd name="connsiteX26" fmla="*/ 4546600 w 5124450"/>
                <a:gd name="connsiteY26" fmla="*/ 495300 h 2540000"/>
                <a:gd name="connsiteX27" fmla="*/ 4921250 w 5124450"/>
                <a:gd name="connsiteY27" fmla="*/ 381000 h 2540000"/>
                <a:gd name="connsiteX28" fmla="*/ 5124450 w 5124450"/>
                <a:gd name="connsiteY28" fmla="*/ 0 h 2540000"/>
                <a:gd name="connsiteX0" fmla="*/ 0 w 5124450"/>
                <a:gd name="connsiteY0" fmla="*/ 2540000 h 2540000"/>
                <a:gd name="connsiteX1" fmla="*/ 514350 w 5124450"/>
                <a:gd name="connsiteY1" fmla="*/ 2298700 h 2540000"/>
                <a:gd name="connsiteX2" fmla="*/ 673100 w 5124450"/>
                <a:gd name="connsiteY2" fmla="*/ 2019300 h 2540000"/>
                <a:gd name="connsiteX3" fmla="*/ 1060450 w 5124450"/>
                <a:gd name="connsiteY3" fmla="*/ 1981200 h 2540000"/>
                <a:gd name="connsiteX4" fmla="*/ 1403350 w 5124450"/>
                <a:gd name="connsiteY4" fmla="*/ 2228850 h 2540000"/>
                <a:gd name="connsiteX5" fmla="*/ 1708150 w 5124450"/>
                <a:gd name="connsiteY5" fmla="*/ 2000250 h 2540000"/>
                <a:gd name="connsiteX6" fmla="*/ 2006600 w 5124450"/>
                <a:gd name="connsiteY6" fmla="*/ 1841500 h 2540000"/>
                <a:gd name="connsiteX7" fmla="*/ 2101850 w 5124450"/>
                <a:gd name="connsiteY7" fmla="*/ 2127250 h 2540000"/>
                <a:gd name="connsiteX8" fmla="*/ 2463800 w 5124450"/>
                <a:gd name="connsiteY8" fmla="*/ 2146300 h 2540000"/>
                <a:gd name="connsiteX9" fmla="*/ 2698750 w 5124450"/>
                <a:gd name="connsiteY9" fmla="*/ 1898650 h 2540000"/>
                <a:gd name="connsiteX10" fmla="*/ 2686050 w 5124450"/>
                <a:gd name="connsiteY10" fmla="*/ 1638300 h 2540000"/>
                <a:gd name="connsiteX11" fmla="*/ 2463800 w 5124450"/>
                <a:gd name="connsiteY11" fmla="*/ 1409700 h 2540000"/>
                <a:gd name="connsiteX12" fmla="*/ 2171700 w 5124450"/>
                <a:gd name="connsiteY12" fmla="*/ 1276350 h 2540000"/>
                <a:gd name="connsiteX13" fmla="*/ 1822450 w 5124450"/>
                <a:gd name="connsiteY13" fmla="*/ 1384300 h 2540000"/>
                <a:gd name="connsiteX14" fmla="*/ 1422400 w 5124450"/>
                <a:gd name="connsiteY14" fmla="*/ 1498600 h 2540000"/>
                <a:gd name="connsiteX15" fmla="*/ 1352550 w 5124450"/>
                <a:gd name="connsiteY15" fmla="*/ 1212850 h 2540000"/>
                <a:gd name="connsiteX16" fmla="*/ 1504950 w 5124450"/>
                <a:gd name="connsiteY16" fmla="*/ 939800 h 2540000"/>
                <a:gd name="connsiteX17" fmla="*/ 1854200 w 5124450"/>
                <a:gd name="connsiteY17" fmla="*/ 819150 h 2540000"/>
                <a:gd name="connsiteX18" fmla="*/ 2260600 w 5124450"/>
                <a:gd name="connsiteY18" fmla="*/ 825500 h 2540000"/>
                <a:gd name="connsiteX19" fmla="*/ 2705100 w 5124450"/>
                <a:gd name="connsiteY19" fmla="*/ 844550 h 2540000"/>
                <a:gd name="connsiteX20" fmla="*/ 3111500 w 5124450"/>
                <a:gd name="connsiteY20" fmla="*/ 1035050 h 2540000"/>
                <a:gd name="connsiteX21" fmla="*/ 3435350 w 5124450"/>
                <a:gd name="connsiteY21" fmla="*/ 1257300 h 2540000"/>
                <a:gd name="connsiteX22" fmla="*/ 3790950 w 5124450"/>
                <a:gd name="connsiteY22" fmla="*/ 1377950 h 2540000"/>
                <a:gd name="connsiteX23" fmla="*/ 4006850 w 5124450"/>
                <a:gd name="connsiteY23" fmla="*/ 1162050 h 2540000"/>
                <a:gd name="connsiteX24" fmla="*/ 4064000 w 5124450"/>
                <a:gd name="connsiteY24" fmla="*/ 825500 h 2540000"/>
                <a:gd name="connsiteX25" fmla="*/ 4489450 w 5124450"/>
                <a:gd name="connsiteY25" fmla="*/ 920750 h 2540000"/>
                <a:gd name="connsiteX26" fmla="*/ 4546600 w 5124450"/>
                <a:gd name="connsiteY26" fmla="*/ 495300 h 2540000"/>
                <a:gd name="connsiteX27" fmla="*/ 4921250 w 5124450"/>
                <a:gd name="connsiteY27" fmla="*/ 381000 h 2540000"/>
                <a:gd name="connsiteX28" fmla="*/ 5124450 w 5124450"/>
                <a:gd name="connsiteY28" fmla="*/ 0 h 2540000"/>
                <a:gd name="connsiteX0" fmla="*/ 0 w 5124450"/>
                <a:gd name="connsiteY0" fmla="*/ 2540000 h 2540000"/>
                <a:gd name="connsiteX1" fmla="*/ 514350 w 5124450"/>
                <a:gd name="connsiteY1" fmla="*/ 2298700 h 2540000"/>
                <a:gd name="connsiteX2" fmla="*/ 730250 w 5124450"/>
                <a:gd name="connsiteY2" fmla="*/ 2003425 h 2540000"/>
                <a:gd name="connsiteX3" fmla="*/ 1060450 w 5124450"/>
                <a:gd name="connsiteY3" fmla="*/ 1981200 h 2540000"/>
                <a:gd name="connsiteX4" fmla="*/ 1403350 w 5124450"/>
                <a:gd name="connsiteY4" fmla="*/ 2228850 h 2540000"/>
                <a:gd name="connsiteX5" fmla="*/ 1708150 w 5124450"/>
                <a:gd name="connsiteY5" fmla="*/ 2000250 h 2540000"/>
                <a:gd name="connsiteX6" fmla="*/ 2006600 w 5124450"/>
                <a:gd name="connsiteY6" fmla="*/ 1841500 h 2540000"/>
                <a:gd name="connsiteX7" fmla="*/ 2101850 w 5124450"/>
                <a:gd name="connsiteY7" fmla="*/ 2127250 h 2540000"/>
                <a:gd name="connsiteX8" fmla="*/ 2463800 w 5124450"/>
                <a:gd name="connsiteY8" fmla="*/ 2146300 h 2540000"/>
                <a:gd name="connsiteX9" fmla="*/ 2698750 w 5124450"/>
                <a:gd name="connsiteY9" fmla="*/ 1898650 h 2540000"/>
                <a:gd name="connsiteX10" fmla="*/ 2686050 w 5124450"/>
                <a:gd name="connsiteY10" fmla="*/ 1638300 h 2540000"/>
                <a:gd name="connsiteX11" fmla="*/ 2463800 w 5124450"/>
                <a:gd name="connsiteY11" fmla="*/ 1409700 h 2540000"/>
                <a:gd name="connsiteX12" fmla="*/ 2171700 w 5124450"/>
                <a:gd name="connsiteY12" fmla="*/ 1276350 h 2540000"/>
                <a:gd name="connsiteX13" fmla="*/ 1822450 w 5124450"/>
                <a:gd name="connsiteY13" fmla="*/ 1384300 h 2540000"/>
                <a:gd name="connsiteX14" fmla="*/ 1422400 w 5124450"/>
                <a:gd name="connsiteY14" fmla="*/ 1498600 h 2540000"/>
                <a:gd name="connsiteX15" fmla="*/ 1352550 w 5124450"/>
                <a:gd name="connsiteY15" fmla="*/ 1212850 h 2540000"/>
                <a:gd name="connsiteX16" fmla="*/ 1504950 w 5124450"/>
                <a:gd name="connsiteY16" fmla="*/ 939800 h 2540000"/>
                <a:gd name="connsiteX17" fmla="*/ 1854200 w 5124450"/>
                <a:gd name="connsiteY17" fmla="*/ 819150 h 2540000"/>
                <a:gd name="connsiteX18" fmla="*/ 2260600 w 5124450"/>
                <a:gd name="connsiteY18" fmla="*/ 825500 h 2540000"/>
                <a:gd name="connsiteX19" fmla="*/ 2705100 w 5124450"/>
                <a:gd name="connsiteY19" fmla="*/ 844550 h 2540000"/>
                <a:gd name="connsiteX20" fmla="*/ 3111500 w 5124450"/>
                <a:gd name="connsiteY20" fmla="*/ 1035050 h 2540000"/>
                <a:gd name="connsiteX21" fmla="*/ 3435350 w 5124450"/>
                <a:gd name="connsiteY21" fmla="*/ 1257300 h 2540000"/>
                <a:gd name="connsiteX22" fmla="*/ 3790950 w 5124450"/>
                <a:gd name="connsiteY22" fmla="*/ 1377950 h 2540000"/>
                <a:gd name="connsiteX23" fmla="*/ 4006850 w 5124450"/>
                <a:gd name="connsiteY23" fmla="*/ 1162050 h 2540000"/>
                <a:gd name="connsiteX24" fmla="*/ 4064000 w 5124450"/>
                <a:gd name="connsiteY24" fmla="*/ 825500 h 2540000"/>
                <a:gd name="connsiteX25" fmla="*/ 4489450 w 5124450"/>
                <a:gd name="connsiteY25" fmla="*/ 920750 h 2540000"/>
                <a:gd name="connsiteX26" fmla="*/ 4546600 w 5124450"/>
                <a:gd name="connsiteY26" fmla="*/ 495300 h 2540000"/>
                <a:gd name="connsiteX27" fmla="*/ 4921250 w 5124450"/>
                <a:gd name="connsiteY27" fmla="*/ 381000 h 2540000"/>
                <a:gd name="connsiteX28" fmla="*/ 5124450 w 5124450"/>
                <a:gd name="connsiteY28" fmla="*/ 0 h 2540000"/>
                <a:gd name="connsiteX0" fmla="*/ 0 w 4921250"/>
                <a:gd name="connsiteY0" fmla="*/ 2159000 h 2159000"/>
                <a:gd name="connsiteX1" fmla="*/ 514350 w 4921250"/>
                <a:gd name="connsiteY1" fmla="*/ 1917700 h 2159000"/>
                <a:gd name="connsiteX2" fmla="*/ 730250 w 4921250"/>
                <a:gd name="connsiteY2" fmla="*/ 1622425 h 2159000"/>
                <a:gd name="connsiteX3" fmla="*/ 1060450 w 4921250"/>
                <a:gd name="connsiteY3" fmla="*/ 1600200 h 2159000"/>
                <a:gd name="connsiteX4" fmla="*/ 1403350 w 4921250"/>
                <a:gd name="connsiteY4" fmla="*/ 1847850 h 2159000"/>
                <a:gd name="connsiteX5" fmla="*/ 1708150 w 4921250"/>
                <a:gd name="connsiteY5" fmla="*/ 1619250 h 2159000"/>
                <a:gd name="connsiteX6" fmla="*/ 2006600 w 4921250"/>
                <a:gd name="connsiteY6" fmla="*/ 1460500 h 2159000"/>
                <a:gd name="connsiteX7" fmla="*/ 2101850 w 4921250"/>
                <a:gd name="connsiteY7" fmla="*/ 1746250 h 2159000"/>
                <a:gd name="connsiteX8" fmla="*/ 2463800 w 4921250"/>
                <a:gd name="connsiteY8" fmla="*/ 1765300 h 2159000"/>
                <a:gd name="connsiteX9" fmla="*/ 2698750 w 4921250"/>
                <a:gd name="connsiteY9" fmla="*/ 1517650 h 2159000"/>
                <a:gd name="connsiteX10" fmla="*/ 2686050 w 4921250"/>
                <a:gd name="connsiteY10" fmla="*/ 1257300 h 2159000"/>
                <a:gd name="connsiteX11" fmla="*/ 2463800 w 4921250"/>
                <a:gd name="connsiteY11" fmla="*/ 1028700 h 2159000"/>
                <a:gd name="connsiteX12" fmla="*/ 2171700 w 4921250"/>
                <a:gd name="connsiteY12" fmla="*/ 895350 h 2159000"/>
                <a:gd name="connsiteX13" fmla="*/ 1822450 w 4921250"/>
                <a:gd name="connsiteY13" fmla="*/ 1003300 h 2159000"/>
                <a:gd name="connsiteX14" fmla="*/ 1422400 w 4921250"/>
                <a:gd name="connsiteY14" fmla="*/ 1117600 h 2159000"/>
                <a:gd name="connsiteX15" fmla="*/ 1352550 w 4921250"/>
                <a:gd name="connsiteY15" fmla="*/ 831850 h 2159000"/>
                <a:gd name="connsiteX16" fmla="*/ 1504950 w 4921250"/>
                <a:gd name="connsiteY16" fmla="*/ 558800 h 2159000"/>
                <a:gd name="connsiteX17" fmla="*/ 1854200 w 4921250"/>
                <a:gd name="connsiteY17" fmla="*/ 438150 h 2159000"/>
                <a:gd name="connsiteX18" fmla="*/ 2260600 w 4921250"/>
                <a:gd name="connsiteY18" fmla="*/ 444500 h 2159000"/>
                <a:gd name="connsiteX19" fmla="*/ 2705100 w 4921250"/>
                <a:gd name="connsiteY19" fmla="*/ 463550 h 2159000"/>
                <a:gd name="connsiteX20" fmla="*/ 3111500 w 4921250"/>
                <a:gd name="connsiteY20" fmla="*/ 654050 h 2159000"/>
                <a:gd name="connsiteX21" fmla="*/ 3435350 w 4921250"/>
                <a:gd name="connsiteY21" fmla="*/ 876300 h 2159000"/>
                <a:gd name="connsiteX22" fmla="*/ 3790950 w 4921250"/>
                <a:gd name="connsiteY22" fmla="*/ 996950 h 2159000"/>
                <a:gd name="connsiteX23" fmla="*/ 4006850 w 4921250"/>
                <a:gd name="connsiteY23" fmla="*/ 781050 h 2159000"/>
                <a:gd name="connsiteX24" fmla="*/ 4064000 w 4921250"/>
                <a:gd name="connsiteY24" fmla="*/ 444500 h 2159000"/>
                <a:gd name="connsiteX25" fmla="*/ 4489450 w 4921250"/>
                <a:gd name="connsiteY25" fmla="*/ 539750 h 2159000"/>
                <a:gd name="connsiteX26" fmla="*/ 4546600 w 4921250"/>
                <a:gd name="connsiteY26" fmla="*/ 114300 h 2159000"/>
                <a:gd name="connsiteX27" fmla="*/ 4921250 w 4921250"/>
                <a:gd name="connsiteY27" fmla="*/ 0 h 2159000"/>
                <a:gd name="connsiteX0" fmla="*/ 0 w 4546600"/>
                <a:gd name="connsiteY0" fmla="*/ 2044700 h 2044700"/>
                <a:gd name="connsiteX1" fmla="*/ 514350 w 4546600"/>
                <a:gd name="connsiteY1" fmla="*/ 1803400 h 2044700"/>
                <a:gd name="connsiteX2" fmla="*/ 730250 w 4546600"/>
                <a:gd name="connsiteY2" fmla="*/ 1508125 h 2044700"/>
                <a:gd name="connsiteX3" fmla="*/ 1060450 w 4546600"/>
                <a:gd name="connsiteY3" fmla="*/ 1485900 h 2044700"/>
                <a:gd name="connsiteX4" fmla="*/ 1403350 w 4546600"/>
                <a:gd name="connsiteY4" fmla="*/ 1733550 h 2044700"/>
                <a:gd name="connsiteX5" fmla="*/ 1708150 w 4546600"/>
                <a:gd name="connsiteY5" fmla="*/ 1504950 h 2044700"/>
                <a:gd name="connsiteX6" fmla="*/ 2006600 w 4546600"/>
                <a:gd name="connsiteY6" fmla="*/ 1346200 h 2044700"/>
                <a:gd name="connsiteX7" fmla="*/ 2101850 w 4546600"/>
                <a:gd name="connsiteY7" fmla="*/ 1631950 h 2044700"/>
                <a:gd name="connsiteX8" fmla="*/ 2463800 w 4546600"/>
                <a:gd name="connsiteY8" fmla="*/ 1651000 h 2044700"/>
                <a:gd name="connsiteX9" fmla="*/ 2698750 w 4546600"/>
                <a:gd name="connsiteY9" fmla="*/ 1403350 h 2044700"/>
                <a:gd name="connsiteX10" fmla="*/ 2686050 w 4546600"/>
                <a:gd name="connsiteY10" fmla="*/ 1143000 h 2044700"/>
                <a:gd name="connsiteX11" fmla="*/ 2463800 w 4546600"/>
                <a:gd name="connsiteY11" fmla="*/ 914400 h 2044700"/>
                <a:gd name="connsiteX12" fmla="*/ 2171700 w 4546600"/>
                <a:gd name="connsiteY12" fmla="*/ 781050 h 2044700"/>
                <a:gd name="connsiteX13" fmla="*/ 1822450 w 4546600"/>
                <a:gd name="connsiteY13" fmla="*/ 889000 h 2044700"/>
                <a:gd name="connsiteX14" fmla="*/ 1422400 w 4546600"/>
                <a:gd name="connsiteY14" fmla="*/ 1003300 h 2044700"/>
                <a:gd name="connsiteX15" fmla="*/ 1352550 w 4546600"/>
                <a:gd name="connsiteY15" fmla="*/ 717550 h 2044700"/>
                <a:gd name="connsiteX16" fmla="*/ 1504950 w 4546600"/>
                <a:gd name="connsiteY16" fmla="*/ 444500 h 2044700"/>
                <a:gd name="connsiteX17" fmla="*/ 1854200 w 4546600"/>
                <a:gd name="connsiteY17" fmla="*/ 323850 h 2044700"/>
                <a:gd name="connsiteX18" fmla="*/ 2260600 w 4546600"/>
                <a:gd name="connsiteY18" fmla="*/ 330200 h 2044700"/>
                <a:gd name="connsiteX19" fmla="*/ 2705100 w 4546600"/>
                <a:gd name="connsiteY19" fmla="*/ 349250 h 2044700"/>
                <a:gd name="connsiteX20" fmla="*/ 3111500 w 4546600"/>
                <a:gd name="connsiteY20" fmla="*/ 539750 h 2044700"/>
                <a:gd name="connsiteX21" fmla="*/ 3435350 w 4546600"/>
                <a:gd name="connsiteY21" fmla="*/ 762000 h 2044700"/>
                <a:gd name="connsiteX22" fmla="*/ 3790950 w 4546600"/>
                <a:gd name="connsiteY22" fmla="*/ 882650 h 2044700"/>
                <a:gd name="connsiteX23" fmla="*/ 4006850 w 4546600"/>
                <a:gd name="connsiteY23" fmla="*/ 666750 h 2044700"/>
                <a:gd name="connsiteX24" fmla="*/ 4064000 w 4546600"/>
                <a:gd name="connsiteY24" fmla="*/ 330200 h 2044700"/>
                <a:gd name="connsiteX25" fmla="*/ 4489450 w 4546600"/>
                <a:gd name="connsiteY25" fmla="*/ 425450 h 2044700"/>
                <a:gd name="connsiteX26" fmla="*/ 4546600 w 4546600"/>
                <a:gd name="connsiteY26" fmla="*/ 0 h 2044700"/>
                <a:gd name="connsiteX0" fmla="*/ 0 w 4489450"/>
                <a:gd name="connsiteY0" fmla="*/ 1720850 h 1720850"/>
                <a:gd name="connsiteX1" fmla="*/ 514350 w 4489450"/>
                <a:gd name="connsiteY1" fmla="*/ 1479550 h 1720850"/>
                <a:gd name="connsiteX2" fmla="*/ 730250 w 4489450"/>
                <a:gd name="connsiteY2" fmla="*/ 1184275 h 1720850"/>
                <a:gd name="connsiteX3" fmla="*/ 1060450 w 4489450"/>
                <a:gd name="connsiteY3" fmla="*/ 1162050 h 1720850"/>
                <a:gd name="connsiteX4" fmla="*/ 1403350 w 4489450"/>
                <a:gd name="connsiteY4" fmla="*/ 1409700 h 1720850"/>
                <a:gd name="connsiteX5" fmla="*/ 1708150 w 4489450"/>
                <a:gd name="connsiteY5" fmla="*/ 1181100 h 1720850"/>
                <a:gd name="connsiteX6" fmla="*/ 2006600 w 4489450"/>
                <a:gd name="connsiteY6" fmla="*/ 1022350 h 1720850"/>
                <a:gd name="connsiteX7" fmla="*/ 2101850 w 4489450"/>
                <a:gd name="connsiteY7" fmla="*/ 1308100 h 1720850"/>
                <a:gd name="connsiteX8" fmla="*/ 2463800 w 4489450"/>
                <a:gd name="connsiteY8" fmla="*/ 1327150 h 1720850"/>
                <a:gd name="connsiteX9" fmla="*/ 2698750 w 4489450"/>
                <a:gd name="connsiteY9" fmla="*/ 1079500 h 1720850"/>
                <a:gd name="connsiteX10" fmla="*/ 2686050 w 4489450"/>
                <a:gd name="connsiteY10" fmla="*/ 819150 h 1720850"/>
                <a:gd name="connsiteX11" fmla="*/ 2463800 w 4489450"/>
                <a:gd name="connsiteY11" fmla="*/ 590550 h 1720850"/>
                <a:gd name="connsiteX12" fmla="*/ 2171700 w 4489450"/>
                <a:gd name="connsiteY12" fmla="*/ 457200 h 1720850"/>
                <a:gd name="connsiteX13" fmla="*/ 1822450 w 4489450"/>
                <a:gd name="connsiteY13" fmla="*/ 565150 h 1720850"/>
                <a:gd name="connsiteX14" fmla="*/ 1422400 w 4489450"/>
                <a:gd name="connsiteY14" fmla="*/ 679450 h 1720850"/>
                <a:gd name="connsiteX15" fmla="*/ 1352550 w 4489450"/>
                <a:gd name="connsiteY15" fmla="*/ 393700 h 1720850"/>
                <a:gd name="connsiteX16" fmla="*/ 1504950 w 4489450"/>
                <a:gd name="connsiteY16" fmla="*/ 120650 h 1720850"/>
                <a:gd name="connsiteX17" fmla="*/ 1854200 w 4489450"/>
                <a:gd name="connsiteY17" fmla="*/ 0 h 1720850"/>
                <a:gd name="connsiteX18" fmla="*/ 2260600 w 4489450"/>
                <a:gd name="connsiteY18" fmla="*/ 6350 h 1720850"/>
                <a:gd name="connsiteX19" fmla="*/ 2705100 w 4489450"/>
                <a:gd name="connsiteY19" fmla="*/ 25400 h 1720850"/>
                <a:gd name="connsiteX20" fmla="*/ 3111500 w 4489450"/>
                <a:gd name="connsiteY20" fmla="*/ 215900 h 1720850"/>
                <a:gd name="connsiteX21" fmla="*/ 3435350 w 4489450"/>
                <a:gd name="connsiteY21" fmla="*/ 438150 h 1720850"/>
                <a:gd name="connsiteX22" fmla="*/ 3790950 w 4489450"/>
                <a:gd name="connsiteY22" fmla="*/ 558800 h 1720850"/>
                <a:gd name="connsiteX23" fmla="*/ 4006850 w 4489450"/>
                <a:gd name="connsiteY23" fmla="*/ 342900 h 1720850"/>
                <a:gd name="connsiteX24" fmla="*/ 4064000 w 4489450"/>
                <a:gd name="connsiteY24" fmla="*/ 6350 h 1720850"/>
                <a:gd name="connsiteX25" fmla="*/ 4489450 w 4489450"/>
                <a:gd name="connsiteY25" fmla="*/ 101600 h 1720850"/>
                <a:gd name="connsiteX0" fmla="*/ 0 w 4064000"/>
                <a:gd name="connsiteY0" fmla="*/ 1720850 h 1720850"/>
                <a:gd name="connsiteX1" fmla="*/ 514350 w 4064000"/>
                <a:gd name="connsiteY1" fmla="*/ 1479550 h 1720850"/>
                <a:gd name="connsiteX2" fmla="*/ 730250 w 4064000"/>
                <a:gd name="connsiteY2" fmla="*/ 1184275 h 1720850"/>
                <a:gd name="connsiteX3" fmla="*/ 1060450 w 4064000"/>
                <a:gd name="connsiteY3" fmla="*/ 1162050 h 1720850"/>
                <a:gd name="connsiteX4" fmla="*/ 1403350 w 4064000"/>
                <a:gd name="connsiteY4" fmla="*/ 1409700 h 1720850"/>
                <a:gd name="connsiteX5" fmla="*/ 1708150 w 4064000"/>
                <a:gd name="connsiteY5" fmla="*/ 1181100 h 1720850"/>
                <a:gd name="connsiteX6" fmla="*/ 2006600 w 4064000"/>
                <a:gd name="connsiteY6" fmla="*/ 1022350 h 1720850"/>
                <a:gd name="connsiteX7" fmla="*/ 2101850 w 4064000"/>
                <a:gd name="connsiteY7" fmla="*/ 1308100 h 1720850"/>
                <a:gd name="connsiteX8" fmla="*/ 2463800 w 4064000"/>
                <a:gd name="connsiteY8" fmla="*/ 1327150 h 1720850"/>
                <a:gd name="connsiteX9" fmla="*/ 2698750 w 4064000"/>
                <a:gd name="connsiteY9" fmla="*/ 1079500 h 1720850"/>
                <a:gd name="connsiteX10" fmla="*/ 2686050 w 4064000"/>
                <a:gd name="connsiteY10" fmla="*/ 819150 h 1720850"/>
                <a:gd name="connsiteX11" fmla="*/ 2463800 w 4064000"/>
                <a:gd name="connsiteY11" fmla="*/ 590550 h 1720850"/>
                <a:gd name="connsiteX12" fmla="*/ 2171700 w 4064000"/>
                <a:gd name="connsiteY12" fmla="*/ 457200 h 1720850"/>
                <a:gd name="connsiteX13" fmla="*/ 1822450 w 4064000"/>
                <a:gd name="connsiteY13" fmla="*/ 565150 h 1720850"/>
                <a:gd name="connsiteX14" fmla="*/ 1422400 w 4064000"/>
                <a:gd name="connsiteY14" fmla="*/ 679450 h 1720850"/>
                <a:gd name="connsiteX15" fmla="*/ 1352550 w 4064000"/>
                <a:gd name="connsiteY15" fmla="*/ 393700 h 1720850"/>
                <a:gd name="connsiteX16" fmla="*/ 1504950 w 4064000"/>
                <a:gd name="connsiteY16" fmla="*/ 120650 h 1720850"/>
                <a:gd name="connsiteX17" fmla="*/ 1854200 w 4064000"/>
                <a:gd name="connsiteY17" fmla="*/ 0 h 1720850"/>
                <a:gd name="connsiteX18" fmla="*/ 2260600 w 4064000"/>
                <a:gd name="connsiteY18" fmla="*/ 6350 h 1720850"/>
                <a:gd name="connsiteX19" fmla="*/ 2705100 w 4064000"/>
                <a:gd name="connsiteY19" fmla="*/ 25400 h 1720850"/>
                <a:gd name="connsiteX20" fmla="*/ 3111500 w 4064000"/>
                <a:gd name="connsiteY20" fmla="*/ 215900 h 1720850"/>
                <a:gd name="connsiteX21" fmla="*/ 3435350 w 4064000"/>
                <a:gd name="connsiteY21" fmla="*/ 438150 h 1720850"/>
                <a:gd name="connsiteX22" fmla="*/ 3790950 w 4064000"/>
                <a:gd name="connsiteY22" fmla="*/ 558800 h 1720850"/>
                <a:gd name="connsiteX23" fmla="*/ 4006850 w 4064000"/>
                <a:gd name="connsiteY23" fmla="*/ 342900 h 1720850"/>
                <a:gd name="connsiteX24" fmla="*/ 4064000 w 4064000"/>
                <a:gd name="connsiteY24" fmla="*/ 6350 h 1720850"/>
                <a:gd name="connsiteX0" fmla="*/ 0 w 4006850"/>
                <a:gd name="connsiteY0" fmla="*/ 1720850 h 1720850"/>
                <a:gd name="connsiteX1" fmla="*/ 514350 w 4006850"/>
                <a:gd name="connsiteY1" fmla="*/ 1479550 h 1720850"/>
                <a:gd name="connsiteX2" fmla="*/ 730250 w 4006850"/>
                <a:gd name="connsiteY2" fmla="*/ 1184275 h 1720850"/>
                <a:gd name="connsiteX3" fmla="*/ 1060450 w 4006850"/>
                <a:gd name="connsiteY3" fmla="*/ 1162050 h 1720850"/>
                <a:gd name="connsiteX4" fmla="*/ 1403350 w 4006850"/>
                <a:gd name="connsiteY4" fmla="*/ 1409700 h 1720850"/>
                <a:gd name="connsiteX5" fmla="*/ 1708150 w 4006850"/>
                <a:gd name="connsiteY5" fmla="*/ 1181100 h 1720850"/>
                <a:gd name="connsiteX6" fmla="*/ 2006600 w 4006850"/>
                <a:gd name="connsiteY6" fmla="*/ 1022350 h 1720850"/>
                <a:gd name="connsiteX7" fmla="*/ 2101850 w 4006850"/>
                <a:gd name="connsiteY7" fmla="*/ 1308100 h 1720850"/>
                <a:gd name="connsiteX8" fmla="*/ 2463800 w 4006850"/>
                <a:gd name="connsiteY8" fmla="*/ 1327150 h 1720850"/>
                <a:gd name="connsiteX9" fmla="*/ 2698750 w 4006850"/>
                <a:gd name="connsiteY9" fmla="*/ 1079500 h 1720850"/>
                <a:gd name="connsiteX10" fmla="*/ 2686050 w 4006850"/>
                <a:gd name="connsiteY10" fmla="*/ 819150 h 1720850"/>
                <a:gd name="connsiteX11" fmla="*/ 2463800 w 4006850"/>
                <a:gd name="connsiteY11" fmla="*/ 590550 h 1720850"/>
                <a:gd name="connsiteX12" fmla="*/ 2171700 w 4006850"/>
                <a:gd name="connsiteY12" fmla="*/ 457200 h 1720850"/>
                <a:gd name="connsiteX13" fmla="*/ 1822450 w 4006850"/>
                <a:gd name="connsiteY13" fmla="*/ 565150 h 1720850"/>
                <a:gd name="connsiteX14" fmla="*/ 1422400 w 4006850"/>
                <a:gd name="connsiteY14" fmla="*/ 679450 h 1720850"/>
                <a:gd name="connsiteX15" fmla="*/ 1352550 w 4006850"/>
                <a:gd name="connsiteY15" fmla="*/ 393700 h 1720850"/>
                <a:gd name="connsiteX16" fmla="*/ 1504950 w 4006850"/>
                <a:gd name="connsiteY16" fmla="*/ 120650 h 1720850"/>
                <a:gd name="connsiteX17" fmla="*/ 1854200 w 4006850"/>
                <a:gd name="connsiteY17" fmla="*/ 0 h 1720850"/>
                <a:gd name="connsiteX18" fmla="*/ 2260600 w 4006850"/>
                <a:gd name="connsiteY18" fmla="*/ 6350 h 1720850"/>
                <a:gd name="connsiteX19" fmla="*/ 2705100 w 4006850"/>
                <a:gd name="connsiteY19" fmla="*/ 25400 h 1720850"/>
                <a:gd name="connsiteX20" fmla="*/ 3111500 w 4006850"/>
                <a:gd name="connsiteY20" fmla="*/ 215900 h 1720850"/>
                <a:gd name="connsiteX21" fmla="*/ 3435350 w 4006850"/>
                <a:gd name="connsiteY21" fmla="*/ 438150 h 1720850"/>
                <a:gd name="connsiteX22" fmla="*/ 3790950 w 4006850"/>
                <a:gd name="connsiteY22" fmla="*/ 558800 h 1720850"/>
                <a:gd name="connsiteX23" fmla="*/ 4006850 w 4006850"/>
                <a:gd name="connsiteY23" fmla="*/ 342900 h 1720850"/>
                <a:gd name="connsiteX0" fmla="*/ 0 w 3790950"/>
                <a:gd name="connsiteY0" fmla="*/ 1720850 h 1720850"/>
                <a:gd name="connsiteX1" fmla="*/ 514350 w 3790950"/>
                <a:gd name="connsiteY1" fmla="*/ 1479550 h 1720850"/>
                <a:gd name="connsiteX2" fmla="*/ 730250 w 3790950"/>
                <a:gd name="connsiteY2" fmla="*/ 1184275 h 1720850"/>
                <a:gd name="connsiteX3" fmla="*/ 1060450 w 3790950"/>
                <a:gd name="connsiteY3" fmla="*/ 1162050 h 1720850"/>
                <a:gd name="connsiteX4" fmla="*/ 1403350 w 3790950"/>
                <a:gd name="connsiteY4" fmla="*/ 1409700 h 1720850"/>
                <a:gd name="connsiteX5" fmla="*/ 1708150 w 3790950"/>
                <a:gd name="connsiteY5" fmla="*/ 1181100 h 1720850"/>
                <a:gd name="connsiteX6" fmla="*/ 2006600 w 3790950"/>
                <a:gd name="connsiteY6" fmla="*/ 1022350 h 1720850"/>
                <a:gd name="connsiteX7" fmla="*/ 2101850 w 3790950"/>
                <a:gd name="connsiteY7" fmla="*/ 1308100 h 1720850"/>
                <a:gd name="connsiteX8" fmla="*/ 2463800 w 3790950"/>
                <a:gd name="connsiteY8" fmla="*/ 1327150 h 1720850"/>
                <a:gd name="connsiteX9" fmla="*/ 2698750 w 3790950"/>
                <a:gd name="connsiteY9" fmla="*/ 1079500 h 1720850"/>
                <a:gd name="connsiteX10" fmla="*/ 2686050 w 3790950"/>
                <a:gd name="connsiteY10" fmla="*/ 819150 h 1720850"/>
                <a:gd name="connsiteX11" fmla="*/ 2463800 w 3790950"/>
                <a:gd name="connsiteY11" fmla="*/ 590550 h 1720850"/>
                <a:gd name="connsiteX12" fmla="*/ 2171700 w 3790950"/>
                <a:gd name="connsiteY12" fmla="*/ 457200 h 1720850"/>
                <a:gd name="connsiteX13" fmla="*/ 1822450 w 3790950"/>
                <a:gd name="connsiteY13" fmla="*/ 565150 h 1720850"/>
                <a:gd name="connsiteX14" fmla="*/ 1422400 w 3790950"/>
                <a:gd name="connsiteY14" fmla="*/ 679450 h 1720850"/>
                <a:gd name="connsiteX15" fmla="*/ 1352550 w 3790950"/>
                <a:gd name="connsiteY15" fmla="*/ 393700 h 1720850"/>
                <a:gd name="connsiteX16" fmla="*/ 1504950 w 3790950"/>
                <a:gd name="connsiteY16" fmla="*/ 120650 h 1720850"/>
                <a:gd name="connsiteX17" fmla="*/ 1854200 w 3790950"/>
                <a:gd name="connsiteY17" fmla="*/ 0 h 1720850"/>
                <a:gd name="connsiteX18" fmla="*/ 2260600 w 3790950"/>
                <a:gd name="connsiteY18" fmla="*/ 6350 h 1720850"/>
                <a:gd name="connsiteX19" fmla="*/ 2705100 w 3790950"/>
                <a:gd name="connsiteY19" fmla="*/ 25400 h 1720850"/>
                <a:gd name="connsiteX20" fmla="*/ 3111500 w 3790950"/>
                <a:gd name="connsiteY20" fmla="*/ 215900 h 1720850"/>
                <a:gd name="connsiteX21" fmla="*/ 3435350 w 3790950"/>
                <a:gd name="connsiteY21" fmla="*/ 438150 h 1720850"/>
                <a:gd name="connsiteX22" fmla="*/ 3790950 w 3790950"/>
                <a:gd name="connsiteY22" fmla="*/ 558800 h 1720850"/>
                <a:gd name="connsiteX0" fmla="*/ 0 w 3435350"/>
                <a:gd name="connsiteY0" fmla="*/ 1720850 h 1720850"/>
                <a:gd name="connsiteX1" fmla="*/ 514350 w 3435350"/>
                <a:gd name="connsiteY1" fmla="*/ 1479550 h 1720850"/>
                <a:gd name="connsiteX2" fmla="*/ 730250 w 3435350"/>
                <a:gd name="connsiteY2" fmla="*/ 1184275 h 1720850"/>
                <a:gd name="connsiteX3" fmla="*/ 1060450 w 3435350"/>
                <a:gd name="connsiteY3" fmla="*/ 1162050 h 1720850"/>
                <a:gd name="connsiteX4" fmla="*/ 1403350 w 3435350"/>
                <a:gd name="connsiteY4" fmla="*/ 1409700 h 1720850"/>
                <a:gd name="connsiteX5" fmla="*/ 1708150 w 3435350"/>
                <a:gd name="connsiteY5" fmla="*/ 1181100 h 1720850"/>
                <a:gd name="connsiteX6" fmla="*/ 2006600 w 3435350"/>
                <a:gd name="connsiteY6" fmla="*/ 1022350 h 1720850"/>
                <a:gd name="connsiteX7" fmla="*/ 2101850 w 3435350"/>
                <a:gd name="connsiteY7" fmla="*/ 1308100 h 1720850"/>
                <a:gd name="connsiteX8" fmla="*/ 2463800 w 3435350"/>
                <a:gd name="connsiteY8" fmla="*/ 1327150 h 1720850"/>
                <a:gd name="connsiteX9" fmla="*/ 2698750 w 3435350"/>
                <a:gd name="connsiteY9" fmla="*/ 1079500 h 1720850"/>
                <a:gd name="connsiteX10" fmla="*/ 2686050 w 3435350"/>
                <a:gd name="connsiteY10" fmla="*/ 819150 h 1720850"/>
                <a:gd name="connsiteX11" fmla="*/ 2463800 w 3435350"/>
                <a:gd name="connsiteY11" fmla="*/ 590550 h 1720850"/>
                <a:gd name="connsiteX12" fmla="*/ 2171700 w 3435350"/>
                <a:gd name="connsiteY12" fmla="*/ 457200 h 1720850"/>
                <a:gd name="connsiteX13" fmla="*/ 1822450 w 3435350"/>
                <a:gd name="connsiteY13" fmla="*/ 565150 h 1720850"/>
                <a:gd name="connsiteX14" fmla="*/ 1422400 w 3435350"/>
                <a:gd name="connsiteY14" fmla="*/ 679450 h 1720850"/>
                <a:gd name="connsiteX15" fmla="*/ 1352550 w 3435350"/>
                <a:gd name="connsiteY15" fmla="*/ 393700 h 1720850"/>
                <a:gd name="connsiteX16" fmla="*/ 1504950 w 3435350"/>
                <a:gd name="connsiteY16" fmla="*/ 120650 h 1720850"/>
                <a:gd name="connsiteX17" fmla="*/ 1854200 w 3435350"/>
                <a:gd name="connsiteY17" fmla="*/ 0 h 1720850"/>
                <a:gd name="connsiteX18" fmla="*/ 2260600 w 3435350"/>
                <a:gd name="connsiteY18" fmla="*/ 6350 h 1720850"/>
                <a:gd name="connsiteX19" fmla="*/ 2705100 w 3435350"/>
                <a:gd name="connsiteY19" fmla="*/ 25400 h 1720850"/>
                <a:gd name="connsiteX20" fmla="*/ 3111500 w 3435350"/>
                <a:gd name="connsiteY20" fmla="*/ 215900 h 1720850"/>
                <a:gd name="connsiteX21" fmla="*/ 3435350 w 3435350"/>
                <a:gd name="connsiteY21" fmla="*/ 438150 h 1720850"/>
                <a:gd name="connsiteX0" fmla="*/ 0 w 2921000"/>
                <a:gd name="connsiteY0" fmla="*/ 1479550 h 1479550"/>
                <a:gd name="connsiteX1" fmla="*/ 215900 w 2921000"/>
                <a:gd name="connsiteY1" fmla="*/ 1184275 h 1479550"/>
                <a:gd name="connsiteX2" fmla="*/ 546100 w 2921000"/>
                <a:gd name="connsiteY2" fmla="*/ 1162050 h 1479550"/>
                <a:gd name="connsiteX3" fmla="*/ 889000 w 2921000"/>
                <a:gd name="connsiteY3" fmla="*/ 1409700 h 1479550"/>
                <a:gd name="connsiteX4" fmla="*/ 1193800 w 2921000"/>
                <a:gd name="connsiteY4" fmla="*/ 1181100 h 1479550"/>
                <a:gd name="connsiteX5" fmla="*/ 1492250 w 2921000"/>
                <a:gd name="connsiteY5" fmla="*/ 1022350 h 1479550"/>
                <a:gd name="connsiteX6" fmla="*/ 1587500 w 2921000"/>
                <a:gd name="connsiteY6" fmla="*/ 1308100 h 1479550"/>
                <a:gd name="connsiteX7" fmla="*/ 1949450 w 2921000"/>
                <a:gd name="connsiteY7" fmla="*/ 1327150 h 1479550"/>
                <a:gd name="connsiteX8" fmla="*/ 2184400 w 2921000"/>
                <a:gd name="connsiteY8" fmla="*/ 1079500 h 1479550"/>
                <a:gd name="connsiteX9" fmla="*/ 2171700 w 2921000"/>
                <a:gd name="connsiteY9" fmla="*/ 819150 h 1479550"/>
                <a:gd name="connsiteX10" fmla="*/ 1949450 w 2921000"/>
                <a:gd name="connsiteY10" fmla="*/ 590550 h 1479550"/>
                <a:gd name="connsiteX11" fmla="*/ 1657350 w 2921000"/>
                <a:gd name="connsiteY11" fmla="*/ 457200 h 1479550"/>
                <a:gd name="connsiteX12" fmla="*/ 1308100 w 2921000"/>
                <a:gd name="connsiteY12" fmla="*/ 565150 h 1479550"/>
                <a:gd name="connsiteX13" fmla="*/ 908050 w 2921000"/>
                <a:gd name="connsiteY13" fmla="*/ 679450 h 1479550"/>
                <a:gd name="connsiteX14" fmla="*/ 838200 w 2921000"/>
                <a:gd name="connsiteY14" fmla="*/ 393700 h 1479550"/>
                <a:gd name="connsiteX15" fmla="*/ 990600 w 2921000"/>
                <a:gd name="connsiteY15" fmla="*/ 120650 h 1479550"/>
                <a:gd name="connsiteX16" fmla="*/ 1339850 w 2921000"/>
                <a:gd name="connsiteY16" fmla="*/ 0 h 1479550"/>
                <a:gd name="connsiteX17" fmla="*/ 1746250 w 2921000"/>
                <a:gd name="connsiteY17" fmla="*/ 6350 h 1479550"/>
                <a:gd name="connsiteX18" fmla="*/ 2190750 w 2921000"/>
                <a:gd name="connsiteY18" fmla="*/ 25400 h 1479550"/>
                <a:gd name="connsiteX19" fmla="*/ 2597150 w 2921000"/>
                <a:gd name="connsiteY19" fmla="*/ 215900 h 1479550"/>
                <a:gd name="connsiteX20" fmla="*/ 2921000 w 2921000"/>
                <a:gd name="connsiteY20" fmla="*/ 438150 h 1479550"/>
                <a:gd name="connsiteX0" fmla="*/ 0 w 2705100"/>
                <a:gd name="connsiteY0" fmla="*/ 1184275 h 1409700"/>
                <a:gd name="connsiteX1" fmla="*/ 330200 w 2705100"/>
                <a:gd name="connsiteY1" fmla="*/ 1162050 h 1409700"/>
                <a:gd name="connsiteX2" fmla="*/ 673100 w 2705100"/>
                <a:gd name="connsiteY2" fmla="*/ 1409700 h 1409700"/>
                <a:gd name="connsiteX3" fmla="*/ 977900 w 2705100"/>
                <a:gd name="connsiteY3" fmla="*/ 1181100 h 1409700"/>
                <a:gd name="connsiteX4" fmla="*/ 1276350 w 2705100"/>
                <a:gd name="connsiteY4" fmla="*/ 1022350 h 1409700"/>
                <a:gd name="connsiteX5" fmla="*/ 1371600 w 2705100"/>
                <a:gd name="connsiteY5" fmla="*/ 1308100 h 1409700"/>
                <a:gd name="connsiteX6" fmla="*/ 1733550 w 2705100"/>
                <a:gd name="connsiteY6" fmla="*/ 1327150 h 1409700"/>
                <a:gd name="connsiteX7" fmla="*/ 1968500 w 2705100"/>
                <a:gd name="connsiteY7" fmla="*/ 1079500 h 1409700"/>
                <a:gd name="connsiteX8" fmla="*/ 1955800 w 2705100"/>
                <a:gd name="connsiteY8" fmla="*/ 819150 h 1409700"/>
                <a:gd name="connsiteX9" fmla="*/ 1733550 w 2705100"/>
                <a:gd name="connsiteY9" fmla="*/ 590550 h 1409700"/>
                <a:gd name="connsiteX10" fmla="*/ 1441450 w 2705100"/>
                <a:gd name="connsiteY10" fmla="*/ 457200 h 1409700"/>
                <a:gd name="connsiteX11" fmla="*/ 1092200 w 2705100"/>
                <a:gd name="connsiteY11" fmla="*/ 565150 h 1409700"/>
                <a:gd name="connsiteX12" fmla="*/ 692150 w 2705100"/>
                <a:gd name="connsiteY12" fmla="*/ 679450 h 1409700"/>
                <a:gd name="connsiteX13" fmla="*/ 622300 w 2705100"/>
                <a:gd name="connsiteY13" fmla="*/ 393700 h 1409700"/>
                <a:gd name="connsiteX14" fmla="*/ 774700 w 2705100"/>
                <a:gd name="connsiteY14" fmla="*/ 120650 h 1409700"/>
                <a:gd name="connsiteX15" fmla="*/ 1123950 w 2705100"/>
                <a:gd name="connsiteY15" fmla="*/ 0 h 1409700"/>
                <a:gd name="connsiteX16" fmla="*/ 1530350 w 2705100"/>
                <a:gd name="connsiteY16" fmla="*/ 6350 h 1409700"/>
                <a:gd name="connsiteX17" fmla="*/ 1974850 w 2705100"/>
                <a:gd name="connsiteY17" fmla="*/ 25400 h 1409700"/>
                <a:gd name="connsiteX18" fmla="*/ 2381250 w 2705100"/>
                <a:gd name="connsiteY18" fmla="*/ 215900 h 1409700"/>
                <a:gd name="connsiteX19" fmla="*/ 2705100 w 2705100"/>
                <a:gd name="connsiteY19" fmla="*/ 438150 h 1409700"/>
                <a:gd name="connsiteX0" fmla="*/ 0 w 2374900"/>
                <a:gd name="connsiteY0" fmla="*/ 1162050 h 1409700"/>
                <a:gd name="connsiteX1" fmla="*/ 342900 w 2374900"/>
                <a:gd name="connsiteY1" fmla="*/ 1409700 h 1409700"/>
                <a:gd name="connsiteX2" fmla="*/ 647700 w 2374900"/>
                <a:gd name="connsiteY2" fmla="*/ 1181100 h 1409700"/>
                <a:gd name="connsiteX3" fmla="*/ 946150 w 2374900"/>
                <a:gd name="connsiteY3" fmla="*/ 1022350 h 1409700"/>
                <a:gd name="connsiteX4" fmla="*/ 1041400 w 2374900"/>
                <a:gd name="connsiteY4" fmla="*/ 1308100 h 1409700"/>
                <a:gd name="connsiteX5" fmla="*/ 1403350 w 2374900"/>
                <a:gd name="connsiteY5" fmla="*/ 1327150 h 1409700"/>
                <a:gd name="connsiteX6" fmla="*/ 1638300 w 2374900"/>
                <a:gd name="connsiteY6" fmla="*/ 1079500 h 1409700"/>
                <a:gd name="connsiteX7" fmla="*/ 1625600 w 2374900"/>
                <a:gd name="connsiteY7" fmla="*/ 819150 h 1409700"/>
                <a:gd name="connsiteX8" fmla="*/ 1403350 w 2374900"/>
                <a:gd name="connsiteY8" fmla="*/ 590550 h 1409700"/>
                <a:gd name="connsiteX9" fmla="*/ 1111250 w 2374900"/>
                <a:gd name="connsiteY9" fmla="*/ 457200 h 1409700"/>
                <a:gd name="connsiteX10" fmla="*/ 762000 w 2374900"/>
                <a:gd name="connsiteY10" fmla="*/ 565150 h 1409700"/>
                <a:gd name="connsiteX11" fmla="*/ 361950 w 2374900"/>
                <a:gd name="connsiteY11" fmla="*/ 679450 h 1409700"/>
                <a:gd name="connsiteX12" fmla="*/ 292100 w 2374900"/>
                <a:gd name="connsiteY12" fmla="*/ 393700 h 1409700"/>
                <a:gd name="connsiteX13" fmla="*/ 444500 w 2374900"/>
                <a:gd name="connsiteY13" fmla="*/ 120650 h 1409700"/>
                <a:gd name="connsiteX14" fmla="*/ 793750 w 2374900"/>
                <a:gd name="connsiteY14" fmla="*/ 0 h 1409700"/>
                <a:gd name="connsiteX15" fmla="*/ 1200150 w 2374900"/>
                <a:gd name="connsiteY15" fmla="*/ 6350 h 1409700"/>
                <a:gd name="connsiteX16" fmla="*/ 1644650 w 2374900"/>
                <a:gd name="connsiteY16" fmla="*/ 25400 h 1409700"/>
                <a:gd name="connsiteX17" fmla="*/ 2051050 w 2374900"/>
                <a:gd name="connsiteY17" fmla="*/ 215900 h 1409700"/>
                <a:gd name="connsiteX18" fmla="*/ 2374900 w 2374900"/>
                <a:gd name="connsiteY18" fmla="*/ 43815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900" h="1409700">
                  <a:moveTo>
                    <a:pt x="0" y="1162050"/>
                  </a:moveTo>
                  <a:lnTo>
                    <a:pt x="342900" y="1409700"/>
                  </a:lnTo>
                  <a:lnTo>
                    <a:pt x="647700" y="1181100"/>
                  </a:lnTo>
                  <a:lnTo>
                    <a:pt x="946150" y="1022350"/>
                  </a:lnTo>
                  <a:lnTo>
                    <a:pt x="1041400" y="1308100"/>
                  </a:lnTo>
                  <a:lnTo>
                    <a:pt x="1403350" y="1327150"/>
                  </a:lnTo>
                  <a:lnTo>
                    <a:pt x="1638300" y="1079500"/>
                  </a:lnTo>
                  <a:lnTo>
                    <a:pt x="1625600" y="819150"/>
                  </a:lnTo>
                  <a:lnTo>
                    <a:pt x="1403350" y="590550"/>
                  </a:lnTo>
                  <a:lnTo>
                    <a:pt x="1111250" y="457200"/>
                  </a:lnTo>
                  <a:lnTo>
                    <a:pt x="762000" y="565150"/>
                  </a:lnTo>
                  <a:lnTo>
                    <a:pt x="361950" y="679450"/>
                  </a:lnTo>
                  <a:lnTo>
                    <a:pt x="292100" y="393700"/>
                  </a:lnTo>
                  <a:lnTo>
                    <a:pt x="444500" y="120650"/>
                  </a:lnTo>
                  <a:lnTo>
                    <a:pt x="793750" y="0"/>
                  </a:lnTo>
                  <a:lnTo>
                    <a:pt x="1200150" y="6350"/>
                  </a:lnTo>
                  <a:lnTo>
                    <a:pt x="1644650" y="25400"/>
                  </a:lnTo>
                  <a:lnTo>
                    <a:pt x="2051050" y="215900"/>
                  </a:lnTo>
                  <a:lnTo>
                    <a:pt x="2374900" y="43815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8" name="円/楕円 247"/>
            <p:cNvSpPr/>
            <p:nvPr/>
          </p:nvSpPr>
          <p:spPr>
            <a:xfrm>
              <a:off x="3118749" y="487113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248"/>
            <p:cNvSpPr/>
            <p:nvPr/>
          </p:nvSpPr>
          <p:spPr>
            <a:xfrm>
              <a:off x="3428195" y="465760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円/楕円 249"/>
            <p:cNvSpPr/>
            <p:nvPr/>
          </p:nvSpPr>
          <p:spPr>
            <a:xfrm>
              <a:off x="3702271" y="449941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円/楕円 250"/>
            <p:cNvSpPr/>
            <p:nvPr/>
          </p:nvSpPr>
          <p:spPr>
            <a:xfrm>
              <a:off x="3822003" y="477678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円/楕円 251"/>
            <p:cNvSpPr/>
            <p:nvPr/>
          </p:nvSpPr>
          <p:spPr>
            <a:xfrm>
              <a:off x="4170807" y="479523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円/楕円 252"/>
            <p:cNvSpPr/>
            <p:nvPr/>
          </p:nvSpPr>
          <p:spPr>
            <a:xfrm>
              <a:off x="4404742" y="454339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円/楕円 253"/>
            <p:cNvSpPr/>
            <p:nvPr/>
          </p:nvSpPr>
          <p:spPr>
            <a:xfrm>
              <a:off x="4390453" y="428206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楕円 254"/>
            <p:cNvSpPr/>
            <p:nvPr/>
          </p:nvSpPr>
          <p:spPr>
            <a:xfrm>
              <a:off x="4170807" y="406184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255"/>
            <p:cNvSpPr/>
            <p:nvPr/>
          </p:nvSpPr>
          <p:spPr>
            <a:xfrm>
              <a:off x="3888009" y="3935556"/>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楕円 256"/>
            <p:cNvSpPr/>
            <p:nvPr/>
          </p:nvSpPr>
          <p:spPr>
            <a:xfrm>
              <a:off x="3535771" y="403388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円/楕円 257"/>
            <p:cNvSpPr/>
            <p:nvPr/>
          </p:nvSpPr>
          <p:spPr>
            <a:xfrm>
              <a:off x="3143018" y="414088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楕円 258"/>
            <p:cNvSpPr/>
            <p:nvPr/>
          </p:nvSpPr>
          <p:spPr>
            <a:xfrm>
              <a:off x="3071008" y="3861626"/>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259"/>
            <p:cNvSpPr/>
            <p:nvPr/>
          </p:nvSpPr>
          <p:spPr>
            <a:xfrm>
              <a:off x="3221143" y="358789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円/楕円 260"/>
            <p:cNvSpPr/>
            <p:nvPr/>
          </p:nvSpPr>
          <p:spPr>
            <a:xfrm>
              <a:off x="3558251" y="347302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円/楕円 261"/>
            <p:cNvSpPr/>
            <p:nvPr/>
          </p:nvSpPr>
          <p:spPr>
            <a:xfrm>
              <a:off x="3960019" y="3473021"/>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円/楕円 262"/>
            <p:cNvSpPr/>
            <p:nvPr/>
          </p:nvSpPr>
          <p:spPr>
            <a:xfrm>
              <a:off x="4416413" y="3504914"/>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円/楕円 263"/>
            <p:cNvSpPr/>
            <p:nvPr/>
          </p:nvSpPr>
          <p:spPr>
            <a:xfrm>
              <a:off x="4820210" y="368344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円/楕円 264"/>
            <p:cNvSpPr/>
            <p:nvPr/>
          </p:nvSpPr>
          <p:spPr>
            <a:xfrm>
              <a:off x="5133403" y="390154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円/楕円 275"/>
            <p:cNvSpPr/>
            <p:nvPr/>
          </p:nvSpPr>
          <p:spPr>
            <a:xfrm>
              <a:off x="2782433" y="463901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discrete_tgt_canvas"/>
          <p:cNvGrpSpPr/>
          <p:nvPr/>
        </p:nvGrpSpPr>
        <p:grpSpPr>
          <a:xfrm>
            <a:off x="1755082" y="2460119"/>
            <a:ext cx="5225355" cy="3188261"/>
            <a:chOff x="1755082" y="2460119"/>
            <a:chExt cx="5225355" cy="3188261"/>
          </a:xfrm>
        </p:grpSpPr>
        <p:sp>
          <p:nvSpPr>
            <p:cNvPr id="15" name="フリーフォーム 14"/>
            <p:cNvSpPr/>
            <p:nvPr/>
          </p:nvSpPr>
          <p:spPr>
            <a:xfrm>
              <a:off x="1821180" y="2537460"/>
              <a:ext cx="5090160" cy="3048000"/>
            </a:xfrm>
            <a:custGeom>
              <a:avLst/>
              <a:gdLst>
                <a:gd name="connsiteX0" fmla="*/ 0 w 5090160"/>
                <a:gd name="connsiteY0" fmla="*/ 3048000 h 3048000"/>
                <a:gd name="connsiteX1" fmla="*/ 304800 w 5090160"/>
                <a:gd name="connsiteY1" fmla="*/ 2720340 h 3048000"/>
                <a:gd name="connsiteX2" fmla="*/ 670560 w 5090160"/>
                <a:gd name="connsiteY2" fmla="*/ 2476500 h 3048000"/>
                <a:gd name="connsiteX3" fmla="*/ 1181100 w 5090160"/>
                <a:gd name="connsiteY3" fmla="*/ 2308860 h 3048000"/>
                <a:gd name="connsiteX4" fmla="*/ 1729740 w 5090160"/>
                <a:gd name="connsiteY4" fmla="*/ 2202180 h 3048000"/>
                <a:gd name="connsiteX5" fmla="*/ 2270760 w 5090160"/>
                <a:gd name="connsiteY5" fmla="*/ 2125980 h 3048000"/>
                <a:gd name="connsiteX6" fmla="*/ 2811780 w 5090160"/>
                <a:gd name="connsiteY6" fmla="*/ 2080260 h 3048000"/>
                <a:gd name="connsiteX7" fmla="*/ 3352800 w 5090160"/>
                <a:gd name="connsiteY7" fmla="*/ 1920240 h 3048000"/>
                <a:gd name="connsiteX8" fmla="*/ 3832860 w 5090160"/>
                <a:gd name="connsiteY8" fmla="*/ 1584960 h 3048000"/>
                <a:gd name="connsiteX9" fmla="*/ 4267200 w 5090160"/>
                <a:gd name="connsiteY9" fmla="*/ 1188720 h 3048000"/>
                <a:gd name="connsiteX10" fmla="*/ 4556760 w 5090160"/>
                <a:gd name="connsiteY10" fmla="*/ 701040 h 3048000"/>
                <a:gd name="connsiteX11" fmla="*/ 4823460 w 5090160"/>
                <a:gd name="connsiteY11" fmla="*/ 289560 h 3048000"/>
                <a:gd name="connsiteX12" fmla="*/ 5090160 w 5090160"/>
                <a:gd name="connsiteY1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0160" h="3048000">
                  <a:moveTo>
                    <a:pt x="0" y="3048000"/>
                  </a:moveTo>
                  <a:lnTo>
                    <a:pt x="304800" y="2720340"/>
                  </a:lnTo>
                  <a:lnTo>
                    <a:pt x="670560" y="2476500"/>
                  </a:lnTo>
                  <a:lnTo>
                    <a:pt x="1181100" y="2308860"/>
                  </a:lnTo>
                  <a:lnTo>
                    <a:pt x="1729740" y="2202180"/>
                  </a:lnTo>
                  <a:lnTo>
                    <a:pt x="2270760" y="2125980"/>
                  </a:lnTo>
                  <a:lnTo>
                    <a:pt x="2811780" y="2080260"/>
                  </a:lnTo>
                  <a:lnTo>
                    <a:pt x="3352800" y="1920240"/>
                  </a:lnTo>
                  <a:lnTo>
                    <a:pt x="3832860" y="1584960"/>
                  </a:lnTo>
                  <a:lnTo>
                    <a:pt x="4267200" y="1188720"/>
                  </a:lnTo>
                  <a:lnTo>
                    <a:pt x="4556760" y="701040"/>
                  </a:lnTo>
                  <a:lnTo>
                    <a:pt x="4823460" y="289560"/>
                  </a:lnTo>
                  <a:lnTo>
                    <a:pt x="5090160" y="0"/>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円/楕円 47"/>
            <p:cNvSpPr/>
            <p:nvPr/>
          </p:nvSpPr>
          <p:spPr>
            <a:xfrm>
              <a:off x="2051650" y="5176799"/>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2411700" y="4942723"/>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2924175" y="4772934"/>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4014217" y="4598297"/>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5085209" y="437921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4548762" y="4537938"/>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5576322" y="4045562"/>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6008790" y="3653148"/>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6300240" y="317291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6563920" y="276069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6836417" y="2460119"/>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1755082" y="550436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3463761" y="4666106"/>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5" name="discrete_tgt_canvas_cutL"/>
          <p:cNvGrpSpPr/>
          <p:nvPr/>
        </p:nvGrpSpPr>
        <p:grpSpPr>
          <a:xfrm>
            <a:off x="1755082" y="4942723"/>
            <a:ext cx="800638" cy="705657"/>
            <a:chOff x="1755082" y="4942723"/>
            <a:chExt cx="800638" cy="705657"/>
          </a:xfrm>
        </p:grpSpPr>
        <p:sp>
          <p:nvSpPr>
            <p:cNvPr id="186" name="フリーフォーム 185"/>
            <p:cNvSpPr/>
            <p:nvPr/>
          </p:nvSpPr>
          <p:spPr>
            <a:xfrm>
              <a:off x="1821180" y="5013960"/>
              <a:ext cx="670560" cy="571500"/>
            </a:xfrm>
            <a:custGeom>
              <a:avLst/>
              <a:gdLst>
                <a:gd name="connsiteX0" fmla="*/ 0 w 5090160"/>
                <a:gd name="connsiteY0" fmla="*/ 3048000 h 3048000"/>
                <a:gd name="connsiteX1" fmla="*/ 304800 w 5090160"/>
                <a:gd name="connsiteY1" fmla="*/ 2720340 h 3048000"/>
                <a:gd name="connsiteX2" fmla="*/ 670560 w 5090160"/>
                <a:gd name="connsiteY2" fmla="*/ 2476500 h 3048000"/>
                <a:gd name="connsiteX3" fmla="*/ 1181100 w 5090160"/>
                <a:gd name="connsiteY3" fmla="*/ 2308860 h 3048000"/>
                <a:gd name="connsiteX4" fmla="*/ 1729740 w 5090160"/>
                <a:gd name="connsiteY4" fmla="*/ 2202180 h 3048000"/>
                <a:gd name="connsiteX5" fmla="*/ 2270760 w 5090160"/>
                <a:gd name="connsiteY5" fmla="*/ 2125980 h 3048000"/>
                <a:gd name="connsiteX6" fmla="*/ 2811780 w 5090160"/>
                <a:gd name="connsiteY6" fmla="*/ 2080260 h 3048000"/>
                <a:gd name="connsiteX7" fmla="*/ 3352800 w 5090160"/>
                <a:gd name="connsiteY7" fmla="*/ 1920240 h 3048000"/>
                <a:gd name="connsiteX8" fmla="*/ 3832860 w 5090160"/>
                <a:gd name="connsiteY8" fmla="*/ 1584960 h 3048000"/>
                <a:gd name="connsiteX9" fmla="*/ 4267200 w 5090160"/>
                <a:gd name="connsiteY9" fmla="*/ 1188720 h 3048000"/>
                <a:gd name="connsiteX10" fmla="*/ 4556760 w 5090160"/>
                <a:gd name="connsiteY10" fmla="*/ 701040 h 3048000"/>
                <a:gd name="connsiteX11" fmla="*/ 4823460 w 5090160"/>
                <a:gd name="connsiteY11" fmla="*/ 289560 h 3048000"/>
                <a:gd name="connsiteX12" fmla="*/ 5090160 w 5090160"/>
                <a:gd name="connsiteY12" fmla="*/ 0 h 3048000"/>
                <a:gd name="connsiteX0" fmla="*/ 0 w 4823460"/>
                <a:gd name="connsiteY0" fmla="*/ 2758440 h 2758440"/>
                <a:gd name="connsiteX1" fmla="*/ 304800 w 4823460"/>
                <a:gd name="connsiteY1" fmla="*/ 2430780 h 2758440"/>
                <a:gd name="connsiteX2" fmla="*/ 670560 w 4823460"/>
                <a:gd name="connsiteY2" fmla="*/ 2186940 h 2758440"/>
                <a:gd name="connsiteX3" fmla="*/ 1181100 w 4823460"/>
                <a:gd name="connsiteY3" fmla="*/ 2019300 h 2758440"/>
                <a:gd name="connsiteX4" fmla="*/ 1729740 w 4823460"/>
                <a:gd name="connsiteY4" fmla="*/ 1912620 h 2758440"/>
                <a:gd name="connsiteX5" fmla="*/ 2270760 w 4823460"/>
                <a:gd name="connsiteY5" fmla="*/ 1836420 h 2758440"/>
                <a:gd name="connsiteX6" fmla="*/ 2811780 w 4823460"/>
                <a:gd name="connsiteY6" fmla="*/ 1790700 h 2758440"/>
                <a:gd name="connsiteX7" fmla="*/ 3352800 w 4823460"/>
                <a:gd name="connsiteY7" fmla="*/ 1630680 h 2758440"/>
                <a:gd name="connsiteX8" fmla="*/ 3832860 w 4823460"/>
                <a:gd name="connsiteY8" fmla="*/ 1295400 h 2758440"/>
                <a:gd name="connsiteX9" fmla="*/ 4267200 w 4823460"/>
                <a:gd name="connsiteY9" fmla="*/ 899160 h 2758440"/>
                <a:gd name="connsiteX10" fmla="*/ 4556760 w 4823460"/>
                <a:gd name="connsiteY10" fmla="*/ 411480 h 2758440"/>
                <a:gd name="connsiteX11" fmla="*/ 4823460 w 4823460"/>
                <a:gd name="connsiteY11" fmla="*/ 0 h 2758440"/>
                <a:gd name="connsiteX0" fmla="*/ 0 w 4556760"/>
                <a:gd name="connsiteY0" fmla="*/ 2346960 h 2346960"/>
                <a:gd name="connsiteX1" fmla="*/ 304800 w 4556760"/>
                <a:gd name="connsiteY1" fmla="*/ 2019300 h 2346960"/>
                <a:gd name="connsiteX2" fmla="*/ 670560 w 4556760"/>
                <a:gd name="connsiteY2" fmla="*/ 1775460 h 2346960"/>
                <a:gd name="connsiteX3" fmla="*/ 1181100 w 4556760"/>
                <a:gd name="connsiteY3" fmla="*/ 1607820 h 2346960"/>
                <a:gd name="connsiteX4" fmla="*/ 1729740 w 4556760"/>
                <a:gd name="connsiteY4" fmla="*/ 1501140 h 2346960"/>
                <a:gd name="connsiteX5" fmla="*/ 2270760 w 4556760"/>
                <a:gd name="connsiteY5" fmla="*/ 1424940 h 2346960"/>
                <a:gd name="connsiteX6" fmla="*/ 2811780 w 4556760"/>
                <a:gd name="connsiteY6" fmla="*/ 1379220 h 2346960"/>
                <a:gd name="connsiteX7" fmla="*/ 3352800 w 4556760"/>
                <a:gd name="connsiteY7" fmla="*/ 1219200 h 2346960"/>
                <a:gd name="connsiteX8" fmla="*/ 3832860 w 4556760"/>
                <a:gd name="connsiteY8" fmla="*/ 883920 h 2346960"/>
                <a:gd name="connsiteX9" fmla="*/ 4267200 w 4556760"/>
                <a:gd name="connsiteY9" fmla="*/ 487680 h 2346960"/>
                <a:gd name="connsiteX10" fmla="*/ 4556760 w 4556760"/>
                <a:gd name="connsiteY10" fmla="*/ 0 h 2346960"/>
                <a:gd name="connsiteX0" fmla="*/ 0 w 4267200"/>
                <a:gd name="connsiteY0" fmla="*/ 1859280 h 1859280"/>
                <a:gd name="connsiteX1" fmla="*/ 304800 w 4267200"/>
                <a:gd name="connsiteY1" fmla="*/ 1531620 h 1859280"/>
                <a:gd name="connsiteX2" fmla="*/ 670560 w 4267200"/>
                <a:gd name="connsiteY2" fmla="*/ 1287780 h 1859280"/>
                <a:gd name="connsiteX3" fmla="*/ 1181100 w 4267200"/>
                <a:gd name="connsiteY3" fmla="*/ 1120140 h 1859280"/>
                <a:gd name="connsiteX4" fmla="*/ 1729740 w 4267200"/>
                <a:gd name="connsiteY4" fmla="*/ 1013460 h 1859280"/>
                <a:gd name="connsiteX5" fmla="*/ 2270760 w 4267200"/>
                <a:gd name="connsiteY5" fmla="*/ 937260 h 1859280"/>
                <a:gd name="connsiteX6" fmla="*/ 2811780 w 4267200"/>
                <a:gd name="connsiteY6" fmla="*/ 891540 h 1859280"/>
                <a:gd name="connsiteX7" fmla="*/ 3352800 w 4267200"/>
                <a:gd name="connsiteY7" fmla="*/ 731520 h 1859280"/>
                <a:gd name="connsiteX8" fmla="*/ 3832860 w 4267200"/>
                <a:gd name="connsiteY8" fmla="*/ 396240 h 1859280"/>
                <a:gd name="connsiteX9" fmla="*/ 4267200 w 4267200"/>
                <a:gd name="connsiteY9" fmla="*/ 0 h 1859280"/>
                <a:gd name="connsiteX0" fmla="*/ 0 w 3832860"/>
                <a:gd name="connsiteY0" fmla="*/ 1463040 h 1463040"/>
                <a:gd name="connsiteX1" fmla="*/ 304800 w 3832860"/>
                <a:gd name="connsiteY1" fmla="*/ 1135380 h 1463040"/>
                <a:gd name="connsiteX2" fmla="*/ 670560 w 3832860"/>
                <a:gd name="connsiteY2" fmla="*/ 891540 h 1463040"/>
                <a:gd name="connsiteX3" fmla="*/ 1181100 w 3832860"/>
                <a:gd name="connsiteY3" fmla="*/ 723900 h 1463040"/>
                <a:gd name="connsiteX4" fmla="*/ 1729740 w 3832860"/>
                <a:gd name="connsiteY4" fmla="*/ 617220 h 1463040"/>
                <a:gd name="connsiteX5" fmla="*/ 2270760 w 3832860"/>
                <a:gd name="connsiteY5" fmla="*/ 541020 h 1463040"/>
                <a:gd name="connsiteX6" fmla="*/ 2811780 w 3832860"/>
                <a:gd name="connsiteY6" fmla="*/ 495300 h 1463040"/>
                <a:gd name="connsiteX7" fmla="*/ 3352800 w 3832860"/>
                <a:gd name="connsiteY7" fmla="*/ 335280 h 1463040"/>
                <a:gd name="connsiteX8" fmla="*/ 3832860 w 3832860"/>
                <a:gd name="connsiteY8" fmla="*/ 0 h 1463040"/>
                <a:gd name="connsiteX0" fmla="*/ 0 w 3352800"/>
                <a:gd name="connsiteY0" fmla="*/ 1127760 h 1127760"/>
                <a:gd name="connsiteX1" fmla="*/ 304800 w 3352800"/>
                <a:gd name="connsiteY1" fmla="*/ 800100 h 1127760"/>
                <a:gd name="connsiteX2" fmla="*/ 670560 w 3352800"/>
                <a:gd name="connsiteY2" fmla="*/ 556260 h 1127760"/>
                <a:gd name="connsiteX3" fmla="*/ 1181100 w 3352800"/>
                <a:gd name="connsiteY3" fmla="*/ 388620 h 1127760"/>
                <a:gd name="connsiteX4" fmla="*/ 1729740 w 3352800"/>
                <a:gd name="connsiteY4" fmla="*/ 281940 h 1127760"/>
                <a:gd name="connsiteX5" fmla="*/ 2270760 w 3352800"/>
                <a:gd name="connsiteY5" fmla="*/ 205740 h 1127760"/>
                <a:gd name="connsiteX6" fmla="*/ 2811780 w 3352800"/>
                <a:gd name="connsiteY6" fmla="*/ 160020 h 1127760"/>
                <a:gd name="connsiteX7" fmla="*/ 3352800 w 3352800"/>
                <a:gd name="connsiteY7" fmla="*/ 0 h 1127760"/>
                <a:gd name="connsiteX0" fmla="*/ 0 w 2811780"/>
                <a:gd name="connsiteY0" fmla="*/ 967740 h 967740"/>
                <a:gd name="connsiteX1" fmla="*/ 304800 w 2811780"/>
                <a:gd name="connsiteY1" fmla="*/ 640080 h 967740"/>
                <a:gd name="connsiteX2" fmla="*/ 670560 w 2811780"/>
                <a:gd name="connsiteY2" fmla="*/ 396240 h 967740"/>
                <a:gd name="connsiteX3" fmla="*/ 1181100 w 2811780"/>
                <a:gd name="connsiteY3" fmla="*/ 228600 h 967740"/>
                <a:gd name="connsiteX4" fmla="*/ 1729740 w 2811780"/>
                <a:gd name="connsiteY4" fmla="*/ 121920 h 967740"/>
                <a:gd name="connsiteX5" fmla="*/ 2270760 w 2811780"/>
                <a:gd name="connsiteY5" fmla="*/ 45720 h 967740"/>
                <a:gd name="connsiteX6" fmla="*/ 2811780 w 2811780"/>
                <a:gd name="connsiteY6" fmla="*/ 0 h 967740"/>
                <a:gd name="connsiteX0" fmla="*/ 0 w 2270760"/>
                <a:gd name="connsiteY0" fmla="*/ 922020 h 922020"/>
                <a:gd name="connsiteX1" fmla="*/ 304800 w 2270760"/>
                <a:gd name="connsiteY1" fmla="*/ 594360 h 922020"/>
                <a:gd name="connsiteX2" fmla="*/ 670560 w 2270760"/>
                <a:gd name="connsiteY2" fmla="*/ 350520 h 922020"/>
                <a:gd name="connsiteX3" fmla="*/ 1181100 w 2270760"/>
                <a:gd name="connsiteY3" fmla="*/ 182880 h 922020"/>
                <a:gd name="connsiteX4" fmla="*/ 1729740 w 2270760"/>
                <a:gd name="connsiteY4" fmla="*/ 76200 h 922020"/>
                <a:gd name="connsiteX5" fmla="*/ 2270760 w 2270760"/>
                <a:gd name="connsiteY5" fmla="*/ 0 h 922020"/>
                <a:gd name="connsiteX0" fmla="*/ 0 w 1729740"/>
                <a:gd name="connsiteY0" fmla="*/ 845820 h 845820"/>
                <a:gd name="connsiteX1" fmla="*/ 304800 w 1729740"/>
                <a:gd name="connsiteY1" fmla="*/ 518160 h 845820"/>
                <a:gd name="connsiteX2" fmla="*/ 670560 w 1729740"/>
                <a:gd name="connsiteY2" fmla="*/ 274320 h 845820"/>
                <a:gd name="connsiteX3" fmla="*/ 1181100 w 1729740"/>
                <a:gd name="connsiteY3" fmla="*/ 106680 h 845820"/>
                <a:gd name="connsiteX4" fmla="*/ 1729740 w 1729740"/>
                <a:gd name="connsiteY4" fmla="*/ 0 h 845820"/>
                <a:gd name="connsiteX0" fmla="*/ 0 w 1181100"/>
                <a:gd name="connsiteY0" fmla="*/ 739140 h 739140"/>
                <a:gd name="connsiteX1" fmla="*/ 304800 w 1181100"/>
                <a:gd name="connsiteY1" fmla="*/ 411480 h 739140"/>
                <a:gd name="connsiteX2" fmla="*/ 670560 w 1181100"/>
                <a:gd name="connsiteY2" fmla="*/ 167640 h 739140"/>
                <a:gd name="connsiteX3" fmla="*/ 1181100 w 1181100"/>
                <a:gd name="connsiteY3" fmla="*/ 0 h 739140"/>
                <a:gd name="connsiteX0" fmla="*/ 0 w 670560"/>
                <a:gd name="connsiteY0" fmla="*/ 571500 h 571500"/>
                <a:gd name="connsiteX1" fmla="*/ 304800 w 670560"/>
                <a:gd name="connsiteY1" fmla="*/ 243840 h 571500"/>
                <a:gd name="connsiteX2" fmla="*/ 670560 w 670560"/>
                <a:gd name="connsiteY2" fmla="*/ 0 h 571500"/>
              </a:gdLst>
              <a:ahLst/>
              <a:cxnLst>
                <a:cxn ang="0">
                  <a:pos x="connsiteX0" y="connsiteY0"/>
                </a:cxn>
                <a:cxn ang="0">
                  <a:pos x="connsiteX1" y="connsiteY1"/>
                </a:cxn>
                <a:cxn ang="0">
                  <a:pos x="connsiteX2" y="connsiteY2"/>
                </a:cxn>
              </a:cxnLst>
              <a:rect l="l" t="t" r="r" b="b"/>
              <a:pathLst>
                <a:path w="670560" h="571500">
                  <a:moveTo>
                    <a:pt x="0" y="571500"/>
                  </a:moveTo>
                  <a:lnTo>
                    <a:pt x="304800" y="243840"/>
                  </a:lnTo>
                  <a:lnTo>
                    <a:pt x="670560" y="0"/>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7" name="円/楕円 186"/>
            <p:cNvSpPr/>
            <p:nvPr/>
          </p:nvSpPr>
          <p:spPr>
            <a:xfrm>
              <a:off x="2051650" y="5176799"/>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87"/>
            <p:cNvSpPr/>
            <p:nvPr/>
          </p:nvSpPr>
          <p:spPr>
            <a:xfrm>
              <a:off x="2411700" y="4942723"/>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97"/>
            <p:cNvSpPr/>
            <p:nvPr/>
          </p:nvSpPr>
          <p:spPr>
            <a:xfrm>
              <a:off x="1755082" y="550436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0" name="discrete_tgt_canvas_cutR"/>
          <p:cNvGrpSpPr/>
          <p:nvPr/>
        </p:nvGrpSpPr>
        <p:grpSpPr>
          <a:xfrm>
            <a:off x="5576322" y="2460119"/>
            <a:ext cx="1404115" cy="1729463"/>
            <a:chOff x="5576322" y="2460119"/>
            <a:chExt cx="1404115" cy="1729463"/>
          </a:xfrm>
        </p:grpSpPr>
        <p:sp>
          <p:nvSpPr>
            <p:cNvPr id="201" name="フリーフォーム 200"/>
            <p:cNvSpPr/>
            <p:nvPr/>
          </p:nvSpPr>
          <p:spPr>
            <a:xfrm>
              <a:off x="5654040" y="2537460"/>
              <a:ext cx="1257300" cy="1584960"/>
            </a:xfrm>
            <a:custGeom>
              <a:avLst/>
              <a:gdLst>
                <a:gd name="connsiteX0" fmla="*/ 0 w 5090160"/>
                <a:gd name="connsiteY0" fmla="*/ 3048000 h 3048000"/>
                <a:gd name="connsiteX1" fmla="*/ 304800 w 5090160"/>
                <a:gd name="connsiteY1" fmla="*/ 2720340 h 3048000"/>
                <a:gd name="connsiteX2" fmla="*/ 670560 w 5090160"/>
                <a:gd name="connsiteY2" fmla="*/ 2476500 h 3048000"/>
                <a:gd name="connsiteX3" fmla="*/ 1181100 w 5090160"/>
                <a:gd name="connsiteY3" fmla="*/ 2308860 h 3048000"/>
                <a:gd name="connsiteX4" fmla="*/ 1729740 w 5090160"/>
                <a:gd name="connsiteY4" fmla="*/ 2202180 h 3048000"/>
                <a:gd name="connsiteX5" fmla="*/ 2270760 w 5090160"/>
                <a:gd name="connsiteY5" fmla="*/ 2125980 h 3048000"/>
                <a:gd name="connsiteX6" fmla="*/ 2811780 w 5090160"/>
                <a:gd name="connsiteY6" fmla="*/ 2080260 h 3048000"/>
                <a:gd name="connsiteX7" fmla="*/ 3352800 w 5090160"/>
                <a:gd name="connsiteY7" fmla="*/ 1920240 h 3048000"/>
                <a:gd name="connsiteX8" fmla="*/ 3832860 w 5090160"/>
                <a:gd name="connsiteY8" fmla="*/ 1584960 h 3048000"/>
                <a:gd name="connsiteX9" fmla="*/ 4267200 w 5090160"/>
                <a:gd name="connsiteY9" fmla="*/ 1188720 h 3048000"/>
                <a:gd name="connsiteX10" fmla="*/ 4556760 w 5090160"/>
                <a:gd name="connsiteY10" fmla="*/ 701040 h 3048000"/>
                <a:gd name="connsiteX11" fmla="*/ 4823460 w 5090160"/>
                <a:gd name="connsiteY11" fmla="*/ 289560 h 3048000"/>
                <a:gd name="connsiteX12" fmla="*/ 5090160 w 5090160"/>
                <a:gd name="connsiteY12" fmla="*/ 0 h 3048000"/>
                <a:gd name="connsiteX0" fmla="*/ 0 w 4785360"/>
                <a:gd name="connsiteY0" fmla="*/ 2720340 h 2720340"/>
                <a:gd name="connsiteX1" fmla="*/ 365760 w 4785360"/>
                <a:gd name="connsiteY1" fmla="*/ 2476500 h 2720340"/>
                <a:gd name="connsiteX2" fmla="*/ 876300 w 4785360"/>
                <a:gd name="connsiteY2" fmla="*/ 2308860 h 2720340"/>
                <a:gd name="connsiteX3" fmla="*/ 1424940 w 4785360"/>
                <a:gd name="connsiteY3" fmla="*/ 2202180 h 2720340"/>
                <a:gd name="connsiteX4" fmla="*/ 1965960 w 4785360"/>
                <a:gd name="connsiteY4" fmla="*/ 2125980 h 2720340"/>
                <a:gd name="connsiteX5" fmla="*/ 2506980 w 4785360"/>
                <a:gd name="connsiteY5" fmla="*/ 2080260 h 2720340"/>
                <a:gd name="connsiteX6" fmla="*/ 3048000 w 4785360"/>
                <a:gd name="connsiteY6" fmla="*/ 1920240 h 2720340"/>
                <a:gd name="connsiteX7" fmla="*/ 3528060 w 4785360"/>
                <a:gd name="connsiteY7" fmla="*/ 1584960 h 2720340"/>
                <a:gd name="connsiteX8" fmla="*/ 3962400 w 4785360"/>
                <a:gd name="connsiteY8" fmla="*/ 1188720 h 2720340"/>
                <a:gd name="connsiteX9" fmla="*/ 4251960 w 4785360"/>
                <a:gd name="connsiteY9" fmla="*/ 701040 h 2720340"/>
                <a:gd name="connsiteX10" fmla="*/ 4518660 w 4785360"/>
                <a:gd name="connsiteY10" fmla="*/ 289560 h 2720340"/>
                <a:gd name="connsiteX11" fmla="*/ 4785360 w 4785360"/>
                <a:gd name="connsiteY11" fmla="*/ 0 h 2720340"/>
                <a:gd name="connsiteX0" fmla="*/ 0 w 4419600"/>
                <a:gd name="connsiteY0" fmla="*/ 2476500 h 2476500"/>
                <a:gd name="connsiteX1" fmla="*/ 510540 w 4419600"/>
                <a:gd name="connsiteY1" fmla="*/ 2308860 h 2476500"/>
                <a:gd name="connsiteX2" fmla="*/ 1059180 w 4419600"/>
                <a:gd name="connsiteY2" fmla="*/ 2202180 h 2476500"/>
                <a:gd name="connsiteX3" fmla="*/ 1600200 w 4419600"/>
                <a:gd name="connsiteY3" fmla="*/ 2125980 h 2476500"/>
                <a:gd name="connsiteX4" fmla="*/ 2141220 w 4419600"/>
                <a:gd name="connsiteY4" fmla="*/ 2080260 h 2476500"/>
                <a:gd name="connsiteX5" fmla="*/ 2682240 w 4419600"/>
                <a:gd name="connsiteY5" fmla="*/ 1920240 h 2476500"/>
                <a:gd name="connsiteX6" fmla="*/ 3162300 w 4419600"/>
                <a:gd name="connsiteY6" fmla="*/ 1584960 h 2476500"/>
                <a:gd name="connsiteX7" fmla="*/ 3596640 w 4419600"/>
                <a:gd name="connsiteY7" fmla="*/ 1188720 h 2476500"/>
                <a:gd name="connsiteX8" fmla="*/ 3886200 w 4419600"/>
                <a:gd name="connsiteY8" fmla="*/ 701040 h 2476500"/>
                <a:gd name="connsiteX9" fmla="*/ 4152900 w 4419600"/>
                <a:gd name="connsiteY9" fmla="*/ 289560 h 2476500"/>
                <a:gd name="connsiteX10" fmla="*/ 4419600 w 4419600"/>
                <a:gd name="connsiteY10" fmla="*/ 0 h 2476500"/>
                <a:gd name="connsiteX0" fmla="*/ 0 w 3909060"/>
                <a:gd name="connsiteY0" fmla="*/ 2308860 h 2308860"/>
                <a:gd name="connsiteX1" fmla="*/ 548640 w 3909060"/>
                <a:gd name="connsiteY1" fmla="*/ 2202180 h 2308860"/>
                <a:gd name="connsiteX2" fmla="*/ 1089660 w 3909060"/>
                <a:gd name="connsiteY2" fmla="*/ 2125980 h 2308860"/>
                <a:gd name="connsiteX3" fmla="*/ 1630680 w 3909060"/>
                <a:gd name="connsiteY3" fmla="*/ 2080260 h 2308860"/>
                <a:gd name="connsiteX4" fmla="*/ 2171700 w 3909060"/>
                <a:gd name="connsiteY4" fmla="*/ 1920240 h 2308860"/>
                <a:gd name="connsiteX5" fmla="*/ 2651760 w 3909060"/>
                <a:gd name="connsiteY5" fmla="*/ 1584960 h 2308860"/>
                <a:gd name="connsiteX6" fmla="*/ 3086100 w 3909060"/>
                <a:gd name="connsiteY6" fmla="*/ 1188720 h 2308860"/>
                <a:gd name="connsiteX7" fmla="*/ 3375660 w 3909060"/>
                <a:gd name="connsiteY7" fmla="*/ 701040 h 2308860"/>
                <a:gd name="connsiteX8" fmla="*/ 3642360 w 3909060"/>
                <a:gd name="connsiteY8" fmla="*/ 289560 h 2308860"/>
                <a:gd name="connsiteX9" fmla="*/ 3909060 w 3909060"/>
                <a:gd name="connsiteY9" fmla="*/ 0 h 2308860"/>
                <a:gd name="connsiteX0" fmla="*/ 0 w 3360420"/>
                <a:gd name="connsiteY0" fmla="*/ 2202180 h 2202180"/>
                <a:gd name="connsiteX1" fmla="*/ 541020 w 3360420"/>
                <a:gd name="connsiteY1" fmla="*/ 2125980 h 2202180"/>
                <a:gd name="connsiteX2" fmla="*/ 1082040 w 3360420"/>
                <a:gd name="connsiteY2" fmla="*/ 2080260 h 2202180"/>
                <a:gd name="connsiteX3" fmla="*/ 1623060 w 3360420"/>
                <a:gd name="connsiteY3" fmla="*/ 1920240 h 2202180"/>
                <a:gd name="connsiteX4" fmla="*/ 2103120 w 3360420"/>
                <a:gd name="connsiteY4" fmla="*/ 1584960 h 2202180"/>
                <a:gd name="connsiteX5" fmla="*/ 2537460 w 3360420"/>
                <a:gd name="connsiteY5" fmla="*/ 1188720 h 2202180"/>
                <a:gd name="connsiteX6" fmla="*/ 2827020 w 3360420"/>
                <a:gd name="connsiteY6" fmla="*/ 701040 h 2202180"/>
                <a:gd name="connsiteX7" fmla="*/ 3093720 w 3360420"/>
                <a:gd name="connsiteY7" fmla="*/ 289560 h 2202180"/>
                <a:gd name="connsiteX8" fmla="*/ 3360420 w 3360420"/>
                <a:gd name="connsiteY8" fmla="*/ 0 h 2202180"/>
                <a:gd name="connsiteX0" fmla="*/ 0 w 2819400"/>
                <a:gd name="connsiteY0" fmla="*/ 2125980 h 2125980"/>
                <a:gd name="connsiteX1" fmla="*/ 541020 w 2819400"/>
                <a:gd name="connsiteY1" fmla="*/ 2080260 h 2125980"/>
                <a:gd name="connsiteX2" fmla="*/ 1082040 w 2819400"/>
                <a:gd name="connsiteY2" fmla="*/ 1920240 h 2125980"/>
                <a:gd name="connsiteX3" fmla="*/ 1562100 w 2819400"/>
                <a:gd name="connsiteY3" fmla="*/ 1584960 h 2125980"/>
                <a:gd name="connsiteX4" fmla="*/ 1996440 w 2819400"/>
                <a:gd name="connsiteY4" fmla="*/ 1188720 h 2125980"/>
                <a:gd name="connsiteX5" fmla="*/ 2286000 w 2819400"/>
                <a:gd name="connsiteY5" fmla="*/ 701040 h 2125980"/>
                <a:gd name="connsiteX6" fmla="*/ 2552700 w 2819400"/>
                <a:gd name="connsiteY6" fmla="*/ 289560 h 2125980"/>
                <a:gd name="connsiteX7" fmla="*/ 2819400 w 2819400"/>
                <a:gd name="connsiteY7" fmla="*/ 0 h 2125980"/>
                <a:gd name="connsiteX0" fmla="*/ 0 w 2278380"/>
                <a:gd name="connsiteY0" fmla="*/ 2080260 h 2080260"/>
                <a:gd name="connsiteX1" fmla="*/ 541020 w 2278380"/>
                <a:gd name="connsiteY1" fmla="*/ 1920240 h 2080260"/>
                <a:gd name="connsiteX2" fmla="*/ 1021080 w 2278380"/>
                <a:gd name="connsiteY2" fmla="*/ 1584960 h 2080260"/>
                <a:gd name="connsiteX3" fmla="*/ 1455420 w 2278380"/>
                <a:gd name="connsiteY3" fmla="*/ 1188720 h 2080260"/>
                <a:gd name="connsiteX4" fmla="*/ 1744980 w 2278380"/>
                <a:gd name="connsiteY4" fmla="*/ 701040 h 2080260"/>
                <a:gd name="connsiteX5" fmla="*/ 2011680 w 2278380"/>
                <a:gd name="connsiteY5" fmla="*/ 289560 h 2080260"/>
                <a:gd name="connsiteX6" fmla="*/ 2278380 w 2278380"/>
                <a:gd name="connsiteY6" fmla="*/ 0 h 2080260"/>
                <a:gd name="connsiteX0" fmla="*/ 0 w 1737360"/>
                <a:gd name="connsiteY0" fmla="*/ 1920240 h 1920240"/>
                <a:gd name="connsiteX1" fmla="*/ 480060 w 1737360"/>
                <a:gd name="connsiteY1" fmla="*/ 1584960 h 1920240"/>
                <a:gd name="connsiteX2" fmla="*/ 914400 w 1737360"/>
                <a:gd name="connsiteY2" fmla="*/ 1188720 h 1920240"/>
                <a:gd name="connsiteX3" fmla="*/ 1203960 w 1737360"/>
                <a:gd name="connsiteY3" fmla="*/ 701040 h 1920240"/>
                <a:gd name="connsiteX4" fmla="*/ 1470660 w 1737360"/>
                <a:gd name="connsiteY4" fmla="*/ 289560 h 1920240"/>
                <a:gd name="connsiteX5" fmla="*/ 1737360 w 1737360"/>
                <a:gd name="connsiteY5" fmla="*/ 0 h 1920240"/>
                <a:gd name="connsiteX0" fmla="*/ 0 w 1257300"/>
                <a:gd name="connsiteY0" fmla="*/ 1584960 h 1584960"/>
                <a:gd name="connsiteX1" fmla="*/ 434340 w 1257300"/>
                <a:gd name="connsiteY1" fmla="*/ 1188720 h 1584960"/>
                <a:gd name="connsiteX2" fmla="*/ 723900 w 1257300"/>
                <a:gd name="connsiteY2" fmla="*/ 701040 h 1584960"/>
                <a:gd name="connsiteX3" fmla="*/ 990600 w 1257300"/>
                <a:gd name="connsiteY3" fmla="*/ 289560 h 1584960"/>
                <a:gd name="connsiteX4" fmla="*/ 1257300 w 125730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84960">
                  <a:moveTo>
                    <a:pt x="0" y="1584960"/>
                  </a:moveTo>
                  <a:lnTo>
                    <a:pt x="434340" y="1188720"/>
                  </a:lnTo>
                  <a:lnTo>
                    <a:pt x="723900" y="701040"/>
                  </a:lnTo>
                  <a:lnTo>
                    <a:pt x="990600" y="289560"/>
                  </a:lnTo>
                  <a:lnTo>
                    <a:pt x="1257300" y="0"/>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8" name="円/楕円 207"/>
            <p:cNvSpPr/>
            <p:nvPr/>
          </p:nvSpPr>
          <p:spPr>
            <a:xfrm>
              <a:off x="5576322" y="4045562"/>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円/楕円 208"/>
            <p:cNvSpPr/>
            <p:nvPr/>
          </p:nvSpPr>
          <p:spPr>
            <a:xfrm>
              <a:off x="6008790" y="3653148"/>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円/楕円 209"/>
            <p:cNvSpPr/>
            <p:nvPr/>
          </p:nvSpPr>
          <p:spPr>
            <a:xfrm>
              <a:off x="6300240" y="317291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210"/>
            <p:cNvSpPr/>
            <p:nvPr/>
          </p:nvSpPr>
          <p:spPr>
            <a:xfrm>
              <a:off x="6563920" y="2760690"/>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211"/>
            <p:cNvSpPr/>
            <p:nvPr/>
          </p:nvSpPr>
          <p:spPr>
            <a:xfrm>
              <a:off x="6836417" y="2460119"/>
              <a:ext cx="144020" cy="1440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discrete_src_canvas_offset"/>
          <p:cNvGrpSpPr/>
          <p:nvPr/>
        </p:nvGrpSpPr>
        <p:grpSpPr>
          <a:xfrm>
            <a:off x="2814183" y="3680768"/>
            <a:ext cx="2479116" cy="1542132"/>
            <a:chOff x="2814183" y="3680768"/>
            <a:chExt cx="2479116" cy="1542132"/>
          </a:xfrm>
        </p:grpSpPr>
        <p:sp>
          <p:nvSpPr>
            <p:cNvPr id="18" name="フリーフォーム 17"/>
            <p:cNvSpPr/>
            <p:nvPr/>
          </p:nvSpPr>
          <p:spPr>
            <a:xfrm>
              <a:off x="2882900" y="3746500"/>
              <a:ext cx="2349500" cy="1422400"/>
            </a:xfrm>
            <a:custGeom>
              <a:avLst/>
              <a:gdLst>
                <a:gd name="connsiteX0" fmla="*/ 0 w 2349500"/>
                <a:gd name="connsiteY0" fmla="*/ 1174750 h 1422400"/>
                <a:gd name="connsiteX1" fmla="*/ 342900 w 2349500"/>
                <a:gd name="connsiteY1" fmla="*/ 1422400 h 1422400"/>
                <a:gd name="connsiteX2" fmla="*/ 660400 w 2349500"/>
                <a:gd name="connsiteY2" fmla="*/ 1193800 h 1422400"/>
                <a:gd name="connsiteX3" fmla="*/ 927100 w 2349500"/>
                <a:gd name="connsiteY3" fmla="*/ 1028700 h 1422400"/>
                <a:gd name="connsiteX4" fmla="*/ 1035050 w 2349500"/>
                <a:gd name="connsiteY4" fmla="*/ 1346200 h 1422400"/>
                <a:gd name="connsiteX5" fmla="*/ 1409700 w 2349500"/>
                <a:gd name="connsiteY5" fmla="*/ 1346200 h 1422400"/>
                <a:gd name="connsiteX6" fmla="*/ 1625600 w 2349500"/>
                <a:gd name="connsiteY6" fmla="*/ 1079500 h 1422400"/>
                <a:gd name="connsiteX7" fmla="*/ 1606550 w 2349500"/>
                <a:gd name="connsiteY7" fmla="*/ 806450 h 1422400"/>
                <a:gd name="connsiteX8" fmla="*/ 1390650 w 2349500"/>
                <a:gd name="connsiteY8" fmla="*/ 590550 h 1422400"/>
                <a:gd name="connsiteX9" fmla="*/ 1104900 w 2349500"/>
                <a:gd name="connsiteY9" fmla="*/ 501650 h 1422400"/>
                <a:gd name="connsiteX10" fmla="*/ 768350 w 2349500"/>
                <a:gd name="connsiteY10" fmla="*/ 603250 h 1422400"/>
                <a:gd name="connsiteX11" fmla="*/ 349250 w 2349500"/>
                <a:gd name="connsiteY11" fmla="*/ 717550 h 1422400"/>
                <a:gd name="connsiteX12" fmla="*/ 304800 w 2349500"/>
                <a:gd name="connsiteY12" fmla="*/ 412750 h 1422400"/>
                <a:gd name="connsiteX13" fmla="*/ 457200 w 2349500"/>
                <a:gd name="connsiteY13" fmla="*/ 139700 h 1422400"/>
                <a:gd name="connsiteX14" fmla="*/ 806450 w 2349500"/>
                <a:gd name="connsiteY14" fmla="*/ 0 h 1422400"/>
                <a:gd name="connsiteX15" fmla="*/ 1174750 w 2349500"/>
                <a:gd name="connsiteY15" fmla="*/ 6350 h 1422400"/>
                <a:gd name="connsiteX16" fmla="*/ 1631950 w 2349500"/>
                <a:gd name="connsiteY16" fmla="*/ 63500 h 1422400"/>
                <a:gd name="connsiteX17" fmla="*/ 2006600 w 2349500"/>
                <a:gd name="connsiteY17" fmla="*/ 260350 h 1422400"/>
                <a:gd name="connsiteX18" fmla="*/ 2349500 w 2349500"/>
                <a:gd name="connsiteY18" fmla="*/ 51435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9500" h="1422400">
                  <a:moveTo>
                    <a:pt x="0" y="1174750"/>
                  </a:moveTo>
                  <a:lnTo>
                    <a:pt x="342900" y="1422400"/>
                  </a:lnTo>
                  <a:lnTo>
                    <a:pt x="660400" y="1193800"/>
                  </a:lnTo>
                  <a:lnTo>
                    <a:pt x="927100" y="1028700"/>
                  </a:lnTo>
                  <a:lnTo>
                    <a:pt x="1035050" y="1346200"/>
                  </a:lnTo>
                  <a:lnTo>
                    <a:pt x="1409700" y="1346200"/>
                  </a:lnTo>
                  <a:lnTo>
                    <a:pt x="1625600" y="1079500"/>
                  </a:lnTo>
                  <a:lnTo>
                    <a:pt x="1606550" y="806450"/>
                  </a:lnTo>
                  <a:lnTo>
                    <a:pt x="1390650" y="590550"/>
                  </a:lnTo>
                  <a:lnTo>
                    <a:pt x="1104900" y="501650"/>
                  </a:lnTo>
                  <a:lnTo>
                    <a:pt x="768350" y="603250"/>
                  </a:lnTo>
                  <a:lnTo>
                    <a:pt x="349250" y="717550"/>
                  </a:lnTo>
                  <a:lnTo>
                    <a:pt x="304800" y="412750"/>
                  </a:lnTo>
                  <a:lnTo>
                    <a:pt x="457200" y="139700"/>
                  </a:lnTo>
                  <a:lnTo>
                    <a:pt x="806450" y="0"/>
                  </a:lnTo>
                  <a:lnTo>
                    <a:pt x="1174750" y="6350"/>
                  </a:lnTo>
                  <a:lnTo>
                    <a:pt x="1631950" y="63500"/>
                  </a:lnTo>
                  <a:lnTo>
                    <a:pt x="2006600" y="260350"/>
                  </a:lnTo>
                  <a:lnTo>
                    <a:pt x="2349500" y="51435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0" name="円/楕円 279"/>
            <p:cNvSpPr/>
            <p:nvPr/>
          </p:nvSpPr>
          <p:spPr>
            <a:xfrm>
              <a:off x="3150499" y="507888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円/楕円 280"/>
            <p:cNvSpPr/>
            <p:nvPr/>
          </p:nvSpPr>
          <p:spPr>
            <a:xfrm>
              <a:off x="3459945" y="4865354"/>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円/楕円 281"/>
            <p:cNvSpPr/>
            <p:nvPr/>
          </p:nvSpPr>
          <p:spPr>
            <a:xfrm>
              <a:off x="3734021" y="4707165"/>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円/楕円 282"/>
            <p:cNvSpPr/>
            <p:nvPr/>
          </p:nvSpPr>
          <p:spPr>
            <a:xfrm>
              <a:off x="3847749" y="500976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円/楕円 283"/>
            <p:cNvSpPr/>
            <p:nvPr/>
          </p:nvSpPr>
          <p:spPr>
            <a:xfrm>
              <a:off x="4208339" y="501910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円/楕円 284"/>
            <p:cNvSpPr/>
            <p:nvPr/>
          </p:nvSpPr>
          <p:spPr>
            <a:xfrm>
              <a:off x="4436492" y="475113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円/楕円 285"/>
            <p:cNvSpPr/>
            <p:nvPr/>
          </p:nvSpPr>
          <p:spPr>
            <a:xfrm>
              <a:off x="4422203" y="448980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円/楕円 286"/>
            <p:cNvSpPr/>
            <p:nvPr/>
          </p:nvSpPr>
          <p:spPr>
            <a:xfrm>
              <a:off x="4202557" y="426958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円/楕円 287"/>
            <p:cNvSpPr/>
            <p:nvPr/>
          </p:nvSpPr>
          <p:spPr>
            <a:xfrm>
              <a:off x="3919759" y="4176140"/>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円/楕円 288"/>
            <p:cNvSpPr/>
            <p:nvPr/>
          </p:nvSpPr>
          <p:spPr>
            <a:xfrm>
              <a:off x="3583209" y="4280473"/>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円/楕円 289"/>
            <p:cNvSpPr/>
            <p:nvPr/>
          </p:nvSpPr>
          <p:spPr>
            <a:xfrm>
              <a:off x="3167287" y="439096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円/楕円 290"/>
            <p:cNvSpPr/>
            <p:nvPr/>
          </p:nvSpPr>
          <p:spPr>
            <a:xfrm>
              <a:off x="3121808" y="4095757"/>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円/楕円 291"/>
            <p:cNvSpPr/>
            <p:nvPr/>
          </p:nvSpPr>
          <p:spPr>
            <a:xfrm>
              <a:off x="3265828" y="3815242"/>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円/楕円 292"/>
            <p:cNvSpPr/>
            <p:nvPr/>
          </p:nvSpPr>
          <p:spPr>
            <a:xfrm>
              <a:off x="3607781" y="3687409"/>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円/楕円 293"/>
            <p:cNvSpPr/>
            <p:nvPr/>
          </p:nvSpPr>
          <p:spPr>
            <a:xfrm>
              <a:off x="3991769" y="368076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円/楕円 294"/>
            <p:cNvSpPr/>
            <p:nvPr/>
          </p:nvSpPr>
          <p:spPr>
            <a:xfrm>
              <a:off x="4448163" y="3744338"/>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円/楕円 295"/>
            <p:cNvSpPr/>
            <p:nvPr/>
          </p:nvSpPr>
          <p:spPr>
            <a:xfrm>
              <a:off x="4820210" y="3935556"/>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円/楕円 296"/>
            <p:cNvSpPr/>
            <p:nvPr/>
          </p:nvSpPr>
          <p:spPr>
            <a:xfrm>
              <a:off x="5149279" y="4181814"/>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円/楕円 297"/>
            <p:cNvSpPr/>
            <p:nvPr/>
          </p:nvSpPr>
          <p:spPr>
            <a:xfrm>
              <a:off x="2814183" y="4846759"/>
              <a:ext cx="144020" cy="14402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3" name="offset"/>
          <p:cNvGrpSpPr/>
          <p:nvPr/>
        </p:nvGrpSpPr>
        <p:grpSpPr>
          <a:xfrm>
            <a:off x="3635870" y="2708900"/>
            <a:ext cx="968283" cy="740755"/>
            <a:chOff x="3733374" y="2979678"/>
            <a:chExt cx="968283" cy="740755"/>
          </a:xfrm>
        </p:grpSpPr>
        <p:cxnSp>
          <p:nvCxnSpPr>
            <p:cNvPr id="320" name="直線矢印コネクタ 319"/>
            <p:cNvCxnSpPr/>
            <p:nvPr/>
          </p:nvCxnSpPr>
          <p:spPr>
            <a:xfrm>
              <a:off x="4199679" y="3392011"/>
              <a:ext cx="78139" cy="328422"/>
            </a:xfrm>
            <a:prstGeom prst="straightConnector1">
              <a:avLst/>
            </a:prstGeom>
            <a:ln w="762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22" name="テキスト ボックス 321"/>
            <p:cNvSpPr txBox="1"/>
            <p:nvPr/>
          </p:nvSpPr>
          <p:spPr>
            <a:xfrm>
              <a:off x="3733374" y="2979678"/>
              <a:ext cx="968283" cy="461665"/>
            </a:xfrm>
            <a:prstGeom prst="rect">
              <a:avLst/>
            </a:prstGeom>
            <a:noFill/>
          </p:spPr>
          <p:txBody>
            <a:bodyPr wrap="square" rtlCol="0">
              <a:spAutoFit/>
            </a:bodyPr>
            <a:lstStyle/>
            <a:p>
              <a:r>
                <a:rPr kumimoji="1" lang="en-US" altLang="ja-JP" sz="2400" dirty="0" smtClean="0"/>
                <a:t>Offset</a:t>
              </a:r>
              <a:endParaRPr kumimoji="1" lang="ja-JP" altLang="en-US" sz="2400" dirty="0"/>
            </a:p>
          </p:txBody>
        </p:sp>
      </p:grpSp>
    </p:spTree>
    <p:extLst>
      <p:ext uri="{BB962C8B-B14F-4D97-AF65-F5344CB8AC3E}">
        <p14:creationId xmlns:p14="http://schemas.microsoft.com/office/powerpoint/2010/main" val="10913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par>
                                <p:cTn id="12" presetID="22" presetClass="entr" presetSubtype="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0"/>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4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23"/>
                                        </p:tgtEl>
                                      </p:cBhvr>
                                    </p:animEffect>
                                    <p:set>
                                      <p:cBhvr>
                                        <p:cTn id="53" dur="1" fill="hold">
                                          <p:stCondLst>
                                            <p:cond delay="499"/>
                                          </p:stCondLst>
                                        </p:cTn>
                                        <p:tgtEl>
                                          <p:spTgt spid="32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Stitching</a:t>
            </a:r>
            <a:r>
              <a:rPr lang="ja-JP" altLang="en-US" dirty="0" smtClean="0"/>
              <a:t> </a:t>
            </a:r>
            <a:r>
              <a:rPr lang="en-US" altLang="ja-JP" dirty="0" smtClean="0"/>
              <a:t>mesh (in 3D)</a:t>
            </a:r>
            <a:endParaRPr lang="ja-JP" altLang="en-US" dirty="0"/>
          </a:p>
        </p:txBody>
      </p:sp>
      <p:sp>
        <p:nvSpPr>
          <p:cNvPr id="11" name="コンテンツ プレースホルダー 10"/>
          <p:cNvSpPr>
            <a:spLocks noGrp="1"/>
          </p:cNvSpPr>
          <p:nvPr>
            <p:ph idx="1"/>
          </p:nvPr>
        </p:nvSpPr>
        <p:spPr>
          <a:xfrm>
            <a:off x="457200" y="4869200"/>
            <a:ext cx="8229600" cy="1256963"/>
          </a:xfrm>
        </p:spPr>
        <p:txBody>
          <a:bodyPr/>
          <a:lstStyle/>
          <a:p>
            <a:r>
              <a:rPr lang="en-US" altLang="ja-JP" dirty="0" smtClean="0"/>
              <a:t>2D Delaunay triangulation = fast!</a:t>
            </a:r>
          </a:p>
          <a:p>
            <a:pPr lvl="1"/>
            <a:r>
              <a:rPr lang="en-US" altLang="ja-JP" dirty="0" smtClean="0"/>
              <a:t>Benefit of parameterization</a:t>
            </a:r>
            <a:endParaRPr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lang="ja-JP" altLang="en-US" smtClean="0"/>
              <a:pPr/>
              <a:t>17</a:t>
            </a:fld>
            <a:endParaRPr lang="ja-JP" altLang="en-US"/>
          </a:p>
        </p:txBody>
      </p:sp>
      <p:pic>
        <p:nvPicPr>
          <p:cNvPr id="5122" name="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30" y="1828816"/>
            <a:ext cx="4104570" cy="276303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2d_sr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81" t="2885" r="4192" b="5811"/>
          <a:stretch/>
        </p:blipFill>
        <p:spPr bwMode="auto">
          <a:xfrm>
            <a:off x="5202870" y="1828816"/>
            <a:ext cx="2753505" cy="276303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2d_tg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82" t="2887" r="4193" b="5810"/>
          <a:stretch/>
        </p:blipFill>
        <p:spPr bwMode="auto">
          <a:xfrm>
            <a:off x="5202870" y="1828816"/>
            <a:ext cx="2753505" cy="276303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2d_stit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82" t="2887" r="4193" b="5810"/>
          <a:stretch/>
        </p:blipFill>
        <p:spPr bwMode="auto">
          <a:xfrm>
            <a:off x="5202870" y="1828816"/>
            <a:ext cx="2753505" cy="276303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2d_stitch_zoomed"/>
          <p:cNvPicPr>
            <a:picLocks noChangeAspect="1" noChangeArrowheads="1"/>
          </p:cNvPicPr>
          <p:nvPr/>
        </p:nvPicPr>
        <p:blipFill rotWithShape="1">
          <a:blip r:embed="rId5">
            <a:extLst>
              <a:ext uri="{28A0092B-C50C-407E-A947-70E740481C1C}">
                <a14:useLocalDpi xmlns:a14="http://schemas.microsoft.com/office/drawing/2010/main" val="0"/>
              </a:ext>
            </a:extLst>
          </a:blip>
          <a:srcRect l="41004" t="22141" r="44557" b="70746"/>
          <a:stretch/>
        </p:blipFill>
        <p:spPr bwMode="auto">
          <a:xfrm>
            <a:off x="6579622" y="4797191"/>
            <a:ext cx="2384988" cy="1164945"/>
          </a:xfrm>
          <a:prstGeom prst="rect">
            <a:avLst/>
          </a:prstGeom>
          <a:noFill/>
          <a:ln w="57150" cap="rnd">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zoom_lines"/>
          <p:cNvGrpSpPr/>
          <p:nvPr/>
        </p:nvGrpSpPr>
        <p:grpSpPr>
          <a:xfrm>
            <a:off x="6245022" y="2387121"/>
            <a:ext cx="2740229" cy="2407128"/>
            <a:chOff x="5632069" y="3397131"/>
            <a:chExt cx="2768009" cy="2433725"/>
          </a:xfrm>
        </p:grpSpPr>
        <p:sp>
          <p:nvSpPr>
            <p:cNvPr id="5" name="正方形/長方形 4"/>
            <p:cNvSpPr/>
            <p:nvPr/>
          </p:nvSpPr>
          <p:spPr>
            <a:xfrm>
              <a:off x="5632069" y="3397131"/>
              <a:ext cx="432007" cy="24784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5635615" y="3582972"/>
              <a:ext cx="288512" cy="2247884"/>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071548" y="3625501"/>
              <a:ext cx="2328530" cy="2179675"/>
            </a:xfrm>
            <a:prstGeom prst="line">
              <a:avLst/>
            </a:prstGeom>
            <a:ln w="57150" cap="rnd">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 name="テキスト ボックス 5"/>
          <p:cNvSpPr txBox="1"/>
          <p:nvPr/>
        </p:nvSpPr>
        <p:spPr>
          <a:xfrm>
            <a:off x="1691600" y="1340710"/>
            <a:ext cx="1512210" cy="461665"/>
          </a:xfrm>
          <a:prstGeom prst="rect">
            <a:avLst/>
          </a:prstGeom>
          <a:noFill/>
        </p:spPr>
        <p:txBody>
          <a:bodyPr wrap="square" rtlCol="0">
            <a:spAutoFit/>
          </a:bodyPr>
          <a:lstStyle/>
          <a:p>
            <a:r>
              <a:rPr kumimoji="1" lang="en-US" altLang="ja-JP" sz="2400" dirty="0" smtClean="0"/>
              <a:t>3D space</a:t>
            </a:r>
            <a:endParaRPr kumimoji="1" lang="ja-JP" altLang="en-US" sz="2400" dirty="0"/>
          </a:p>
        </p:txBody>
      </p:sp>
      <p:sp>
        <p:nvSpPr>
          <p:cNvPr id="15" name="テキスト ボックス 14"/>
          <p:cNvSpPr txBox="1"/>
          <p:nvPr/>
        </p:nvSpPr>
        <p:spPr>
          <a:xfrm>
            <a:off x="5292100" y="1340710"/>
            <a:ext cx="2817404" cy="461665"/>
          </a:xfrm>
          <a:prstGeom prst="rect">
            <a:avLst/>
          </a:prstGeom>
          <a:noFill/>
        </p:spPr>
        <p:txBody>
          <a:bodyPr wrap="square" rtlCol="0">
            <a:spAutoFit/>
          </a:bodyPr>
          <a:lstStyle/>
          <a:p>
            <a:r>
              <a:rPr kumimoji="1" lang="en-US" altLang="ja-JP" sz="2400" dirty="0" smtClean="0"/>
              <a:t>2D parameter space</a:t>
            </a:r>
            <a:endParaRPr kumimoji="1" lang="ja-JP" altLang="en-US" sz="2400" dirty="0"/>
          </a:p>
        </p:txBody>
      </p:sp>
      <p:cxnSp>
        <p:nvCxnSpPr>
          <p:cNvPr id="13" name="直線コネクタ 12"/>
          <p:cNvCxnSpPr/>
          <p:nvPr/>
        </p:nvCxnSpPr>
        <p:spPr>
          <a:xfrm>
            <a:off x="4932050" y="1384062"/>
            <a:ext cx="0" cy="3485138"/>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overlay_tgt"/>
          <p:cNvSpPr/>
          <p:nvPr/>
        </p:nvSpPr>
        <p:spPr>
          <a:xfrm>
            <a:off x="614363" y="2109788"/>
            <a:ext cx="3805237" cy="2452687"/>
          </a:xfrm>
          <a:custGeom>
            <a:avLst/>
            <a:gdLst>
              <a:gd name="connsiteX0" fmla="*/ 1104900 w 3805237"/>
              <a:gd name="connsiteY0" fmla="*/ 0 h 2452687"/>
              <a:gd name="connsiteX1" fmla="*/ 414337 w 3805237"/>
              <a:gd name="connsiteY1" fmla="*/ 95250 h 2452687"/>
              <a:gd name="connsiteX2" fmla="*/ 66675 w 3805237"/>
              <a:gd name="connsiteY2" fmla="*/ 376237 h 2452687"/>
              <a:gd name="connsiteX3" fmla="*/ 0 w 3805237"/>
              <a:gd name="connsiteY3" fmla="*/ 528637 h 2452687"/>
              <a:gd name="connsiteX4" fmla="*/ 85725 w 3805237"/>
              <a:gd name="connsiteY4" fmla="*/ 561975 h 2452687"/>
              <a:gd name="connsiteX5" fmla="*/ 38100 w 3805237"/>
              <a:gd name="connsiteY5" fmla="*/ 652462 h 2452687"/>
              <a:gd name="connsiteX6" fmla="*/ 71437 w 3805237"/>
              <a:gd name="connsiteY6" fmla="*/ 676275 h 2452687"/>
              <a:gd name="connsiteX7" fmla="*/ 80962 w 3805237"/>
              <a:gd name="connsiteY7" fmla="*/ 795337 h 2452687"/>
              <a:gd name="connsiteX8" fmla="*/ 276225 w 3805237"/>
              <a:gd name="connsiteY8" fmla="*/ 828675 h 2452687"/>
              <a:gd name="connsiteX9" fmla="*/ 304800 w 3805237"/>
              <a:gd name="connsiteY9" fmla="*/ 966787 h 2452687"/>
              <a:gd name="connsiteX10" fmla="*/ 414337 w 3805237"/>
              <a:gd name="connsiteY10" fmla="*/ 995362 h 2452687"/>
              <a:gd name="connsiteX11" fmla="*/ 333375 w 3805237"/>
              <a:gd name="connsiteY11" fmla="*/ 1223962 h 2452687"/>
              <a:gd name="connsiteX12" fmla="*/ 366712 w 3805237"/>
              <a:gd name="connsiteY12" fmla="*/ 1371600 h 2452687"/>
              <a:gd name="connsiteX13" fmla="*/ 447675 w 3805237"/>
              <a:gd name="connsiteY13" fmla="*/ 1371600 h 2452687"/>
              <a:gd name="connsiteX14" fmla="*/ 495300 w 3805237"/>
              <a:gd name="connsiteY14" fmla="*/ 1504950 h 2452687"/>
              <a:gd name="connsiteX15" fmla="*/ 585787 w 3805237"/>
              <a:gd name="connsiteY15" fmla="*/ 1528762 h 2452687"/>
              <a:gd name="connsiteX16" fmla="*/ 695325 w 3805237"/>
              <a:gd name="connsiteY16" fmla="*/ 1819275 h 2452687"/>
              <a:gd name="connsiteX17" fmla="*/ 795337 w 3805237"/>
              <a:gd name="connsiteY17" fmla="*/ 1871662 h 2452687"/>
              <a:gd name="connsiteX18" fmla="*/ 871537 w 3805237"/>
              <a:gd name="connsiteY18" fmla="*/ 1966912 h 2452687"/>
              <a:gd name="connsiteX19" fmla="*/ 976312 w 3805237"/>
              <a:gd name="connsiteY19" fmla="*/ 1990725 h 2452687"/>
              <a:gd name="connsiteX20" fmla="*/ 1023937 w 3805237"/>
              <a:gd name="connsiteY20" fmla="*/ 2109787 h 2452687"/>
              <a:gd name="connsiteX21" fmla="*/ 947737 w 3805237"/>
              <a:gd name="connsiteY21" fmla="*/ 2271712 h 2452687"/>
              <a:gd name="connsiteX22" fmla="*/ 1062037 w 3805237"/>
              <a:gd name="connsiteY22" fmla="*/ 2290762 h 2452687"/>
              <a:gd name="connsiteX23" fmla="*/ 1219200 w 3805237"/>
              <a:gd name="connsiteY23" fmla="*/ 2185987 h 2452687"/>
              <a:gd name="connsiteX24" fmla="*/ 1966912 w 3805237"/>
              <a:gd name="connsiteY24" fmla="*/ 2276475 h 2452687"/>
              <a:gd name="connsiteX25" fmla="*/ 1995487 w 3805237"/>
              <a:gd name="connsiteY25" fmla="*/ 2414587 h 2452687"/>
              <a:gd name="connsiteX26" fmla="*/ 2266950 w 3805237"/>
              <a:gd name="connsiteY26" fmla="*/ 2424112 h 2452687"/>
              <a:gd name="connsiteX27" fmla="*/ 2352675 w 3805237"/>
              <a:gd name="connsiteY27" fmla="*/ 2452687 h 2452687"/>
              <a:gd name="connsiteX28" fmla="*/ 2433637 w 3805237"/>
              <a:gd name="connsiteY28" fmla="*/ 2433637 h 2452687"/>
              <a:gd name="connsiteX29" fmla="*/ 2690812 w 3805237"/>
              <a:gd name="connsiteY29" fmla="*/ 2195512 h 2452687"/>
              <a:gd name="connsiteX30" fmla="*/ 3286125 w 3805237"/>
              <a:gd name="connsiteY30" fmla="*/ 2233612 h 2452687"/>
              <a:gd name="connsiteX31" fmla="*/ 3276600 w 3805237"/>
              <a:gd name="connsiteY31" fmla="*/ 2105025 h 2452687"/>
              <a:gd name="connsiteX32" fmla="*/ 3362325 w 3805237"/>
              <a:gd name="connsiteY32" fmla="*/ 2095500 h 2452687"/>
              <a:gd name="connsiteX33" fmla="*/ 3371850 w 3805237"/>
              <a:gd name="connsiteY33" fmla="*/ 1995487 h 2452687"/>
              <a:gd name="connsiteX34" fmla="*/ 3519487 w 3805237"/>
              <a:gd name="connsiteY34" fmla="*/ 1966912 h 2452687"/>
              <a:gd name="connsiteX35" fmla="*/ 3557587 w 3805237"/>
              <a:gd name="connsiteY35" fmla="*/ 1881187 h 2452687"/>
              <a:gd name="connsiteX36" fmla="*/ 3648075 w 3805237"/>
              <a:gd name="connsiteY36" fmla="*/ 1852612 h 2452687"/>
              <a:gd name="connsiteX37" fmla="*/ 3605212 w 3805237"/>
              <a:gd name="connsiteY37" fmla="*/ 1752600 h 2452687"/>
              <a:gd name="connsiteX38" fmla="*/ 3762375 w 3805237"/>
              <a:gd name="connsiteY38" fmla="*/ 1724025 h 2452687"/>
              <a:gd name="connsiteX39" fmla="*/ 3709987 w 3805237"/>
              <a:gd name="connsiteY39" fmla="*/ 1643062 h 2452687"/>
              <a:gd name="connsiteX40" fmla="*/ 3767137 w 3805237"/>
              <a:gd name="connsiteY40" fmla="*/ 1509712 h 2452687"/>
              <a:gd name="connsiteX41" fmla="*/ 3719512 w 3805237"/>
              <a:gd name="connsiteY41" fmla="*/ 1414462 h 2452687"/>
              <a:gd name="connsiteX42" fmla="*/ 3738562 w 3805237"/>
              <a:gd name="connsiteY42" fmla="*/ 1371600 h 2452687"/>
              <a:gd name="connsiteX43" fmla="*/ 3662362 w 3805237"/>
              <a:gd name="connsiteY43" fmla="*/ 1233487 h 2452687"/>
              <a:gd name="connsiteX44" fmla="*/ 3676650 w 3805237"/>
              <a:gd name="connsiteY44" fmla="*/ 1185862 h 2452687"/>
              <a:gd name="connsiteX45" fmla="*/ 3776662 w 3805237"/>
              <a:gd name="connsiteY45" fmla="*/ 1209675 h 2452687"/>
              <a:gd name="connsiteX46" fmla="*/ 3790950 w 3805237"/>
              <a:gd name="connsiteY46" fmla="*/ 1185862 h 2452687"/>
              <a:gd name="connsiteX47" fmla="*/ 3724275 w 3805237"/>
              <a:gd name="connsiteY47" fmla="*/ 1109662 h 2452687"/>
              <a:gd name="connsiteX48" fmla="*/ 3805237 w 3805237"/>
              <a:gd name="connsiteY48" fmla="*/ 1052512 h 2452687"/>
              <a:gd name="connsiteX49" fmla="*/ 3538537 w 3805237"/>
              <a:gd name="connsiteY49" fmla="*/ 766762 h 2452687"/>
              <a:gd name="connsiteX50" fmla="*/ 3157537 w 3805237"/>
              <a:gd name="connsiteY50" fmla="*/ 500062 h 2452687"/>
              <a:gd name="connsiteX51" fmla="*/ 3267075 w 3805237"/>
              <a:gd name="connsiteY51" fmla="*/ 647700 h 2452687"/>
              <a:gd name="connsiteX52" fmla="*/ 3281362 w 3805237"/>
              <a:gd name="connsiteY52" fmla="*/ 742950 h 2452687"/>
              <a:gd name="connsiteX53" fmla="*/ 3333750 w 3805237"/>
              <a:gd name="connsiteY53" fmla="*/ 776287 h 2452687"/>
              <a:gd name="connsiteX54" fmla="*/ 3243262 w 3805237"/>
              <a:gd name="connsiteY54" fmla="*/ 938212 h 2452687"/>
              <a:gd name="connsiteX55" fmla="*/ 3281362 w 3805237"/>
              <a:gd name="connsiteY55" fmla="*/ 1000125 h 2452687"/>
              <a:gd name="connsiteX56" fmla="*/ 3181350 w 3805237"/>
              <a:gd name="connsiteY56" fmla="*/ 995362 h 2452687"/>
              <a:gd name="connsiteX57" fmla="*/ 3214687 w 3805237"/>
              <a:gd name="connsiteY57" fmla="*/ 1042987 h 2452687"/>
              <a:gd name="connsiteX58" fmla="*/ 3181350 w 3805237"/>
              <a:gd name="connsiteY58" fmla="*/ 1081087 h 2452687"/>
              <a:gd name="connsiteX59" fmla="*/ 3205162 w 3805237"/>
              <a:gd name="connsiteY59" fmla="*/ 1147762 h 2452687"/>
              <a:gd name="connsiteX60" fmla="*/ 3057525 w 3805237"/>
              <a:gd name="connsiteY60" fmla="*/ 1162050 h 2452687"/>
              <a:gd name="connsiteX61" fmla="*/ 2928937 w 3805237"/>
              <a:gd name="connsiteY61" fmla="*/ 1238250 h 2452687"/>
              <a:gd name="connsiteX62" fmla="*/ 2886075 w 3805237"/>
              <a:gd name="connsiteY62" fmla="*/ 1290637 h 2452687"/>
              <a:gd name="connsiteX63" fmla="*/ 2643187 w 3805237"/>
              <a:gd name="connsiteY63" fmla="*/ 1309687 h 2452687"/>
              <a:gd name="connsiteX64" fmla="*/ 2652712 w 3805237"/>
              <a:gd name="connsiteY64" fmla="*/ 1423987 h 2452687"/>
              <a:gd name="connsiteX65" fmla="*/ 2233612 w 3805237"/>
              <a:gd name="connsiteY65" fmla="*/ 1395412 h 2452687"/>
              <a:gd name="connsiteX66" fmla="*/ 2176462 w 3805237"/>
              <a:gd name="connsiteY66" fmla="*/ 1471612 h 2452687"/>
              <a:gd name="connsiteX67" fmla="*/ 1924050 w 3805237"/>
              <a:gd name="connsiteY67" fmla="*/ 1438275 h 2452687"/>
              <a:gd name="connsiteX68" fmla="*/ 1847850 w 3805237"/>
              <a:gd name="connsiteY68" fmla="*/ 1471612 h 2452687"/>
              <a:gd name="connsiteX69" fmla="*/ 1671637 w 3805237"/>
              <a:gd name="connsiteY69" fmla="*/ 1400175 h 2452687"/>
              <a:gd name="connsiteX70" fmla="*/ 1628775 w 3805237"/>
              <a:gd name="connsiteY70" fmla="*/ 1295400 h 2452687"/>
              <a:gd name="connsiteX71" fmla="*/ 1490662 w 3805237"/>
              <a:gd name="connsiteY71" fmla="*/ 1290637 h 2452687"/>
              <a:gd name="connsiteX72" fmla="*/ 1423987 w 3805237"/>
              <a:gd name="connsiteY72" fmla="*/ 1219200 h 2452687"/>
              <a:gd name="connsiteX73" fmla="*/ 1409700 w 3805237"/>
              <a:gd name="connsiteY73" fmla="*/ 1128712 h 2452687"/>
              <a:gd name="connsiteX74" fmla="*/ 1281112 w 3805237"/>
              <a:gd name="connsiteY74" fmla="*/ 1104900 h 2452687"/>
              <a:gd name="connsiteX75" fmla="*/ 1290637 w 3805237"/>
              <a:gd name="connsiteY75" fmla="*/ 1014412 h 2452687"/>
              <a:gd name="connsiteX76" fmla="*/ 1152525 w 3805237"/>
              <a:gd name="connsiteY76" fmla="*/ 981075 h 2452687"/>
              <a:gd name="connsiteX77" fmla="*/ 1114425 w 3805237"/>
              <a:gd name="connsiteY77" fmla="*/ 904875 h 2452687"/>
              <a:gd name="connsiteX78" fmla="*/ 1171575 w 3805237"/>
              <a:gd name="connsiteY78" fmla="*/ 842962 h 2452687"/>
              <a:gd name="connsiteX79" fmla="*/ 1062037 w 3805237"/>
              <a:gd name="connsiteY79" fmla="*/ 800100 h 2452687"/>
              <a:gd name="connsiteX80" fmla="*/ 1147762 w 3805237"/>
              <a:gd name="connsiteY80" fmla="*/ 671512 h 2452687"/>
              <a:gd name="connsiteX81" fmla="*/ 1133475 w 3805237"/>
              <a:gd name="connsiteY81" fmla="*/ 609600 h 2452687"/>
              <a:gd name="connsiteX82" fmla="*/ 1023937 w 3805237"/>
              <a:gd name="connsiteY82" fmla="*/ 581025 h 2452687"/>
              <a:gd name="connsiteX83" fmla="*/ 981075 w 3805237"/>
              <a:gd name="connsiteY83" fmla="*/ 495300 h 2452687"/>
              <a:gd name="connsiteX84" fmla="*/ 923925 w 3805237"/>
              <a:gd name="connsiteY84" fmla="*/ 466725 h 2452687"/>
              <a:gd name="connsiteX85" fmla="*/ 1047750 w 3805237"/>
              <a:gd name="connsiteY85" fmla="*/ 309562 h 2452687"/>
              <a:gd name="connsiteX86" fmla="*/ 1009650 w 3805237"/>
              <a:gd name="connsiteY86" fmla="*/ 247650 h 2452687"/>
              <a:gd name="connsiteX87" fmla="*/ 1033462 w 3805237"/>
              <a:gd name="connsiteY87" fmla="*/ 185737 h 2452687"/>
              <a:gd name="connsiteX88" fmla="*/ 1009650 w 3805237"/>
              <a:gd name="connsiteY88" fmla="*/ 133350 h 2452687"/>
              <a:gd name="connsiteX89" fmla="*/ 1209675 w 3805237"/>
              <a:gd name="connsiteY89" fmla="*/ 0 h 2452687"/>
              <a:gd name="connsiteX0" fmla="*/ 1104900 w 3805237"/>
              <a:gd name="connsiteY0" fmla="*/ 0 h 2452687"/>
              <a:gd name="connsiteX1" fmla="*/ 414337 w 3805237"/>
              <a:gd name="connsiteY1" fmla="*/ 95250 h 2452687"/>
              <a:gd name="connsiteX2" fmla="*/ 66675 w 3805237"/>
              <a:gd name="connsiteY2" fmla="*/ 376237 h 2452687"/>
              <a:gd name="connsiteX3" fmla="*/ 0 w 3805237"/>
              <a:gd name="connsiteY3" fmla="*/ 528637 h 2452687"/>
              <a:gd name="connsiteX4" fmla="*/ 85725 w 3805237"/>
              <a:gd name="connsiteY4" fmla="*/ 561975 h 2452687"/>
              <a:gd name="connsiteX5" fmla="*/ 38100 w 3805237"/>
              <a:gd name="connsiteY5" fmla="*/ 652462 h 2452687"/>
              <a:gd name="connsiteX6" fmla="*/ 71437 w 3805237"/>
              <a:gd name="connsiteY6" fmla="*/ 676275 h 2452687"/>
              <a:gd name="connsiteX7" fmla="*/ 80962 w 3805237"/>
              <a:gd name="connsiteY7" fmla="*/ 795337 h 2452687"/>
              <a:gd name="connsiteX8" fmla="*/ 276225 w 3805237"/>
              <a:gd name="connsiteY8" fmla="*/ 828675 h 2452687"/>
              <a:gd name="connsiteX9" fmla="*/ 304800 w 3805237"/>
              <a:gd name="connsiteY9" fmla="*/ 966787 h 2452687"/>
              <a:gd name="connsiteX10" fmla="*/ 414337 w 3805237"/>
              <a:gd name="connsiteY10" fmla="*/ 995362 h 2452687"/>
              <a:gd name="connsiteX11" fmla="*/ 333375 w 3805237"/>
              <a:gd name="connsiteY11" fmla="*/ 1223962 h 2452687"/>
              <a:gd name="connsiteX12" fmla="*/ 366712 w 3805237"/>
              <a:gd name="connsiteY12" fmla="*/ 1371600 h 2452687"/>
              <a:gd name="connsiteX13" fmla="*/ 447675 w 3805237"/>
              <a:gd name="connsiteY13" fmla="*/ 1371600 h 2452687"/>
              <a:gd name="connsiteX14" fmla="*/ 495300 w 3805237"/>
              <a:gd name="connsiteY14" fmla="*/ 1504950 h 2452687"/>
              <a:gd name="connsiteX15" fmla="*/ 585787 w 3805237"/>
              <a:gd name="connsiteY15" fmla="*/ 1528762 h 2452687"/>
              <a:gd name="connsiteX16" fmla="*/ 695325 w 3805237"/>
              <a:gd name="connsiteY16" fmla="*/ 1819275 h 2452687"/>
              <a:gd name="connsiteX17" fmla="*/ 795337 w 3805237"/>
              <a:gd name="connsiteY17" fmla="*/ 1871662 h 2452687"/>
              <a:gd name="connsiteX18" fmla="*/ 871537 w 3805237"/>
              <a:gd name="connsiteY18" fmla="*/ 1966912 h 2452687"/>
              <a:gd name="connsiteX19" fmla="*/ 976312 w 3805237"/>
              <a:gd name="connsiteY19" fmla="*/ 1990725 h 2452687"/>
              <a:gd name="connsiteX20" fmla="*/ 1023937 w 3805237"/>
              <a:gd name="connsiteY20" fmla="*/ 2109787 h 2452687"/>
              <a:gd name="connsiteX21" fmla="*/ 947737 w 3805237"/>
              <a:gd name="connsiteY21" fmla="*/ 2271712 h 2452687"/>
              <a:gd name="connsiteX22" fmla="*/ 1062037 w 3805237"/>
              <a:gd name="connsiteY22" fmla="*/ 2290762 h 2452687"/>
              <a:gd name="connsiteX23" fmla="*/ 1219200 w 3805237"/>
              <a:gd name="connsiteY23" fmla="*/ 2185987 h 2452687"/>
              <a:gd name="connsiteX24" fmla="*/ 1966912 w 3805237"/>
              <a:gd name="connsiteY24" fmla="*/ 2276475 h 2452687"/>
              <a:gd name="connsiteX25" fmla="*/ 1995487 w 3805237"/>
              <a:gd name="connsiteY25" fmla="*/ 2414587 h 2452687"/>
              <a:gd name="connsiteX26" fmla="*/ 2266950 w 3805237"/>
              <a:gd name="connsiteY26" fmla="*/ 2424112 h 2452687"/>
              <a:gd name="connsiteX27" fmla="*/ 2352675 w 3805237"/>
              <a:gd name="connsiteY27" fmla="*/ 2452687 h 2452687"/>
              <a:gd name="connsiteX28" fmla="*/ 2433637 w 3805237"/>
              <a:gd name="connsiteY28" fmla="*/ 2433637 h 2452687"/>
              <a:gd name="connsiteX29" fmla="*/ 2690812 w 3805237"/>
              <a:gd name="connsiteY29" fmla="*/ 2195512 h 2452687"/>
              <a:gd name="connsiteX30" fmla="*/ 3286125 w 3805237"/>
              <a:gd name="connsiteY30" fmla="*/ 2233612 h 2452687"/>
              <a:gd name="connsiteX31" fmla="*/ 3276600 w 3805237"/>
              <a:gd name="connsiteY31" fmla="*/ 2105025 h 2452687"/>
              <a:gd name="connsiteX32" fmla="*/ 3362325 w 3805237"/>
              <a:gd name="connsiteY32" fmla="*/ 2095500 h 2452687"/>
              <a:gd name="connsiteX33" fmla="*/ 3371850 w 3805237"/>
              <a:gd name="connsiteY33" fmla="*/ 1995487 h 2452687"/>
              <a:gd name="connsiteX34" fmla="*/ 3519487 w 3805237"/>
              <a:gd name="connsiteY34" fmla="*/ 1966912 h 2452687"/>
              <a:gd name="connsiteX35" fmla="*/ 3557587 w 3805237"/>
              <a:gd name="connsiteY35" fmla="*/ 1881187 h 2452687"/>
              <a:gd name="connsiteX36" fmla="*/ 3648075 w 3805237"/>
              <a:gd name="connsiteY36" fmla="*/ 1852612 h 2452687"/>
              <a:gd name="connsiteX37" fmla="*/ 3605212 w 3805237"/>
              <a:gd name="connsiteY37" fmla="*/ 1752600 h 2452687"/>
              <a:gd name="connsiteX38" fmla="*/ 3762375 w 3805237"/>
              <a:gd name="connsiteY38" fmla="*/ 1724025 h 2452687"/>
              <a:gd name="connsiteX39" fmla="*/ 3709987 w 3805237"/>
              <a:gd name="connsiteY39" fmla="*/ 1643062 h 2452687"/>
              <a:gd name="connsiteX40" fmla="*/ 3767137 w 3805237"/>
              <a:gd name="connsiteY40" fmla="*/ 1509712 h 2452687"/>
              <a:gd name="connsiteX41" fmla="*/ 3719512 w 3805237"/>
              <a:gd name="connsiteY41" fmla="*/ 1414462 h 2452687"/>
              <a:gd name="connsiteX42" fmla="*/ 3738562 w 3805237"/>
              <a:gd name="connsiteY42" fmla="*/ 1371600 h 2452687"/>
              <a:gd name="connsiteX43" fmla="*/ 3662362 w 3805237"/>
              <a:gd name="connsiteY43" fmla="*/ 1233487 h 2452687"/>
              <a:gd name="connsiteX44" fmla="*/ 3676650 w 3805237"/>
              <a:gd name="connsiteY44" fmla="*/ 1185862 h 2452687"/>
              <a:gd name="connsiteX45" fmla="*/ 3776662 w 3805237"/>
              <a:gd name="connsiteY45" fmla="*/ 1209675 h 2452687"/>
              <a:gd name="connsiteX46" fmla="*/ 3790950 w 3805237"/>
              <a:gd name="connsiteY46" fmla="*/ 1185862 h 2452687"/>
              <a:gd name="connsiteX47" fmla="*/ 3724275 w 3805237"/>
              <a:gd name="connsiteY47" fmla="*/ 1109662 h 2452687"/>
              <a:gd name="connsiteX48" fmla="*/ 3805237 w 3805237"/>
              <a:gd name="connsiteY48" fmla="*/ 1052512 h 2452687"/>
              <a:gd name="connsiteX49" fmla="*/ 3538537 w 3805237"/>
              <a:gd name="connsiteY49" fmla="*/ 766762 h 2452687"/>
              <a:gd name="connsiteX50" fmla="*/ 3157537 w 3805237"/>
              <a:gd name="connsiteY50" fmla="*/ 500062 h 2452687"/>
              <a:gd name="connsiteX51" fmla="*/ 3267075 w 3805237"/>
              <a:gd name="connsiteY51" fmla="*/ 647700 h 2452687"/>
              <a:gd name="connsiteX52" fmla="*/ 3281362 w 3805237"/>
              <a:gd name="connsiteY52" fmla="*/ 742950 h 2452687"/>
              <a:gd name="connsiteX53" fmla="*/ 3333750 w 3805237"/>
              <a:gd name="connsiteY53" fmla="*/ 776287 h 2452687"/>
              <a:gd name="connsiteX54" fmla="*/ 3243262 w 3805237"/>
              <a:gd name="connsiteY54" fmla="*/ 938212 h 2452687"/>
              <a:gd name="connsiteX55" fmla="*/ 3281362 w 3805237"/>
              <a:gd name="connsiteY55" fmla="*/ 1000125 h 2452687"/>
              <a:gd name="connsiteX56" fmla="*/ 3181350 w 3805237"/>
              <a:gd name="connsiteY56" fmla="*/ 995362 h 2452687"/>
              <a:gd name="connsiteX57" fmla="*/ 3214687 w 3805237"/>
              <a:gd name="connsiteY57" fmla="*/ 1042987 h 2452687"/>
              <a:gd name="connsiteX58" fmla="*/ 3181350 w 3805237"/>
              <a:gd name="connsiteY58" fmla="*/ 1081087 h 2452687"/>
              <a:gd name="connsiteX59" fmla="*/ 3205162 w 3805237"/>
              <a:gd name="connsiteY59" fmla="*/ 1147762 h 2452687"/>
              <a:gd name="connsiteX60" fmla="*/ 3057525 w 3805237"/>
              <a:gd name="connsiteY60" fmla="*/ 1162050 h 2452687"/>
              <a:gd name="connsiteX61" fmla="*/ 2928937 w 3805237"/>
              <a:gd name="connsiteY61" fmla="*/ 1238250 h 2452687"/>
              <a:gd name="connsiteX62" fmla="*/ 2886075 w 3805237"/>
              <a:gd name="connsiteY62" fmla="*/ 1290637 h 2452687"/>
              <a:gd name="connsiteX63" fmla="*/ 2643187 w 3805237"/>
              <a:gd name="connsiteY63" fmla="*/ 1309687 h 2452687"/>
              <a:gd name="connsiteX64" fmla="*/ 2652712 w 3805237"/>
              <a:gd name="connsiteY64" fmla="*/ 1423987 h 2452687"/>
              <a:gd name="connsiteX65" fmla="*/ 2233612 w 3805237"/>
              <a:gd name="connsiteY65" fmla="*/ 1395412 h 2452687"/>
              <a:gd name="connsiteX66" fmla="*/ 2176462 w 3805237"/>
              <a:gd name="connsiteY66" fmla="*/ 1471612 h 2452687"/>
              <a:gd name="connsiteX67" fmla="*/ 1924050 w 3805237"/>
              <a:gd name="connsiteY67" fmla="*/ 1438275 h 2452687"/>
              <a:gd name="connsiteX68" fmla="*/ 1847850 w 3805237"/>
              <a:gd name="connsiteY68" fmla="*/ 1471612 h 2452687"/>
              <a:gd name="connsiteX69" fmla="*/ 1671637 w 3805237"/>
              <a:gd name="connsiteY69" fmla="*/ 1400175 h 2452687"/>
              <a:gd name="connsiteX70" fmla="*/ 1628775 w 3805237"/>
              <a:gd name="connsiteY70" fmla="*/ 1295400 h 2452687"/>
              <a:gd name="connsiteX71" fmla="*/ 1490662 w 3805237"/>
              <a:gd name="connsiteY71" fmla="*/ 1290637 h 2452687"/>
              <a:gd name="connsiteX72" fmla="*/ 1423987 w 3805237"/>
              <a:gd name="connsiteY72" fmla="*/ 1219200 h 2452687"/>
              <a:gd name="connsiteX73" fmla="*/ 1409700 w 3805237"/>
              <a:gd name="connsiteY73" fmla="*/ 1128712 h 2452687"/>
              <a:gd name="connsiteX74" fmla="*/ 1281112 w 3805237"/>
              <a:gd name="connsiteY74" fmla="*/ 1104900 h 2452687"/>
              <a:gd name="connsiteX75" fmla="*/ 1290637 w 3805237"/>
              <a:gd name="connsiteY75" fmla="*/ 1014412 h 2452687"/>
              <a:gd name="connsiteX76" fmla="*/ 1152525 w 3805237"/>
              <a:gd name="connsiteY76" fmla="*/ 981075 h 2452687"/>
              <a:gd name="connsiteX77" fmla="*/ 1114425 w 3805237"/>
              <a:gd name="connsiteY77" fmla="*/ 904875 h 2452687"/>
              <a:gd name="connsiteX78" fmla="*/ 1171575 w 3805237"/>
              <a:gd name="connsiteY78" fmla="*/ 842962 h 2452687"/>
              <a:gd name="connsiteX79" fmla="*/ 1062037 w 3805237"/>
              <a:gd name="connsiteY79" fmla="*/ 800100 h 2452687"/>
              <a:gd name="connsiteX80" fmla="*/ 1147762 w 3805237"/>
              <a:gd name="connsiteY80" fmla="*/ 671512 h 2452687"/>
              <a:gd name="connsiteX81" fmla="*/ 1133475 w 3805237"/>
              <a:gd name="connsiteY81" fmla="*/ 609600 h 2452687"/>
              <a:gd name="connsiteX82" fmla="*/ 1023937 w 3805237"/>
              <a:gd name="connsiteY82" fmla="*/ 581025 h 2452687"/>
              <a:gd name="connsiteX83" fmla="*/ 981075 w 3805237"/>
              <a:gd name="connsiteY83" fmla="*/ 495300 h 2452687"/>
              <a:gd name="connsiteX84" fmla="*/ 923925 w 3805237"/>
              <a:gd name="connsiteY84" fmla="*/ 466725 h 2452687"/>
              <a:gd name="connsiteX85" fmla="*/ 1047750 w 3805237"/>
              <a:gd name="connsiteY85" fmla="*/ 309562 h 2452687"/>
              <a:gd name="connsiteX86" fmla="*/ 1009650 w 3805237"/>
              <a:gd name="connsiteY86" fmla="*/ 247650 h 2452687"/>
              <a:gd name="connsiteX87" fmla="*/ 1033462 w 3805237"/>
              <a:gd name="connsiteY87" fmla="*/ 185737 h 2452687"/>
              <a:gd name="connsiteX88" fmla="*/ 1009650 w 3805237"/>
              <a:gd name="connsiteY88" fmla="*/ 133350 h 2452687"/>
              <a:gd name="connsiteX89" fmla="*/ 1209675 w 3805237"/>
              <a:gd name="connsiteY89" fmla="*/ 0 h 2452687"/>
              <a:gd name="connsiteX90" fmla="*/ 1104900 w 3805237"/>
              <a:gd name="connsiteY90" fmla="*/ 0 h 245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05237" h="2452687">
                <a:moveTo>
                  <a:pt x="1104900" y="0"/>
                </a:moveTo>
                <a:lnTo>
                  <a:pt x="414337" y="95250"/>
                </a:lnTo>
                <a:lnTo>
                  <a:pt x="66675" y="376237"/>
                </a:lnTo>
                <a:lnTo>
                  <a:pt x="0" y="528637"/>
                </a:lnTo>
                <a:lnTo>
                  <a:pt x="85725" y="561975"/>
                </a:lnTo>
                <a:lnTo>
                  <a:pt x="38100" y="652462"/>
                </a:lnTo>
                <a:lnTo>
                  <a:pt x="71437" y="676275"/>
                </a:lnTo>
                <a:lnTo>
                  <a:pt x="80962" y="795337"/>
                </a:lnTo>
                <a:lnTo>
                  <a:pt x="276225" y="828675"/>
                </a:lnTo>
                <a:lnTo>
                  <a:pt x="304800" y="966787"/>
                </a:lnTo>
                <a:lnTo>
                  <a:pt x="414337" y="995362"/>
                </a:lnTo>
                <a:lnTo>
                  <a:pt x="333375" y="1223962"/>
                </a:lnTo>
                <a:lnTo>
                  <a:pt x="366712" y="1371600"/>
                </a:lnTo>
                <a:lnTo>
                  <a:pt x="447675" y="1371600"/>
                </a:lnTo>
                <a:lnTo>
                  <a:pt x="495300" y="1504950"/>
                </a:lnTo>
                <a:lnTo>
                  <a:pt x="585787" y="1528762"/>
                </a:lnTo>
                <a:lnTo>
                  <a:pt x="695325" y="1819275"/>
                </a:lnTo>
                <a:lnTo>
                  <a:pt x="795337" y="1871662"/>
                </a:lnTo>
                <a:lnTo>
                  <a:pt x="871537" y="1966912"/>
                </a:lnTo>
                <a:lnTo>
                  <a:pt x="976312" y="1990725"/>
                </a:lnTo>
                <a:lnTo>
                  <a:pt x="1023937" y="2109787"/>
                </a:lnTo>
                <a:lnTo>
                  <a:pt x="947737" y="2271712"/>
                </a:lnTo>
                <a:lnTo>
                  <a:pt x="1062037" y="2290762"/>
                </a:lnTo>
                <a:lnTo>
                  <a:pt x="1219200" y="2185987"/>
                </a:lnTo>
                <a:lnTo>
                  <a:pt x="1966912" y="2276475"/>
                </a:lnTo>
                <a:lnTo>
                  <a:pt x="1995487" y="2414587"/>
                </a:lnTo>
                <a:lnTo>
                  <a:pt x="2266950" y="2424112"/>
                </a:lnTo>
                <a:lnTo>
                  <a:pt x="2352675" y="2452687"/>
                </a:lnTo>
                <a:lnTo>
                  <a:pt x="2433637" y="2433637"/>
                </a:lnTo>
                <a:lnTo>
                  <a:pt x="2690812" y="2195512"/>
                </a:lnTo>
                <a:lnTo>
                  <a:pt x="3286125" y="2233612"/>
                </a:lnTo>
                <a:lnTo>
                  <a:pt x="3276600" y="2105025"/>
                </a:lnTo>
                <a:lnTo>
                  <a:pt x="3362325" y="2095500"/>
                </a:lnTo>
                <a:lnTo>
                  <a:pt x="3371850" y="1995487"/>
                </a:lnTo>
                <a:lnTo>
                  <a:pt x="3519487" y="1966912"/>
                </a:lnTo>
                <a:lnTo>
                  <a:pt x="3557587" y="1881187"/>
                </a:lnTo>
                <a:lnTo>
                  <a:pt x="3648075" y="1852612"/>
                </a:lnTo>
                <a:lnTo>
                  <a:pt x="3605212" y="1752600"/>
                </a:lnTo>
                <a:lnTo>
                  <a:pt x="3762375" y="1724025"/>
                </a:lnTo>
                <a:lnTo>
                  <a:pt x="3709987" y="1643062"/>
                </a:lnTo>
                <a:lnTo>
                  <a:pt x="3767137" y="1509712"/>
                </a:lnTo>
                <a:lnTo>
                  <a:pt x="3719512" y="1414462"/>
                </a:lnTo>
                <a:lnTo>
                  <a:pt x="3738562" y="1371600"/>
                </a:lnTo>
                <a:lnTo>
                  <a:pt x="3662362" y="1233487"/>
                </a:lnTo>
                <a:lnTo>
                  <a:pt x="3676650" y="1185862"/>
                </a:lnTo>
                <a:lnTo>
                  <a:pt x="3776662" y="1209675"/>
                </a:lnTo>
                <a:lnTo>
                  <a:pt x="3790950" y="1185862"/>
                </a:lnTo>
                <a:lnTo>
                  <a:pt x="3724275" y="1109662"/>
                </a:lnTo>
                <a:lnTo>
                  <a:pt x="3805237" y="1052512"/>
                </a:lnTo>
                <a:lnTo>
                  <a:pt x="3538537" y="766762"/>
                </a:lnTo>
                <a:lnTo>
                  <a:pt x="3157537" y="500062"/>
                </a:lnTo>
                <a:lnTo>
                  <a:pt x="3267075" y="647700"/>
                </a:lnTo>
                <a:lnTo>
                  <a:pt x="3281362" y="742950"/>
                </a:lnTo>
                <a:lnTo>
                  <a:pt x="3333750" y="776287"/>
                </a:lnTo>
                <a:lnTo>
                  <a:pt x="3243262" y="938212"/>
                </a:lnTo>
                <a:lnTo>
                  <a:pt x="3281362" y="1000125"/>
                </a:lnTo>
                <a:lnTo>
                  <a:pt x="3181350" y="995362"/>
                </a:lnTo>
                <a:lnTo>
                  <a:pt x="3214687" y="1042987"/>
                </a:lnTo>
                <a:lnTo>
                  <a:pt x="3181350" y="1081087"/>
                </a:lnTo>
                <a:lnTo>
                  <a:pt x="3205162" y="1147762"/>
                </a:lnTo>
                <a:lnTo>
                  <a:pt x="3057525" y="1162050"/>
                </a:lnTo>
                <a:lnTo>
                  <a:pt x="2928937" y="1238250"/>
                </a:lnTo>
                <a:lnTo>
                  <a:pt x="2886075" y="1290637"/>
                </a:lnTo>
                <a:lnTo>
                  <a:pt x="2643187" y="1309687"/>
                </a:lnTo>
                <a:lnTo>
                  <a:pt x="2652712" y="1423987"/>
                </a:lnTo>
                <a:lnTo>
                  <a:pt x="2233612" y="1395412"/>
                </a:lnTo>
                <a:lnTo>
                  <a:pt x="2176462" y="1471612"/>
                </a:lnTo>
                <a:lnTo>
                  <a:pt x="1924050" y="1438275"/>
                </a:lnTo>
                <a:lnTo>
                  <a:pt x="1847850" y="1471612"/>
                </a:lnTo>
                <a:lnTo>
                  <a:pt x="1671637" y="1400175"/>
                </a:lnTo>
                <a:lnTo>
                  <a:pt x="1628775" y="1295400"/>
                </a:lnTo>
                <a:lnTo>
                  <a:pt x="1490662" y="1290637"/>
                </a:lnTo>
                <a:lnTo>
                  <a:pt x="1423987" y="1219200"/>
                </a:lnTo>
                <a:lnTo>
                  <a:pt x="1409700" y="1128712"/>
                </a:lnTo>
                <a:lnTo>
                  <a:pt x="1281112" y="1104900"/>
                </a:lnTo>
                <a:lnTo>
                  <a:pt x="1290637" y="1014412"/>
                </a:lnTo>
                <a:lnTo>
                  <a:pt x="1152525" y="981075"/>
                </a:lnTo>
                <a:lnTo>
                  <a:pt x="1114425" y="904875"/>
                </a:lnTo>
                <a:lnTo>
                  <a:pt x="1171575" y="842962"/>
                </a:lnTo>
                <a:lnTo>
                  <a:pt x="1062037" y="800100"/>
                </a:lnTo>
                <a:lnTo>
                  <a:pt x="1147762" y="671512"/>
                </a:lnTo>
                <a:lnTo>
                  <a:pt x="1133475" y="609600"/>
                </a:lnTo>
                <a:lnTo>
                  <a:pt x="1023937" y="581025"/>
                </a:lnTo>
                <a:lnTo>
                  <a:pt x="981075" y="495300"/>
                </a:lnTo>
                <a:lnTo>
                  <a:pt x="923925" y="466725"/>
                </a:lnTo>
                <a:lnTo>
                  <a:pt x="1047750" y="309562"/>
                </a:lnTo>
                <a:lnTo>
                  <a:pt x="1009650" y="247650"/>
                </a:lnTo>
                <a:lnTo>
                  <a:pt x="1033462" y="185737"/>
                </a:lnTo>
                <a:lnTo>
                  <a:pt x="1009650" y="133350"/>
                </a:lnTo>
                <a:lnTo>
                  <a:pt x="1209675" y="0"/>
                </a:lnTo>
                <a:lnTo>
                  <a:pt x="1104900" y="0"/>
                </a:lnTo>
                <a:close/>
              </a:path>
            </a:pathLst>
          </a:custGeom>
          <a:solidFill>
            <a:schemeClr val="bg1">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overlay_src"/>
          <p:cNvSpPr/>
          <p:nvPr/>
        </p:nvSpPr>
        <p:spPr>
          <a:xfrm>
            <a:off x="1666875" y="2076450"/>
            <a:ext cx="2195513" cy="1414463"/>
          </a:xfrm>
          <a:custGeom>
            <a:avLst/>
            <a:gdLst>
              <a:gd name="connsiteX0" fmla="*/ 228600 w 2195513"/>
              <a:gd name="connsiteY0" fmla="*/ 19050 h 1414463"/>
              <a:gd name="connsiteX1" fmla="*/ 95250 w 2195513"/>
              <a:gd name="connsiteY1" fmla="*/ 109538 h 1414463"/>
              <a:gd name="connsiteX2" fmla="*/ 85725 w 2195513"/>
              <a:gd name="connsiteY2" fmla="*/ 157163 h 1414463"/>
              <a:gd name="connsiteX3" fmla="*/ 90488 w 2195513"/>
              <a:gd name="connsiteY3" fmla="*/ 214313 h 1414463"/>
              <a:gd name="connsiteX4" fmla="*/ 52388 w 2195513"/>
              <a:gd name="connsiteY4" fmla="*/ 280988 h 1414463"/>
              <a:gd name="connsiteX5" fmla="*/ 71438 w 2195513"/>
              <a:gd name="connsiteY5" fmla="*/ 366713 h 1414463"/>
              <a:gd name="connsiteX6" fmla="*/ 0 w 2195513"/>
              <a:gd name="connsiteY6" fmla="*/ 376238 h 1414463"/>
              <a:gd name="connsiteX7" fmla="*/ 0 w 2195513"/>
              <a:gd name="connsiteY7" fmla="*/ 404813 h 1414463"/>
              <a:gd name="connsiteX8" fmla="*/ 66675 w 2195513"/>
              <a:gd name="connsiteY8" fmla="*/ 409575 h 1414463"/>
              <a:gd name="connsiteX9" fmla="*/ 61913 w 2195513"/>
              <a:gd name="connsiteY9" fmla="*/ 495300 h 1414463"/>
              <a:gd name="connsiteX10" fmla="*/ 138113 w 2195513"/>
              <a:gd name="connsiteY10" fmla="*/ 504825 h 1414463"/>
              <a:gd name="connsiteX11" fmla="*/ 161925 w 2195513"/>
              <a:gd name="connsiteY11" fmla="*/ 528638 h 1414463"/>
              <a:gd name="connsiteX12" fmla="*/ 238125 w 2195513"/>
              <a:gd name="connsiteY12" fmla="*/ 923925 h 1414463"/>
              <a:gd name="connsiteX13" fmla="*/ 290513 w 2195513"/>
              <a:gd name="connsiteY13" fmla="*/ 962025 h 1414463"/>
              <a:gd name="connsiteX14" fmla="*/ 323850 w 2195513"/>
              <a:gd name="connsiteY14" fmla="*/ 1014413 h 1414463"/>
              <a:gd name="connsiteX15" fmla="*/ 404813 w 2195513"/>
              <a:gd name="connsiteY15" fmla="*/ 1004888 h 1414463"/>
              <a:gd name="connsiteX16" fmla="*/ 428625 w 2195513"/>
              <a:gd name="connsiteY16" fmla="*/ 1085850 h 1414463"/>
              <a:gd name="connsiteX17" fmla="*/ 509588 w 2195513"/>
              <a:gd name="connsiteY17" fmla="*/ 1114425 h 1414463"/>
              <a:gd name="connsiteX18" fmla="*/ 461963 w 2195513"/>
              <a:gd name="connsiteY18" fmla="*/ 1181100 h 1414463"/>
              <a:gd name="connsiteX19" fmla="*/ 862013 w 2195513"/>
              <a:gd name="connsiteY19" fmla="*/ 1333500 h 1414463"/>
              <a:gd name="connsiteX20" fmla="*/ 985838 w 2195513"/>
              <a:gd name="connsiteY20" fmla="*/ 1362075 h 1414463"/>
              <a:gd name="connsiteX21" fmla="*/ 1085850 w 2195513"/>
              <a:gd name="connsiteY21" fmla="*/ 1414463 h 1414463"/>
              <a:gd name="connsiteX22" fmla="*/ 1109663 w 2195513"/>
              <a:gd name="connsiteY22" fmla="*/ 1323975 h 1414463"/>
              <a:gd name="connsiteX23" fmla="*/ 1200150 w 2195513"/>
              <a:gd name="connsiteY23" fmla="*/ 1333500 h 1414463"/>
              <a:gd name="connsiteX24" fmla="*/ 1314450 w 2195513"/>
              <a:gd name="connsiteY24" fmla="*/ 1314450 h 1414463"/>
              <a:gd name="connsiteX25" fmla="*/ 1381125 w 2195513"/>
              <a:gd name="connsiteY25" fmla="*/ 1257300 h 1414463"/>
              <a:gd name="connsiteX26" fmla="*/ 1476375 w 2195513"/>
              <a:gd name="connsiteY26" fmla="*/ 1276350 h 1414463"/>
              <a:gd name="connsiteX27" fmla="*/ 1700213 w 2195513"/>
              <a:gd name="connsiteY27" fmla="*/ 1238250 h 1414463"/>
              <a:gd name="connsiteX28" fmla="*/ 1824038 w 2195513"/>
              <a:gd name="connsiteY28" fmla="*/ 1204913 h 1414463"/>
              <a:gd name="connsiteX29" fmla="*/ 1919288 w 2195513"/>
              <a:gd name="connsiteY29" fmla="*/ 1114425 h 1414463"/>
              <a:gd name="connsiteX30" fmla="*/ 1938338 w 2195513"/>
              <a:gd name="connsiteY30" fmla="*/ 1052513 h 1414463"/>
              <a:gd name="connsiteX31" fmla="*/ 2024063 w 2195513"/>
              <a:gd name="connsiteY31" fmla="*/ 1076325 h 1414463"/>
              <a:gd name="connsiteX32" fmla="*/ 1995488 w 2195513"/>
              <a:gd name="connsiteY32" fmla="*/ 1019175 h 1414463"/>
              <a:gd name="connsiteX33" fmla="*/ 2195513 w 2195513"/>
              <a:gd name="connsiteY33" fmla="*/ 819150 h 1414463"/>
              <a:gd name="connsiteX34" fmla="*/ 2095500 w 2195513"/>
              <a:gd name="connsiteY34" fmla="*/ 709613 h 1414463"/>
              <a:gd name="connsiteX35" fmla="*/ 2143125 w 2195513"/>
              <a:gd name="connsiteY35" fmla="*/ 623888 h 1414463"/>
              <a:gd name="connsiteX36" fmla="*/ 2005013 w 2195513"/>
              <a:gd name="connsiteY36" fmla="*/ 542925 h 1414463"/>
              <a:gd name="connsiteX37" fmla="*/ 1995488 w 2195513"/>
              <a:gd name="connsiteY37" fmla="*/ 490538 h 1414463"/>
              <a:gd name="connsiteX38" fmla="*/ 1852613 w 2195513"/>
              <a:gd name="connsiteY38" fmla="*/ 404813 h 1414463"/>
              <a:gd name="connsiteX39" fmla="*/ 1785938 w 2195513"/>
              <a:gd name="connsiteY39" fmla="*/ 290513 h 1414463"/>
              <a:gd name="connsiteX40" fmla="*/ 1533525 w 2195513"/>
              <a:gd name="connsiteY40" fmla="*/ 209550 h 1414463"/>
              <a:gd name="connsiteX41" fmla="*/ 1314450 w 2195513"/>
              <a:gd name="connsiteY41" fmla="*/ 66675 h 1414463"/>
              <a:gd name="connsiteX42" fmla="*/ 1147763 w 2195513"/>
              <a:gd name="connsiteY42" fmla="*/ 0 h 1414463"/>
              <a:gd name="connsiteX43" fmla="*/ 985838 w 2195513"/>
              <a:gd name="connsiteY43" fmla="*/ 14288 h 1414463"/>
              <a:gd name="connsiteX44" fmla="*/ 876300 w 2195513"/>
              <a:gd name="connsiteY44" fmla="*/ 52388 h 1414463"/>
              <a:gd name="connsiteX45" fmla="*/ 700088 w 2195513"/>
              <a:gd name="connsiteY45" fmla="*/ 33338 h 1414463"/>
              <a:gd name="connsiteX46" fmla="*/ 600075 w 2195513"/>
              <a:gd name="connsiteY46" fmla="*/ 0 h 1414463"/>
              <a:gd name="connsiteX47" fmla="*/ 390525 w 2195513"/>
              <a:gd name="connsiteY47" fmla="*/ 4763 h 1414463"/>
              <a:gd name="connsiteX48" fmla="*/ 228600 w 2195513"/>
              <a:gd name="connsiteY48" fmla="*/ 19050 h 141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95513" h="1414463">
                <a:moveTo>
                  <a:pt x="228600" y="19050"/>
                </a:moveTo>
                <a:lnTo>
                  <a:pt x="95250" y="109538"/>
                </a:lnTo>
                <a:lnTo>
                  <a:pt x="85725" y="157163"/>
                </a:lnTo>
                <a:lnTo>
                  <a:pt x="90488" y="214313"/>
                </a:lnTo>
                <a:lnTo>
                  <a:pt x="52388" y="280988"/>
                </a:lnTo>
                <a:lnTo>
                  <a:pt x="71438" y="366713"/>
                </a:lnTo>
                <a:lnTo>
                  <a:pt x="0" y="376238"/>
                </a:lnTo>
                <a:lnTo>
                  <a:pt x="0" y="404813"/>
                </a:lnTo>
                <a:lnTo>
                  <a:pt x="66675" y="409575"/>
                </a:lnTo>
                <a:lnTo>
                  <a:pt x="61913" y="495300"/>
                </a:lnTo>
                <a:lnTo>
                  <a:pt x="138113" y="504825"/>
                </a:lnTo>
                <a:lnTo>
                  <a:pt x="161925" y="528638"/>
                </a:lnTo>
                <a:lnTo>
                  <a:pt x="238125" y="923925"/>
                </a:lnTo>
                <a:lnTo>
                  <a:pt x="290513" y="962025"/>
                </a:lnTo>
                <a:lnTo>
                  <a:pt x="323850" y="1014413"/>
                </a:lnTo>
                <a:lnTo>
                  <a:pt x="404813" y="1004888"/>
                </a:lnTo>
                <a:lnTo>
                  <a:pt x="428625" y="1085850"/>
                </a:lnTo>
                <a:lnTo>
                  <a:pt x="509588" y="1114425"/>
                </a:lnTo>
                <a:lnTo>
                  <a:pt x="461963" y="1181100"/>
                </a:lnTo>
                <a:lnTo>
                  <a:pt x="862013" y="1333500"/>
                </a:lnTo>
                <a:lnTo>
                  <a:pt x="985838" y="1362075"/>
                </a:lnTo>
                <a:lnTo>
                  <a:pt x="1085850" y="1414463"/>
                </a:lnTo>
                <a:lnTo>
                  <a:pt x="1109663" y="1323975"/>
                </a:lnTo>
                <a:lnTo>
                  <a:pt x="1200150" y="1333500"/>
                </a:lnTo>
                <a:lnTo>
                  <a:pt x="1314450" y="1314450"/>
                </a:lnTo>
                <a:lnTo>
                  <a:pt x="1381125" y="1257300"/>
                </a:lnTo>
                <a:lnTo>
                  <a:pt x="1476375" y="1276350"/>
                </a:lnTo>
                <a:lnTo>
                  <a:pt x="1700213" y="1238250"/>
                </a:lnTo>
                <a:lnTo>
                  <a:pt x="1824038" y="1204913"/>
                </a:lnTo>
                <a:lnTo>
                  <a:pt x="1919288" y="1114425"/>
                </a:lnTo>
                <a:lnTo>
                  <a:pt x="1938338" y="1052513"/>
                </a:lnTo>
                <a:lnTo>
                  <a:pt x="2024063" y="1076325"/>
                </a:lnTo>
                <a:lnTo>
                  <a:pt x="1995488" y="1019175"/>
                </a:lnTo>
                <a:lnTo>
                  <a:pt x="2195513" y="819150"/>
                </a:lnTo>
                <a:lnTo>
                  <a:pt x="2095500" y="709613"/>
                </a:lnTo>
                <a:lnTo>
                  <a:pt x="2143125" y="623888"/>
                </a:lnTo>
                <a:lnTo>
                  <a:pt x="2005013" y="542925"/>
                </a:lnTo>
                <a:lnTo>
                  <a:pt x="1995488" y="490538"/>
                </a:lnTo>
                <a:lnTo>
                  <a:pt x="1852613" y="404813"/>
                </a:lnTo>
                <a:lnTo>
                  <a:pt x="1785938" y="290513"/>
                </a:lnTo>
                <a:lnTo>
                  <a:pt x="1533525" y="209550"/>
                </a:lnTo>
                <a:lnTo>
                  <a:pt x="1314450" y="66675"/>
                </a:lnTo>
                <a:lnTo>
                  <a:pt x="1147763" y="0"/>
                </a:lnTo>
                <a:lnTo>
                  <a:pt x="985838" y="14288"/>
                </a:lnTo>
                <a:lnTo>
                  <a:pt x="876300" y="52388"/>
                </a:lnTo>
                <a:lnTo>
                  <a:pt x="700088" y="33338"/>
                </a:lnTo>
                <a:lnTo>
                  <a:pt x="600075" y="0"/>
                </a:lnTo>
                <a:lnTo>
                  <a:pt x="390525" y="4763"/>
                </a:lnTo>
                <a:lnTo>
                  <a:pt x="228600" y="19050"/>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overlay_stitch"/>
          <p:cNvSpPr/>
          <p:nvPr/>
        </p:nvSpPr>
        <p:spPr>
          <a:xfrm>
            <a:off x="1540299" y="2092851"/>
            <a:ext cx="2403357" cy="1501181"/>
          </a:xfrm>
          <a:custGeom>
            <a:avLst/>
            <a:gdLst>
              <a:gd name="connsiteX0" fmla="*/ 298281 w 2403357"/>
              <a:gd name="connsiteY0" fmla="*/ 4890 h 1501181"/>
              <a:gd name="connsiteX1" fmla="*/ 112467 w 2403357"/>
              <a:gd name="connsiteY1" fmla="*/ 136916 h 1501181"/>
              <a:gd name="connsiteX2" fmla="*/ 90462 w 2403357"/>
              <a:gd name="connsiteY2" fmla="*/ 173590 h 1501181"/>
              <a:gd name="connsiteX3" fmla="*/ 122246 w 2403357"/>
              <a:gd name="connsiteY3" fmla="*/ 210263 h 1501181"/>
              <a:gd name="connsiteX4" fmla="*/ 100242 w 2403357"/>
              <a:gd name="connsiteY4" fmla="*/ 266497 h 1501181"/>
              <a:gd name="connsiteX5" fmla="*/ 122246 w 2403357"/>
              <a:gd name="connsiteY5" fmla="*/ 322730 h 1501181"/>
              <a:gd name="connsiteX6" fmla="*/ 0 w 2403357"/>
              <a:gd name="connsiteY6" fmla="*/ 479205 h 1501181"/>
              <a:gd name="connsiteX7" fmla="*/ 58679 w 2403357"/>
              <a:gd name="connsiteY7" fmla="*/ 510989 h 1501181"/>
              <a:gd name="connsiteX8" fmla="*/ 95352 w 2403357"/>
              <a:gd name="connsiteY8" fmla="*/ 594116 h 1501181"/>
              <a:gd name="connsiteX9" fmla="*/ 217598 w 2403357"/>
              <a:gd name="connsiteY9" fmla="*/ 608785 h 1501181"/>
              <a:gd name="connsiteX10" fmla="*/ 222488 w 2403357"/>
              <a:gd name="connsiteY10" fmla="*/ 696802 h 1501181"/>
              <a:gd name="connsiteX11" fmla="*/ 146696 w 2403357"/>
              <a:gd name="connsiteY11" fmla="*/ 809269 h 1501181"/>
              <a:gd name="connsiteX12" fmla="*/ 246937 w 2403357"/>
              <a:gd name="connsiteY12" fmla="*/ 841053 h 1501181"/>
              <a:gd name="connsiteX13" fmla="*/ 173590 w 2403357"/>
              <a:gd name="connsiteY13" fmla="*/ 916845 h 1501181"/>
              <a:gd name="connsiteX14" fmla="*/ 242048 w 2403357"/>
              <a:gd name="connsiteY14" fmla="*/ 1012197 h 1501181"/>
              <a:gd name="connsiteX15" fmla="*/ 366738 w 2403357"/>
              <a:gd name="connsiteY15" fmla="*/ 1017087 h 1501181"/>
              <a:gd name="connsiteX16" fmla="*/ 361849 w 2403357"/>
              <a:gd name="connsiteY16" fmla="*/ 1124663 h 1501181"/>
              <a:gd name="connsiteX17" fmla="*/ 481650 w 2403357"/>
              <a:gd name="connsiteY17" fmla="*/ 1139333 h 1501181"/>
              <a:gd name="connsiteX18" fmla="*/ 496319 w 2403357"/>
              <a:gd name="connsiteY18" fmla="*/ 1237130 h 1501181"/>
              <a:gd name="connsiteX19" fmla="*/ 569667 w 2403357"/>
              <a:gd name="connsiteY19" fmla="*/ 1312922 h 1501181"/>
              <a:gd name="connsiteX20" fmla="*/ 704137 w 2403357"/>
              <a:gd name="connsiteY20" fmla="*/ 1303143 h 1501181"/>
              <a:gd name="connsiteX21" fmla="*/ 753036 w 2403357"/>
              <a:gd name="connsiteY21" fmla="*/ 1432723 h 1501181"/>
              <a:gd name="connsiteX22" fmla="*/ 926625 w 2403357"/>
              <a:gd name="connsiteY22" fmla="*/ 1493846 h 1501181"/>
              <a:gd name="connsiteX23" fmla="*/ 1012197 w 2403357"/>
              <a:gd name="connsiteY23" fmla="*/ 1449838 h 1501181"/>
              <a:gd name="connsiteX24" fmla="*/ 1266469 w 2403357"/>
              <a:gd name="connsiteY24" fmla="*/ 1501181 h 1501181"/>
              <a:gd name="connsiteX25" fmla="*/ 1295808 w 2403357"/>
              <a:gd name="connsiteY25" fmla="*/ 1410719 h 1501181"/>
              <a:gd name="connsiteX26" fmla="*/ 1723669 w 2403357"/>
              <a:gd name="connsiteY26" fmla="*/ 1437613 h 1501181"/>
              <a:gd name="connsiteX27" fmla="*/ 1718779 w 2403357"/>
              <a:gd name="connsiteY27" fmla="*/ 1310477 h 1501181"/>
              <a:gd name="connsiteX28" fmla="*/ 1963271 w 2403357"/>
              <a:gd name="connsiteY28" fmla="*/ 1298253 h 1501181"/>
              <a:gd name="connsiteX29" fmla="*/ 2017059 w 2403357"/>
              <a:gd name="connsiteY29" fmla="*/ 1239575 h 1501181"/>
              <a:gd name="connsiteX30" fmla="*/ 2168644 w 2403357"/>
              <a:gd name="connsiteY30" fmla="*/ 1151558 h 1501181"/>
              <a:gd name="connsiteX31" fmla="*/ 2268886 w 2403357"/>
              <a:gd name="connsiteY31" fmla="*/ 1154002 h 1501181"/>
              <a:gd name="connsiteX32" fmla="*/ 2251772 w 2403357"/>
              <a:gd name="connsiteY32" fmla="*/ 1090435 h 1501181"/>
              <a:gd name="connsiteX33" fmla="*/ 2283556 w 2403357"/>
              <a:gd name="connsiteY33" fmla="*/ 1051316 h 1501181"/>
              <a:gd name="connsiteX34" fmla="*/ 2246882 w 2403357"/>
              <a:gd name="connsiteY34" fmla="*/ 1017087 h 1501181"/>
              <a:gd name="connsiteX35" fmla="*/ 2359348 w 2403357"/>
              <a:gd name="connsiteY35" fmla="*/ 999973 h 1501181"/>
              <a:gd name="connsiteX36" fmla="*/ 2298225 w 2403357"/>
              <a:gd name="connsiteY36" fmla="*/ 955964 h 1501181"/>
              <a:gd name="connsiteX37" fmla="*/ 2403357 w 2403357"/>
              <a:gd name="connsiteY37" fmla="*/ 797044 h 1501181"/>
              <a:gd name="connsiteX38" fmla="*/ 2342234 w 2403357"/>
              <a:gd name="connsiteY38" fmla="*/ 743256 h 1501181"/>
              <a:gd name="connsiteX39" fmla="*/ 2337344 w 2403357"/>
              <a:gd name="connsiteY39" fmla="*/ 665019 h 1501181"/>
              <a:gd name="connsiteX40" fmla="*/ 2222433 w 2403357"/>
              <a:gd name="connsiteY40" fmla="*/ 523213 h 1501181"/>
              <a:gd name="connsiteX41" fmla="*/ 2114856 w 2403357"/>
              <a:gd name="connsiteY41" fmla="*/ 422971 h 1501181"/>
              <a:gd name="connsiteX42" fmla="*/ 1958381 w 2403357"/>
              <a:gd name="connsiteY42" fmla="*/ 344734 h 1501181"/>
              <a:gd name="connsiteX43" fmla="*/ 2127081 w 2403357"/>
              <a:gd name="connsiteY43" fmla="*/ 479205 h 1501181"/>
              <a:gd name="connsiteX44" fmla="*/ 2144195 w 2403357"/>
              <a:gd name="connsiteY44" fmla="*/ 532993 h 1501181"/>
              <a:gd name="connsiteX45" fmla="*/ 2268886 w 2403357"/>
              <a:gd name="connsiteY45" fmla="*/ 601451 h 1501181"/>
              <a:gd name="connsiteX46" fmla="*/ 2239547 w 2403357"/>
              <a:gd name="connsiteY46" fmla="*/ 706582 h 1501181"/>
              <a:gd name="connsiteX47" fmla="*/ 2310450 w 2403357"/>
              <a:gd name="connsiteY47" fmla="*/ 806824 h 1501181"/>
              <a:gd name="connsiteX48" fmla="*/ 2129526 w 2403357"/>
              <a:gd name="connsiteY48" fmla="*/ 1009752 h 1501181"/>
              <a:gd name="connsiteX49" fmla="*/ 2161310 w 2403357"/>
              <a:gd name="connsiteY49" fmla="*/ 1056206 h 1501181"/>
              <a:gd name="connsiteX50" fmla="*/ 2048843 w 2403357"/>
              <a:gd name="connsiteY50" fmla="*/ 1029312 h 1501181"/>
              <a:gd name="connsiteX51" fmla="*/ 2056178 w 2403357"/>
              <a:gd name="connsiteY51" fmla="*/ 1100214 h 1501181"/>
              <a:gd name="connsiteX52" fmla="*/ 1965716 w 2403357"/>
              <a:gd name="connsiteY52" fmla="*/ 1193121 h 1501181"/>
              <a:gd name="connsiteX53" fmla="*/ 1819021 w 2403357"/>
              <a:gd name="connsiteY53" fmla="*/ 1232240 h 1501181"/>
              <a:gd name="connsiteX54" fmla="*/ 1672326 w 2403357"/>
              <a:gd name="connsiteY54" fmla="*/ 1237130 h 1501181"/>
              <a:gd name="connsiteX55" fmla="*/ 1601423 w 2403357"/>
              <a:gd name="connsiteY55" fmla="*/ 1259134 h 1501181"/>
              <a:gd name="connsiteX56" fmla="*/ 1506071 w 2403357"/>
              <a:gd name="connsiteY56" fmla="*/ 1227350 h 1501181"/>
              <a:gd name="connsiteX57" fmla="*/ 1435168 w 2403357"/>
              <a:gd name="connsiteY57" fmla="*/ 1293363 h 1501181"/>
              <a:gd name="connsiteX58" fmla="*/ 1342261 w 2403357"/>
              <a:gd name="connsiteY58" fmla="*/ 1325147 h 1501181"/>
              <a:gd name="connsiteX59" fmla="*/ 1242020 w 2403357"/>
              <a:gd name="connsiteY59" fmla="*/ 1295808 h 1501181"/>
              <a:gd name="connsiteX60" fmla="*/ 1212681 w 2403357"/>
              <a:gd name="connsiteY60" fmla="*/ 1396050 h 1501181"/>
              <a:gd name="connsiteX61" fmla="*/ 1109994 w 2403357"/>
              <a:gd name="connsiteY61" fmla="*/ 1347151 h 1501181"/>
              <a:gd name="connsiteX62" fmla="*/ 1014642 w 2403357"/>
              <a:gd name="connsiteY62" fmla="*/ 1339816 h 1501181"/>
              <a:gd name="connsiteX63" fmla="*/ 804379 w 2403357"/>
              <a:gd name="connsiteY63" fmla="*/ 1237130 h 1501181"/>
              <a:gd name="connsiteX64" fmla="*/ 586781 w 2403357"/>
              <a:gd name="connsiteY64" fmla="*/ 1183342 h 1501181"/>
              <a:gd name="connsiteX65" fmla="*/ 647904 w 2403357"/>
              <a:gd name="connsiteY65" fmla="*/ 1083100 h 1501181"/>
              <a:gd name="connsiteX66" fmla="*/ 554997 w 2403357"/>
              <a:gd name="connsiteY66" fmla="*/ 1065985 h 1501181"/>
              <a:gd name="connsiteX67" fmla="*/ 525658 w 2403357"/>
              <a:gd name="connsiteY67" fmla="*/ 982858 h 1501181"/>
              <a:gd name="connsiteX68" fmla="*/ 444976 w 2403357"/>
              <a:gd name="connsiteY68" fmla="*/ 1004862 h 1501181"/>
              <a:gd name="connsiteX69" fmla="*/ 430306 w 2403357"/>
              <a:gd name="connsiteY69" fmla="*/ 943739 h 1501181"/>
              <a:gd name="connsiteX70" fmla="*/ 356959 w 2403357"/>
              <a:gd name="connsiteY70" fmla="*/ 904621 h 1501181"/>
              <a:gd name="connsiteX71" fmla="*/ 293391 w 2403357"/>
              <a:gd name="connsiteY71" fmla="*/ 525658 h 1501181"/>
              <a:gd name="connsiteX72" fmla="*/ 249382 w 2403357"/>
              <a:gd name="connsiteY72" fmla="*/ 476760 h 1501181"/>
              <a:gd name="connsiteX73" fmla="*/ 173590 w 2403357"/>
              <a:gd name="connsiteY73" fmla="*/ 481650 h 1501181"/>
              <a:gd name="connsiteX74" fmla="*/ 207819 w 2403357"/>
              <a:gd name="connsiteY74" fmla="*/ 386298 h 1501181"/>
              <a:gd name="connsiteX75" fmla="*/ 129581 w 2403357"/>
              <a:gd name="connsiteY75" fmla="*/ 410747 h 1501181"/>
              <a:gd name="connsiteX76" fmla="*/ 129581 w 2403357"/>
              <a:gd name="connsiteY76" fmla="*/ 366738 h 1501181"/>
              <a:gd name="connsiteX77" fmla="*/ 200484 w 2403357"/>
              <a:gd name="connsiteY77" fmla="*/ 354514 h 1501181"/>
              <a:gd name="connsiteX78" fmla="*/ 193149 w 2403357"/>
              <a:gd name="connsiteY78" fmla="*/ 303170 h 1501181"/>
              <a:gd name="connsiteX79" fmla="*/ 180925 w 2403357"/>
              <a:gd name="connsiteY79" fmla="*/ 261607 h 1501181"/>
              <a:gd name="connsiteX80" fmla="*/ 222488 w 2403357"/>
              <a:gd name="connsiteY80" fmla="*/ 215153 h 1501181"/>
              <a:gd name="connsiteX81" fmla="*/ 217598 w 2403357"/>
              <a:gd name="connsiteY81" fmla="*/ 100242 h 1501181"/>
              <a:gd name="connsiteX82" fmla="*/ 352069 w 2403357"/>
              <a:gd name="connsiteY82" fmla="*/ 0 h 15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403357" h="1501181">
                <a:moveTo>
                  <a:pt x="298281" y="4890"/>
                </a:moveTo>
                <a:lnTo>
                  <a:pt x="112467" y="136916"/>
                </a:lnTo>
                <a:lnTo>
                  <a:pt x="90462" y="173590"/>
                </a:lnTo>
                <a:lnTo>
                  <a:pt x="122246" y="210263"/>
                </a:lnTo>
                <a:lnTo>
                  <a:pt x="100242" y="266497"/>
                </a:lnTo>
                <a:lnTo>
                  <a:pt x="122246" y="322730"/>
                </a:lnTo>
                <a:lnTo>
                  <a:pt x="0" y="479205"/>
                </a:lnTo>
                <a:lnTo>
                  <a:pt x="58679" y="510989"/>
                </a:lnTo>
                <a:lnTo>
                  <a:pt x="95352" y="594116"/>
                </a:lnTo>
                <a:lnTo>
                  <a:pt x="217598" y="608785"/>
                </a:lnTo>
                <a:lnTo>
                  <a:pt x="222488" y="696802"/>
                </a:lnTo>
                <a:lnTo>
                  <a:pt x="146696" y="809269"/>
                </a:lnTo>
                <a:lnTo>
                  <a:pt x="246937" y="841053"/>
                </a:lnTo>
                <a:lnTo>
                  <a:pt x="173590" y="916845"/>
                </a:lnTo>
                <a:lnTo>
                  <a:pt x="242048" y="1012197"/>
                </a:lnTo>
                <a:lnTo>
                  <a:pt x="366738" y="1017087"/>
                </a:lnTo>
                <a:lnTo>
                  <a:pt x="361849" y="1124663"/>
                </a:lnTo>
                <a:lnTo>
                  <a:pt x="481650" y="1139333"/>
                </a:lnTo>
                <a:lnTo>
                  <a:pt x="496319" y="1237130"/>
                </a:lnTo>
                <a:lnTo>
                  <a:pt x="569667" y="1312922"/>
                </a:lnTo>
                <a:lnTo>
                  <a:pt x="704137" y="1303143"/>
                </a:lnTo>
                <a:lnTo>
                  <a:pt x="753036" y="1432723"/>
                </a:lnTo>
                <a:lnTo>
                  <a:pt x="926625" y="1493846"/>
                </a:lnTo>
                <a:lnTo>
                  <a:pt x="1012197" y="1449838"/>
                </a:lnTo>
                <a:lnTo>
                  <a:pt x="1266469" y="1501181"/>
                </a:lnTo>
                <a:lnTo>
                  <a:pt x="1295808" y="1410719"/>
                </a:lnTo>
                <a:lnTo>
                  <a:pt x="1723669" y="1437613"/>
                </a:lnTo>
                <a:lnTo>
                  <a:pt x="1718779" y="1310477"/>
                </a:lnTo>
                <a:lnTo>
                  <a:pt x="1963271" y="1298253"/>
                </a:lnTo>
                <a:lnTo>
                  <a:pt x="2017059" y="1239575"/>
                </a:lnTo>
                <a:lnTo>
                  <a:pt x="2168644" y="1151558"/>
                </a:lnTo>
                <a:lnTo>
                  <a:pt x="2268886" y="1154002"/>
                </a:lnTo>
                <a:lnTo>
                  <a:pt x="2251772" y="1090435"/>
                </a:lnTo>
                <a:lnTo>
                  <a:pt x="2283556" y="1051316"/>
                </a:lnTo>
                <a:lnTo>
                  <a:pt x="2246882" y="1017087"/>
                </a:lnTo>
                <a:lnTo>
                  <a:pt x="2359348" y="999973"/>
                </a:lnTo>
                <a:lnTo>
                  <a:pt x="2298225" y="955964"/>
                </a:lnTo>
                <a:lnTo>
                  <a:pt x="2403357" y="797044"/>
                </a:lnTo>
                <a:lnTo>
                  <a:pt x="2342234" y="743256"/>
                </a:lnTo>
                <a:lnTo>
                  <a:pt x="2337344" y="665019"/>
                </a:lnTo>
                <a:lnTo>
                  <a:pt x="2222433" y="523213"/>
                </a:lnTo>
                <a:lnTo>
                  <a:pt x="2114856" y="422971"/>
                </a:lnTo>
                <a:lnTo>
                  <a:pt x="1958381" y="344734"/>
                </a:lnTo>
                <a:lnTo>
                  <a:pt x="2127081" y="479205"/>
                </a:lnTo>
                <a:lnTo>
                  <a:pt x="2144195" y="532993"/>
                </a:lnTo>
                <a:lnTo>
                  <a:pt x="2268886" y="601451"/>
                </a:lnTo>
                <a:lnTo>
                  <a:pt x="2239547" y="706582"/>
                </a:lnTo>
                <a:lnTo>
                  <a:pt x="2310450" y="806824"/>
                </a:lnTo>
                <a:lnTo>
                  <a:pt x="2129526" y="1009752"/>
                </a:lnTo>
                <a:lnTo>
                  <a:pt x="2161310" y="1056206"/>
                </a:lnTo>
                <a:lnTo>
                  <a:pt x="2048843" y="1029312"/>
                </a:lnTo>
                <a:lnTo>
                  <a:pt x="2056178" y="1100214"/>
                </a:lnTo>
                <a:lnTo>
                  <a:pt x="1965716" y="1193121"/>
                </a:lnTo>
                <a:lnTo>
                  <a:pt x="1819021" y="1232240"/>
                </a:lnTo>
                <a:lnTo>
                  <a:pt x="1672326" y="1237130"/>
                </a:lnTo>
                <a:lnTo>
                  <a:pt x="1601423" y="1259134"/>
                </a:lnTo>
                <a:lnTo>
                  <a:pt x="1506071" y="1227350"/>
                </a:lnTo>
                <a:lnTo>
                  <a:pt x="1435168" y="1293363"/>
                </a:lnTo>
                <a:lnTo>
                  <a:pt x="1342261" y="1325147"/>
                </a:lnTo>
                <a:lnTo>
                  <a:pt x="1242020" y="1295808"/>
                </a:lnTo>
                <a:lnTo>
                  <a:pt x="1212681" y="1396050"/>
                </a:lnTo>
                <a:lnTo>
                  <a:pt x="1109994" y="1347151"/>
                </a:lnTo>
                <a:lnTo>
                  <a:pt x="1014642" y="1339816"/>
                </a:lnTo>
                <a:lnTo>
                  <a:pt x="804379" y="1237130"/>
                </a:lnTo>
                <a:lnTo>
                  <a:pt x="586781" y="1183342"/>
                </a:lnTo>
                <a:lnTo>
                  <a:pt x="647904" y="1083100"/>
                </a:lnTo>
                <a:lnTo>
                  <a:pt x="554997" y="1065985"/>
                </a:lnTo>
                <a:lnTo>
                  <a:pt x="525658" y="982858"/>
                </a:lnTo>
                <a:lnTo>
                  <a:pt x="444976" y="1004862"/>
                </a:lnTo>
                <a:lnTo>
                  <a:pt x="430306" y="943739"/>
                </a:lnTo>
                <a:lnTo>
                  <a:pt x="356959" y="904621"/>
                </a:lnTo>
                <a:lnTo>
                  <a:pt x="293391" y="525658"/>
                </a:lnTo>
                <a:lnTo>
                  <a:pt x="249382" y="476760"/>
                </a:lnTo>
                <a:lnTo>
                  <a:pt x="173590" y="481650"/>
                </a:lnTo>
                <a:lnTo>
                  <a:pt x="207819" y="386298"/>
                </a:lnTo>
                <a:lnTo>
                  <a:pt x="129581" y="410747"/>
                </a:lnTo>
                <a:lnTo>
                  <a:pt x="129581" y="366738"/>
                </a:lnTo>
                <a:lnTo>
                  <a:pt x="200484" y="354514"/>
                </a:lnTo>
                <a:lnTo>
                  <a:pt x="193149" y="303170"/>
                </a:lnTo>
                <a:lnTo>
                  <a:pt x="180925" y="261607"/>
                </a:lnTo>
                <a:lnTo>
                  <a:pt x="222488" y="215153"/>
                </a:lnTo>
                <a:lnTo>
                  <a:pt x="217598" y="100242"/>
                </a:lnTo>
                <a:lnTo>
                  <a:pt x="352069" y="0"/>
                </a:lnTo>
              </a:path>
            </a:pathLst>
          </a:custGeom>
          <a:solidFill>
            <a:schemeClr val="bg1">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11744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22" grpId="1" animBg="1"/>
      <p:bldP spid="24" grpId="0" animBg="1"/>
      <p:bldP spid="24" grpId="1" animBg="1"/>
      <p:bldP spid="26" grpId="0" animBg="1"/>
      <p:bldP spid="2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76840"/>
            <a:ext cx="8229600" cy="1143000"/>
          </a:xfrm>
        </p:spPr>
        <p:txBody>
          <a:bodyPr/>
          <a:lstStyle/>
          <a:p>
            <a:pPr algn="ctr"/>
            <a:r>
              <a:rPr kumimoji="1" lang="en-US" altLang="ja-JP" dirty="0" smtClean="0"/>
              <a:t>Topology-aware ROI correction</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18</a:t>
            </a:fld>
            <a:endParaRPr kumimoji="1" lang="ja-JP" altLang="en-US"/>
          </a:p>
        </p:txBody>
      </p:sp>
    </p:spTree>
    <p:extLst>
      <p:ext uri="{BB962C8B-B14F-4D97-AF65-F5344CB8AC3E}">
        <p14:creationId xmlns:p14="http://schemas.microsoft.com/office/powerpoint/2010/main" val="1384736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Without ROI correction</a:t>
            </a:r>
            <a:endParaRPr lang="ja-JP" altLang="en-US" dirty="0"/>
          </a:p>
        </p:txBody>
      </p:sp>
      <p:sp>
        <p:nvSpPr>
          <p:cNvPr id="3" name="コンテンツ プレースホルダー 2"/>
          <p:cNvSpPr>
            <a:spLocks noGrp="1"/>
          </p:cNvSpPr>
          <p:nvPr>
            <p:ph idx="1"/>
          </p:nvPr>
        </p:nvSpPr>
        <p:spPr>
          <a:xfrm>
            <a:off x="457200" y="5085230"/>
            <a:ext cx="8229600" cy="1040933"/>
          </a:xfrm>
        </p:spPr>
        <p:txBody>
          <a:bodyPr>
            <a:noAutofit/>
          </a:bodyPr>
          <a:lstStyle/>
          <a:p>
            <a:r>
              <a:rPr lang="en-US" altLang="ja-JP" dirty="0" smtClean="0"/>
              <a:t>ROI boundaries of source/target are topologically inconsistent</a:t>
            </a:r>
            <a:endParaRPr lang="en-US" altLang="ja-JP" dirty="0"/>
          </a:p>
        </p:txBody>
      </p:sp>
      <p:sp>
        <p:nvSpPr>
          <p:cNvPr id="4" name="スライド番号プレースホルダー 3"/>
          <p:cNvSpPr>
            <a:spLocks noGrp="1"/>
          </p:cNvSpPr>
          <p:nvPr>
            <p:ph type="sldNum" sz="quarter" idx="12"/>
          </p:nvPr>
        </p:nvSpPr>
        <p:spPr/>
        <p:txBody>
          <a:bodyPr/>
          <a:lstStyle/>
          <a:p>
            <a:fld id="{0EE03935-103F-4824-944D-502CDD0975EB}" type="slidenum">
              <a:rPr lang="ja-JP" altLang="en-US" smtClean="0"/>
              <a:pPr/>
              <a:t>19</a:t>
            </a:fld>
            <a:endParaRPr lang="ja-JP" altLang="en-US"/>
          </a:p>
        </p:txBody>
      </p:sp>
      <p:pic>
        <p:nvPicPr>
          <p:cNvPr id="14" name="roi_correction_w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41" t="11716" r="1656" b="10385"/>
          <a:stretch/>
        </p:blipFill>
        <p:spPr>
          <a:xfrm>
            <a:off x="1403560" y="1213248"/>
            <a:ext cx="6264870" cy="3785027"/>
          </a:xfrm>
          <a:prstGeom prst="rect">
            <a:avLst/>
          </a:prstGeom>
          <a:noFill/>
          <a:ln w="76200">
            <a:solidFill>
              <a:schemeClr val="tx1"/>
            </a:solidFill>
          </a:ln>
        </p:spPr>
      </p:pic>
    </p:spTree>
    <p:extLst>
      <p:ext uri="{BB962C8B-B14F-4D97-AF65-F5344CB8AC3E}">
        <p14:creationId xmlns:p14="http://schemas.microsoft.com/office/powerpoint/2010/main" val="9390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9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Cloning brush for image editing</a:t>
            </a:r>
            <a:endParaRPr lang="ja-JP" altLang="en-US" dirty="0"/>
          </a:p>
        </p:txBody>
      </p:sp>
      <p:sp>
        <p:nvSpPr>
          <p:cNvPr id="3" name="コンテンツ プレースホルダー 2"/>
          <p:cNvSpPr>
            <a:spLocks noGrp="1"/>
          </p:cNvSpPr>
          <p:nvPr>
            <p:ph idx="1"/>
          </p:nvPr>
        </p:nvSpPr>
        <p:spPr>
          <a:xfrm>
            <a:off x="457200" y="5013220"/>
            <a:ext cx="8229600" cy="1256963"/>
          </a:xfrm>
        </p:spPr>
        <p:txBody>
          <a:bodyPr>
            <a:noAutofit/>
          </a:bodyPr>
          <a:lstStyle/>
          <a:p>
            <a:r>
              <a:rPr lang="en-US" altLang="ja-JP" dirty="0"/>
              <a:t>Incremental update of </a:t>
            </a:r>
            <a:r>
              <a:rPr lang="en-US" altLang="ja-JP" dirty="0" smtClean="0"/>
              <a:t>cloned area</a:t>
            </a:r>
          </a:p>
          <a:p>
            <a:pPr lvl="3"/>
            <a:endParaRPr lang="en-US" altLang="ja-JP" dirty="0" smtClean="0"/>
          </a:p>
          <a:p>
            <a:r>
              <a:rPr lang="en-US" altLang="ja-JP" dirty="0" smtClean="0"/>
              <a:t>Can it be extended to geometry editing?</a:t>
            </a:r>
            <a:endParaRPr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lang="ja-JP" altLang="en-US" smtClean="0"/>
              <a:pPr/>
              <a:t>2</a:t>
            </a:fld>
            <a:endParaRPr lang="ja-JP" altLang="en-US"/>
          </a:p>
        </p:txBody>
      </p:sp>
      <p:pic>
        <p:nvPicPr>
          <p:cNvPr id="12" name="image_clon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163" t="15517" r="1532" b="9910"/>
          <a:stretch/>
        </p:blipFill>
        <p:spPr>
          <a:xfrm>
            <a:off x="1547580" y="1196690"/>
            <a:ext cx="6120850" cy="3591973"/>
          </a:xfrm>
          <a:prstGeom prst="rect">
            <a:avLst/>
          </a:prstGeom>
        </p:spPr>
      </p:pic>
      <p:sp>
        <p:nvSpPr>
          <p:cNvPr id="15" name="テキスト ボックス 14"/>
          <p:cNvSpPr txBox="1"/>
          <p:nvPr/>
        </p:nvSpPr>
        <p:spPr>
          <a:xfrm>
            <a:off x="6084210" y="4695575"/>
            <a:ext cx="1728240" cy="461665"/>
          </a:xfrm>
          <a:prstGeom prst="rect">
            <a:avLst/>
          </a:prstGeom>
          <a:noFill/>
        </p:spPr>
        <p:txBody>
          <a:bodyPr wrap="square" rtlCol="0">
            <a:spAutoFit/>
          </a:bodyPr>
          <a:lstStyle/>
          <a:p>
            <a:pPr algn="ctr"/>
            <a:r>
              <a:rPr kumimoji="1" lang="en-US" altLang="ja-JP" sz="2400" dirty="0" smtClean="0"/>
              <a:t>[McCann08]</a:t>
            </a:r>
            <a:endParaRPr kumimoji="1" lang="ja-JP" altLang="en-US" sz="2400" dirty="0"/>
          </a:p>
        </p:txBody>
      </p:sp>
    </p:spTree>
    <p:extLst>
      <p:ext uri="{BB962C8B-B14F-4D97-AF65-F5344CB8AC3E}">
        <p14:creationId xmlns:p14="http://schemas.microsoft.com/office/powerpoint/2010/main" val="5495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33"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With ROI correction</a:t>
            </a:r>
            <a:endParaRPr kumimoji="1" lang="ja-JP" altLang="en-US" dirty="0"/>
          </a:p>
        </p:txBody>
      </p:sp>
      <p:sp>
        <p:nvSpPr>
          <p:cNvPr id="3" name="コンテンツ プレースホルダー 2"/>
          <p:cNvSpPr>
            <a:spLocks noGrp="1"/>
          </p:cNvSpPr>
          <p:nvPr>
            <p:ph idx="1"/>
          </p:nvPr>
        </p:nvSpPr>
        <p:spPr>
          <a:xfrm>
            <a:off x="457200" y="5085230"/>
            <a:ext cx="8229600" cy="1040933"/>
          </a:xfrm>
        </p:spPr>
        <p:txBody>
          <a:bodyPr>
            <a:noAutofit/>
          </a:bodyPr>
          <a:lstStyle/>
          <a:p>
            <a:r>
              <a:rPr kumimoji="1" lang="en-US" altLang="ja-JP" dirty="0" smtClean="0"/>
              <a:t>Detect/correct bad ROIs</a:t>
            </a:r>
          </a:p>
          <a:p>
            <a:pPr lvl="1"/>
            <a:r>
              <a:rPr kumimoji="1" lang="en-US" altLang="ja-JP" dirty="0" smtClean="0"/>
              <a:t>At every paint by the user</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20</a:t>
            </a:fld>
            <a:endParaRPr kumimoji="1" lang="ja-JP" altLang="en-US"/>
          </a:p>
        </p:txBody>
      </p:sp>
      <p:pic>
        <p:nvPicPr>
          <p:cNvPr id="5" name="roi_correction_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41" t="11717" r="1656" b="10384"/>
          <a:stretch/>
        </p:blipFill>
        <p:spPr>
          <a:xfrm>
            <a:off x="1403560" y="1213249"/>
            <a:ext cx="6264870" cy="3785026"/>
          </a:xfrm>
          <a:prstGeom prst="rect">
            <a:avLst/>
          </a:prstGeom>
          <a:noFill/>
          <a:ln w="76200">
            <a:solidFill>
              <a:schemeClr val="tx1"/>
            </a:solidFill>
          </a:ln>
        </p:spPr>
      </p:pic>
    </p:spTree>
    <p:extLst>
      <p:ext uri="{BB962C8B-B14F-4D97-AF65-F5344CB8AC3E}">
        <p14:creationId xmlns:p14="http://schemas.microsoft.com/office/powerpoint/2010/main" val="377248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smtClean="0"/>
              <a:t>Step 1</a:t>
            </a:r>
            <a:br>
              <a:rPr lang="en-US" altLang="ja-JP" dirty="0" smtClean="0"/>
            </a:br>
            <a:r>
              <a:rPr lang="en-US" altLang="ja-JP" sz="3600" dirty="0" smtClean="0"/>
              <a:t>(at canvas setup stage)</a:t>
            </a:r>
            <a:endParaRPr kumimoji="1" lang="ja-JP" altLang="en-US" sz="3600" dirty="0"/>
          </a:p>
        </p:txBody>
      </p:sp>
      <p:sp>
        <p:nvSpPr>
          <p:cNvPr id="9" name="コンテンツ プレースホルダー 8"/>
          <p:cNvSpPr>
            <a:spLocks noGrp="1"/>
          </p:cNvSpPr>
          <p:nvPr>
            <p:ph idx="1"/>
          </p:nvPr>
        </p:nvSpPr>
        <p:spPr/>
        <p:txBody>
          <a:bodyPr/>
          <a:lstStyle/>
          <a:p>
            <a:r>
              <a:rPr kumimoji="1" lang="en-US" altLang="ja-JP" dirty="0" smtClean="0"/>
              <a:t>Identify reversed faces</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21</a:t>
            </a:fld>
            <a:endParaRPr kumimoji="1" lang="ja-JP" altLang="en-US" dirty="0"/>
          </a:p>
        </p:txBody>
      </p:sp>
      <p:sp>
        <p:nvSpPr>
          <p:cNvPr id="56" name="円/楕円 55"/>
          <p:cNvSpPr/>
          <p:nvPr/>
        </p:nvSpPr>
        <p:spPr>
          <a:xfrm>
            <a:off x="2286049" y="4552318"/>
            <a:ext cx="4272311" cy="1613062"/>
          </a:xfrm>
          <a:prstGeom prst="ellipse">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2753661" y="5012395"/>
            <a:ext cx="1306123" cy="493092"/>
          </a:xfrm>
          <a:custGeom>
            <a:avLst/>
            <a:gdLst>
              <a:gd name="connsiteX0" fmla="*/ 295523 w 1432560"/>
              <a:gd name="connsiteY0" fmla="*/ 428045 h 428045"/>
              <a:gd name="connsiteX1" fmla="*/ 629478 w 1432560"/>
              <a:gd name="connsiteY1" fmla="*/ 348532 h 428045"/>
              <a:gd name="connsiteX2" fmla="*/ 637429 w 1432560"/>
              <a:gd name="connsiteY2" fmla="*/ 197457 h 428045"/>
              <a:gd name="connsiteX3" fmla="*/ 255767 w 1432560"/>
              <a:gd name="connsiteY3" fmla="*/ 213360 h 428045"/>
              <a:gd name="connsiteX4" fmla="*/ 56984 w 1432560"/>
              <a:gd name="connsiteY4" fmla="*/ 205409 h 428045"/>
              <a:gd name="connsiteX5" fmla="*/ 9276 w 1432560"/>
              <a:gd name="connsiteY5" fmla="*/ 125896 h 428045"/>
              <a:gd name="connsiteX6" fmla="*/ 112643 w 1432560"/>
              <a:gd name="connsiteY6" fmla="*/ 46382 h 428045"/>
              <a:gd name="connsiteX7" fmla="*/ 351182 w 1432560"/>
              <a:gd name="connsiteY7" fmla="*/ 22529 h 428045"/>
              <a:gd name="connsiteX8" fmla="*/ 748747 w 1432560"/>
              <a:gd name="connsiteY8" fmla="*/ 38431 h 428045"/>
              <a:gd name="connsiteX9" fmla="*/ 1034994 w 1432560"/>
              <a:gd name="connsiteY9" fmla="*/ 253116 h 428045"/>
              <a:gd name="connsiteX10" fmla="*/ 1233777 w 1432560"/>
              <a:gd name="connsiteY10" fmla="*/ 380337 h 428045"/>
              <a:gd name="connsiteX11" fmla="*/ 1432560 w 1432560"/>
              <a:gd name="connsiteY11" fmla="*/ 380337 h 428045"/>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34994 w 1432560"/>
              <a:gd name="connsiteY9" fmla="*/ 233130 h 408059"/>
              <a:gd name="connsiteX10" fmla="*/ 1233777 w 1432560"/>
              <a:gd name="connsiteY10" fmla="*/ 360351 h 408059"/>
              <a:gd name="connsiteX11" fmla="*/ 1432560 w 1432560"/>
              <a:gd name="connsiteY11" fmla="*/ 360351 h 408059"/>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95487 w 1432560"/>
              <a:gd name="connsiteY9" fmla="*/ 226569 h 408059"/>
              <a:gd name="connsiteX10" fmla="*/ 1233777 w 1432560"/>
              <a:gd name="connsiteY10" fmla="*/ 360351 h 408059"/>
              <a:gd name="connsiteX11" fmla="*/ 1432560 w 1432560"/>
              <a:gd name="connsiteY11" fmla="*/ 360351 h 408059"/>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95487 w 1432560"/>
              <a:gd name="connsiteY9" fmla="*/ 226569 h 408059"/>
              <a:gd name="connsiteX10" fmla="*/ 1264024 w 1432560"/>
              <a:gd name="connsiteY10" fmla="*/ 349847 h 408059"/>
              <a:gd name="connsiteX11" fmla="*/ 1432560 w 1432560"/>
              <a:gd name="connsiteY11" fmla="*/ 360351 h 408059"/>
              <a:gd name="connsiteX0" fmla="*/ 295523 w 1601096"/>
              <a:gd name="connsiteY0" fmla="*/ 408059 h 408059"/>
              <a:gd name="connsiteX1" fmla="*/ 629478 w 1601096"/>
              <a:gd name="connsiteY1" fmla="*/ 328546 h 408059"/>
              <a:gd name="connsiteX2" fmla="*/ 637429 w 1601096"/>
              <a:gd name="connsiteY2" fmla="*/ 177471 h 408059"/>
              <a:gd name="connsiteX3" fmla="*/ 255767 w 1601096"/>
              <a:gd name="connsiteY3" fmla="*/ 193374 h 408059"/>
              <a:gd name="connsiteX4" fmla="*/ 56984 w 1601096"/>
              <a:gd name="connsiteY4" fmla="*/ 185423 h 408059"/>
              <a:gd name="connsiteX5" fmla="*/ 9276 w 1601096"/>
              <a:gd name="connsiteY5" fmla="*/ 105910 h 408059"/>
              <a:gd name="connsiteX6" fmla="*/ 112643 w 1601096"/>
              <a:gd name="connsiteY6" fmla="*/ 26396 h 408059"/>
              <a:gd name="connsiteX7" fmla="*/ 351182 w 1601096"/>
              <a:gd name="connsiteY7" fmla="*/ 2543 h 408059"/>
              <a:gd name="connsiteX8" fmla="*/ 842682 w 1601096"/>
              <a:gd name="connsiteY8" fmla="*/ 41653 h 408059"/>
              <a:gd name="connsiteX9" fmla="*/ 1095487 w 1601096"/>
              <a:gd name="connsiteY9" fmla="*/ 226569 h 408059"/>
              <a:gd name="connsiteX10" fmla="*/ 1264024 w 1601096"/>
              <a:gd name="connsiteY10" fmla="*/ 349847 h 408059"/>
              <a:gd name="connsiteX11" fmla="*/ 1601096 w 1601096"/>
              <a:gd name="connsiteY11" fmla="*/ 349847 h 408059"/>
              <a:gd name="connsiteX0" fmla="*/ 295523 w 1601096"/>
              <a:gd name="connsiteY0" fmla="*/ 408059 h 408059"/>
              <a:gd name="connsiteX1" fmla="*/ 629478 w 1601096"/>
              <a:gd name="connsiteY1" fmla="*/ 328546 h 408059"/>
              <a:gd name="connsiteX2" fmla="*/ 589877 w 1601096"/>
              <a:gd name="connsiteY2" fmla="*/ 226569 h 408059"/>
              <a:gd name="connsiteX3" fmla="*/ 255767 w 1601096"/>
              <a:gd name="connsiteY3" fmla="*/ 193374 h 408059"/>
              <a:gd name="connsiteX4" fmla="*/ 56984 w 1601096"/>
              <a:gd name="connsiteY4" fmla="*/ 185423 h 408059"/>
              <a:gd name="connsiteX5" fmla="*/ 9276 w 1601096"/>
              <a:gd name="connsiteY5" fmla="*/ 105910 h 408059"/>
              <a:gd name="connsiteX6" fmla="*/ 112643 w 1601096"/>
              <a:gd name="connsiteY6" fmla="*/ 26396 h 408059"/>
              <a:gd name="connsiteX7" fmla="*/ 351182 w 1601096"/>
              <a:gd name="connsiteY7" fmla="*/ 2543 h 408059"/>
              <a:gd name="connsiteX8" fmla="*/ 842682 w 1601096"/>
              <a:gd name="connsiteY8" fmla="*/ 41653 h 408059"/>
              <a:gd name="connsiteX9" fmla="*/ 1095487 w 1601096"/>
              <a:gd name="connsiteY9" fmla="*/ 226569 h 408059"/>
              <a:gd name="connsiteX10" fmla="*/ 1264024 w 1601096"/>
              <a:gd name="connsiteY10" fmla="*/ 349847 h 408059"/>
              <a:gd name="connsiteX11" fmla="*/ 1601096 w 1601096"/>
              <a:gd name="connsiteY11" fmla="*/ 349847 h 408059"/>
              <a:gd name="connsiteX0" fmla="*/ 505609 w 1601096"/>
              <a:gd name="connsiteY0" fmla="*/ 349847 h 370393"/>
              <a:gd name="connsiteX1" fmla="*/ 629478 w 1601096"/>
              <a:gd name="connsiteY1" fmla="*/ 328546 h 370393"/>
              <a:gd name="connsiteX2" fmla="*/ 589877 w 1601096"/>
              <a:gd name="connsiteY2" fmla="*/ 226569 h 370393"/>
              <a:gd name="connsiteX3" fmla="*/ 255767 w 1601096"/>
              <a:gd name="connsiteY3" fmla="*/ 193374 h 370393"/>
              <a:gd name="connsiteX4" fmla="*/ 56984 w 1601096"/>
              <a:gd name="connsiteY4" fmla="*/ 185423 h 370393"/>
              <a:gd name="connsiteX5" fmla="*/ 9276 w 1601096"/>
              <a:gd name="connsiteY5" fmla="*/ 105910 h 370393"/>
              <a:gd name="connsiteX6" fmla="*/ 112643 w 1601096"/>
              <a:gd name="connsiteY6" fmla="*/ 26396 h 370393"/>
              <a:gd name="connsiteX7" fmla="*/ 351182 w 1601096"/>
              <a:gd name="connsiteY7" fmla="*/ 2543 h 370393"/>
              <a:gd name="connsiteX8" fmla="*/ 842682 w 1601096"/>
              <a:gd name="connsiteY8" fmla="*/ 41653 h 370393"/>
              <a:gd name="connsiteX9" fmla="*/ 1095487 w 1601096"/>
              <a:gd name="connsiteY9" fmla="*/ 226569 h 370393"/>
              <a:gd name="connsiteX10" fmla="*/ 1264024 w 1601096"/>
              <a:gd name="connsiteY10" fmla="*/ 349847 h 370393"/>
              <a:gd name="connsiteX11" fmla="*/ 1601096 w 1601096"/>
              <a:gd name="connsiteY11" fmla="*/ 349847 h 370393"/>
              <a:gd name="connsiteX0" fmla="*/ 505609 w 1516828"/>
              <a:gd name="connsiteY0" fmla="*/ 349847 h 422086"/>
              <a:gd name="connsiteX1" fmla="*/ 629478 w 1516828"/>
              <a:gd name="connsiteY1" fmla="*/ 328546 h 422086"/>
              <a:gd name="connsiteX2" fmla="*/ 589877 w 1516828"/>
              <a:gd name="connsiteY2" fmla="*/ 226569 h 422086"/>
              <a:gd name="connsiteX3" fmla="*/ 255767 w 1516828"/>
              <a:gd name="connsiteY3" fmla="*/ 193374 h 422086"/>
              <a:gd name="connsiteX4" fmla="*/ 56984 w 1516828"/>
              <a:gd name="connsiteY4" fmla="*/ 185423 h 422086"/>
              <a:gd name="connsiteX5" fmla="*/ 9276 w 1516828"/>
              <a:gd name="connsiteY5" fmla="*/ 105910 h 422086"/>
              <a:gd name="connsiteX6" fmla="*/ 112643 w 1516828"/>
              <a:gd name="connsiteY6" fmla="*/ 26396 h 422086"/>
              <a:gd name="connsiteX7" fmla="*/ 351182 w 1516828"/>
              <a:gd name="connsiteY7" fmla="*/ 2543 h 422086"/>
              <a:gd name="connsiteX8" fmla="*/ 842682 w 1516828"/>
              <a:gd name="connsiteY8" fmla="*/ 41653 h 422086"/>
              <a:gd name="connsiteX9" fmla="*/ 1095487 w 1516828"/>
              <a:gd name="connsiteY9" fmla="*/ 226569 h 422086"/>
              <a:gd name="connsiteX10" fmla="*/ 1264024 w 1516828"/>
              <a:gd name="connsiteY10" fmla="*/ 349847 h 422086"/>
              <a:gd name="connsiteX11" fmla="*/ 1516828 w 1516828"/>
              <a:gd name="connsiteY11" fmla="*/ 411485 h 422086"/>
              <a:gd name="connsiteX0" fmla="*/ 505609 w 1516828"/>
              <a:gd name="connsiteY0" fmla="*/ 411484 h 422086"/>
              <a:gd name="connsiteX1" fmla="*/ 629478 w 1516828"/>
              <a:gd name="connsiteY1" fmla="*/ 328546 h 422086"/>
              <a:gd name="connsiteX2" fmla="*/ 589877 w 1516828"/>
              <a:gd name="connsiteY2" fmla="*/ 226569 h 422086"/>
              <a:gd name="connsiteX3" fmla="*/ 255767 w 1516828"/>
              <a:gd name="connsiteY3" fmla="*/ 193374 h 422086"/>
              <a:gd name="connsiteX4" fmla="*/ 56984 w 1516828"/>
              <a:gd name="connsiteY4" fmla="*/ 185423 h 422086"/>
              <a:gd name="connsiteX5" fmla="*/ 9276 w 1516828"/>
              <a:gd name="connsiteY5" fmla="*/ 105910 h 422086"/>
              <a:gd name="connsiteX6" fmla="*/ 112643 w 1516828"/>
              <a:gd name="connsiteY6" fmla="*/ 26396 h 422086"/>
              <a:gd name="connsiteX7" fmla="*/ 351182 w 1516828"/>
              <a:gd name="connsiteY7" fmla="*/ 2543 h 422086"/>
              <a:gd name="connsiteX8" fmla="*/ 842682 w 1516828"/>
              <a:gd name="connsiteY8" fmla="*/ 41653 h 422086"/>
              <a:gd name="connsiteX9" fmla="*/ 1095487 w 1516828"/>
              <a:gd name="connsiteY9" fmla="*/ 226569 h 422086"/>
              <a:gd name="connsiteX10" fmla="*/ 1264024 w 1516828"/>
              <a:gd name="connsiteY10" fmla="*/ 349847 h 422086"/>
              <a:gd name="connsiteX11" fmla="*/ 1516828 w 1516828"/>
              <a:gd name="connsiteY11" fmla="*/ 411485 h 4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828" h="422086">
                <a:moveTo>
                  <a:pt x="505609" y="411484"/>
                </a:moveTo>
                <a:cubicBezTo>
                  <a:pt x="644094" y="390943"/>
                  <a:pt x="615433" y="359365"/>
                  <a:pt x="629478" y="328546"/>
                </a:cubicBezTo>
                <a:cubicBezTo>
                  <a:pt x="643523" y="297727"/>
                  <a:pt x="652162" y="249098"/>
                  <a:pt x="589877" y="226569"/>
                </a:cubicBezTo>
                <a:cubicBezTo>
                  <a:pt x="527592" y="204040"/>
                  <a:pt x="344583" y="200232"/>
                  <a:pt x="255767" y="193374"/>
                </a:cubicBezTo>
                <a:cubicBezTo>
                  <a:pt x="166951" y="186516"/>
                  <a:pt x="98066" y="200000"/>
                  <a:pt x="56984" y="185423"/>
                </a:cubicBezTo>
                <a:cubicBezTo>
                  <a:pt x="15902" y="170846"/>
                  <a:pt x="0" y="132415"/>
                  <a:pt x="9276" y="105910"/>
                </a:cubicBezTo>
                <a:cubicBezTo>
                  <a:pt x="18553" y="79406"/>
                  <a:pt x="55659" y="43624"/>
                  <a:pt x="112643" y="26396"/>
                </a:cubicBezTo>
                <a:cubicBezTo>
                  <a:pt x="169627" y="9168"/>
                  <a:pt x="229509" y="0"/>
                  <a:pt x="351182" y="2543"/>
                </a:cubicBezTo>
                <a:cubicBezTo>
                  <a:pt x="472855" y="5086"/>
                  <a:pt x="718631" y="4315"/>
                  <a:pt x="842682" y="41653"/>
                </a:cubicBezTo>
                <a:cubicBezTo>
                  <a:pt x="966733" y="78991"/>
                  <a:pt x="1025263" y="175203"/>
                  <a:pt x="1095487" y="226569"/>
                </a:cubicBezTo>
                <a:cubicBezTo>
                  <a:pt x="1165711" y="277935"/>
                  <a:pt x="1193801" y="319028"/>
                  <a:pt x="1264024" y="349847"/>
                </a:cubicBezTo>
                <a:cubicBezTo>
                  <a:pt x="1334247" y="380666"/>
                  <a:pt x="1450567" y="422086"/>
                  <a:pt x="1516828" y="41148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フリーフォーム 90"/>
          <p:cNvSpPr/>
          <p:nvPr/>
        </p:nvSpPr>
        <p:spPr>
          <a:xfrm>
            <a:off x="4059784" y="4868379"/>
            <a:ext cx="1368152" cy="438648"/>
          </a:xfrm>
          <a:custGeom>
            <a:avLst/>
            <a:gdLst>
              <a:gd name="connsiteX0" fmla="*/ 0 w 1240404"/>
              <a:gd name="connsiteY0" fmla="*/ 355159 h 438648"/>
              <a:gd name="connsiteX1" fmla="*/ 174929 w 1240404"/>
              <a:gd name="connsiteY1" fmla="*/ 331305 h 438648"/>
              <a:gd name="connsiteX2" fmla="*/ 381663 w 1240404"/>
              <a:gd name="connsiteY2" fmla="*/ 60960 h 438648"/>
              <a:gd name="connsiteX3" fmla="*/ 826936 w 1240404"/>
              <a:gd name="connsiteY3" fmla="*/ 53009 h 438648"/>
              <a:gd name="connsiteX4" fmla="*/ 1065475 w 1240404"/>
              <a:gd name="connsiteY4" fmla="*/ 379013 h 438648"/>
              <a:gd name="connsiteX5" fmla="*/ 1240404 w 1240404"/>
              <a:gd name="connsiteY5" fmla="*/ 410818 h 4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404" h="438648">
                <a:moveTo>
                  <a:pt x="0" y="355159"/>
                </a:moveTo>
                <a:cubicBezTo>
                  <a:pt x="55659" y="367748"/>
                  <a:pt x="111319" y="380338"/>
                  <a:pt x="174929" y="331305"/>
                </a:cubicBezTo>
                <a:cubicBezTo>
                  <a:pt x="238539" y="282272"/>
                  <a:pt x="272995" y="107343"/>
                  <a:pt x="381663" y="60960"/>
                </a:cubicBezTo>
                <a:cubicBezTo>
                  <a:pt x="490331" y="14577"/>
                  <a:pt x="712967" y="0"/>
                  <a:pt x="826936" y="53009"/>
                </a:cubicBezTo>
                <a:cubicBezTo>
                  <a:pt x="940905" y="106018"/>
                  <a:pt x="996564" y="319378"/>
                  <a:pt x="1065475" y="379013"/>
                </a:cubicBezTo>
                <a:cubicBezTo>
                  <a:pt x="1134386" y="438648"/>
                  <a:pt x="1187395" y="424733"/>
                  <a:pt x="1240404" y="410818"/>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2" name="フリーフォーム 91"/>
          <p:cNvSpPr/>
          <p:nvPr/>
        </p:nvSpPr>
        <p:spPr>
          <a:xfrm>
            <a:off x="4529872" y="5068967"/>
            <a:ext cx="442443" cy="211725"/>
          </a:xfrm>
          <a:custGeom>
            <a:avLst/>
            <a:gdLst>
              <a:gd name="connsiteX0" fmla="*/ 107342 w 609600"/>
              <a:gd name="connsiteY0" fmla="*/ 186855 h 194807"/>
              <a:gd name="connsiteX1" fmla="*/ 19878 w 609600"/>
              <a:gd name="connsiteY1" fmla="*/ 75537 h 194807"/>
              <a:gd name="connsiteX2" fmla="*/ 226612 w 609600"/>
              <a:gd name="connsiteY2" fmla="*/ 11927 h 194807"/>
              <a:gd name="connsiteX3" fmla="*/ 481053 w 609600"/>
              <a:gd name="connsiteY3" fmla="*/ 19878 h 194807"/>
              <a:gd name="connsiteX4" fmla="*/ 600323 w 609600"/>
              <a:gd name="connsiteY4" fmla="*/ 131196 h 194807"/>
              <a:gd name="connsiteX5" fmla="*/ 536713 w 609600"/>
              <a:gd name="connsiteY5" fmla="*/ 194807 h 194807"/>
              <a:gd name="connsiteX0" fmla="*/ 53671 w 555929"/>
              <a:gd name="connsiteY0" fmla="*/ 186855 h 194807"/>
              <a:gd name="connsiteX1" fmla="*/ 47929 w 555929"/>
              <a:gd name="connsiteY1" fmla="*/ 72008 h 194807"/>
              <a:gd name="connsiteX2" fmla="*/ 172941 w 555929"/>
              <a:gd name="connsiteY2" fmla="*/ 11927 h 194807"/>
              <a:gd name="connsiteX3" fmla="*/ 427382 w 555929"/>
              <a:gd name="connsiteY3" fmla="*/ 19878 h 194807"/>
              <a:gd name="connsiteX4" fmla="*/ 546652 w 555929"/>
              <a:gd name="connsiteY4" fmla="*/ 131196 h 194807"/>
              <a:gd name="connsiteX5" fmla="*/ 483042 w 555929"/>
              <a:gd name="connsiteY5" fmla="*/ 194807 h 194807"/>
              <a:gd name="connsiteX0" fmla="*/ 53671 w 565206"/>
              <a:gd name="connsiteY0" fmla="*/ 188992 h 196944"/>
              <a:gd name="connsiteX1" fmla="*/ 47929 w 565206"/>
              <a:gd name="connsiteY1" fmla="*/ 74145 h 196944"/>
              <a:gd name="connsiteX2" fmla="*/ 172941 w 565206"/>
              <a:gd name="connsiteY2" fmla="*/ 14064 h 196944"/>
              <a:gd name="connsiteX3" fmla="*/ 427382 w 565206"/>
              <a:gd name="connsiteY3" fmla="*/ 22015 h 196944"/>
              <a:gd name="connsiteX4" fmla="*/ 555929 w 565206"/>
              <a:gd name="connsiteY4" fmla="*/ 146153 h 196944"/>
              <a:gd name="connsiteX5" fmla="*/ 483042 w 565206"/>
              <a:gd name="connsiteY5" fmla="*/ 196944 h 196944"/>
              <a:gd name="connsiteX0" fmla="*/ 53671 w 565205"/>
              <a:gd name="connsiteY0" fmla="*/ 183616 h 191568"/>
              <a:gd name="connsiteX1" fmla="*/ 47929 w 565205"/>
              <a:gd name="connsiteY1" fmla="*/ 68769 h 191568"/>
              <a:gd name="connsiteX2" fmla="*/ 172941 w 565205"/>
              <a:gd name="connsiteY2" fmla="*/ 8688 h 191568"/>
              <a:gd name="connsiteX3" fmla="*/ 427382 w 565205"/>
              <a:gd name="connsiteY3" fmla="*/ 16639 h 191568"/>
              <a:gd name="connsiteX4" fmla="*/ 555928 w 565205"/>
              <a:gd name="connsiteY4" fmla="*/ 68769 h 191568"/>
              <a:gd name="connsiteX5" fmla="*/ 483042 w 565205"/>
              <a:gd name="connsiteY5" fmla="*/ 191568 h 191568"/>
              <a:gd name="connsiteX0" fmla="*/ 53671 w 592372"/>
              <a:gd name="connsiteY0" fmla="*/ 183616 h 183616"/>
              <a:gd name="connsiteX1" fmla="*/ 47929 w 592372"/>
              <a:gd name="connsiteY1" fmla="*/ 68769 h 183616"/>
              <a:gd name="connsiteX2" fmla="*/ 172941 w 592372"/>
              <a:gd name="connsiteY2" fmla="*/ 8688 h 183616"/>
              <a:gd name="connsiteX3" fmla="*/ 427382 w 592372"/>
              <a:gd name="connsiteY3" fmla="*/ 16639 h 183616"/>
              <a:gd name="connsiteX4" fmla="*/ 555928 w 592372"/>
              <a:gd name="connsiteY4" fmla="*/ 68769 h 183616"/>
              <a:gd name="connsiteX5" fmla="*/ 555929 w 592372"/>
              <a:gd name="connsiteY5" fmla="*/ 140777 h 183616"/>
              <a:gd name="connsiteX0" fmla="*/ 53671 w 560419"/>
              <a:gd name="connsiteY0" fmla="*/ 183616 h 212785"/>
              <a:gd name="connsiteX1" fmla="*/ 47929 w 560419"/>
              <a:gd name="connsiteY1" fmla="*/ 68769 h 212785"/>
              <a:gd name="connsiteX2" fmla="*/ 172941 w 560419"/>
              <a:gd name="connsiteY2" fmla="*/ 8688 h 212785"/>
              <a:gd name="connsiteX3" fmla="*/ 427382 w 560419"/>
              <a:gd name="connsiteY3" fmla="*/ 16639 h 212785"/>
              <a:gd name="connsiteX4" fmla="*/ 555928 w 560419"/>
              <a:gd name="connsiteY4" fmla="*/ 68769 h 212785"/>
              <a:gd name="connsiteX5" fmla="*/ 454330 w 560419"/>
              <a:gd name="connsiteY5" fmla="*/ 212785 h 212785"/>
              <a:gd name="connsiteX0" fmla="*/ 53671 w 662021"/>
              <a:gd name="connsiteY0" fmla="*/ 188992 h 218161"/>
              <a:gd name="connsiteX1" fmla="*/ 47929 w 662021"/>
              <a:gd name="connsiteY1" fmla="*/ 74145 h 218161"/>
              <a:gd name="connsiteX2" fmla="*/ 172941 w 662021"/>
              <a:gd name="connsiteY2" fmla="*/ 14064 h 218161"/>
              <a:gd name="connsiteX3" fmla="*/ 427382 w 662021"/>
              <a:gd name="connsiteY3" fmla="*/ 22015 h 218161"/>
              <a:gd name="connsiteX4" fmla="*/ 657529 w 662021"/>
              <a:gd name="connsiteY4" fmla="*/ 146153 h 218161"/>
              <a:gd name="connsiteX5" fmla="*/ 454330 w 662021"/>
              <a:gd name="connsiteY5" fmla="*/ 218161 h 218161"/>
              <a:gd name="connsiteX0" fmla="*/ 53671 w 657529"/>
              <a:gd name="connsiteY0" fmla="*/ 208870 h 238039"/>
              <a:gd name="connsiteX1" fmla="*/ 47929 w 657529"/>
              <a:gd name="connsiteY1" fmla="*/ 94023 h 238039"/>
              <a:gd name="connsiteX2" fmla="*/ 172941 w 657529"/>
              <a:gd name="connsiteY2" fmla="*/ 33942 h 238039"/>
              <a:gd name="connsiteX3" fmla="*/ 454328 w 657529"/>
              <a:gd name="connsiteY3" fmla="*/ 22015 h 238039"/>
              <a:gd name="connsiteX4" fmla="*/ 657529 w 657529"/>
              <a:gd name="connsiteY4" fmla="*/ 166031 h 238039"/>
              <a:gd name="connsiteX5" fmla="*/ 454330 w 657529"/>
              <a:gd name="connsiteY5" fmla="*/ 238039 h 238039"/>
              <a:gd name="connsiteX0" fmla="*/ 53671 w 611120"/>
              <a:gd name="connsiteY0" fmla="*/ 202291 h 231460"/>
              <a:gd name="connsiteX1" fmla="*/ 47929 w 611120"/>
              <a:gd name="connsiteY1" fmla="*/ 87444 h 231460"/>
              <a:gd name="connsiteX2" fmla="*/ 172941 w 611120"/>
              <a:gd name="connsiteY2" fmla="*/ 27363 h 231460"/>
              <a:gd name="connsiteX3" fmla="*/ 454328 w 611120"/>
              <a:gd name="connsiteY3" fmla="*/ 15436 h 231460"/>
              <a:gd name="connsiteX4" fmla="*/ 611120 w 611120"/>
              <a:gd name="connsiteY4" fmla="*/ 119981 h 231460"/>
              <a:gd name="connsiteX5" fmla="*/ 454330 w 611120"/>
              <a:gd name="connsiteY5" fmla="*/ 231460 h 231460"/>
              <a:gd name="connsiteX0" fmla="*/ 53671 w 624269"/>
              <a:gd name="connsiteY0" fmla="*/ 202291 h 211725"/>
              <a:gd name="connsiteX1" fmla="*/ 47929 w 624269"/>
              <a:gd name="connsiteY1" fmla="*/ 87444 h 211725"/>
              <a:gd name="connsiteX2" fmla="*/ 172941 w 624269"/>
              <a:gd name="connsiteY2" fmla="*/ 27363 h 211725"/>
              <a:gd name="connsiteX3" fmla="*/ 454328 w 624269"/>
              <a:gd name="connsiteY3" fmla="*/ 15436 h 211725"/>
              <a:gd name="connsiteX4" fmla="*/ 611120 w 624269"/>
              <a:gd name="connsiteY4" fmla="*/ 119981 h 211725"/>
              <a:gd name="connsiteX5" fmla="*/ 533225 w 624269"/>
              <a:gd name="connsiteY5" fmla="*/ 211725 h 2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69" h="211725">
                <a:moveTo>
                  <a:pt x="53671" y="202291"/>
                </a:moveTo>
                <a:cubicBezTo>
                  <a:pt x="0" y="161209"/>
                  <a:pt x="28051" y="116599"/>
                  <a:pt x="47929" y="87444"/>
                </a:cubicBezTo>
                <a:cubicBezTo>
                  <a:pt x="67807" y="58289"/>
                  <a:pt x="105208" y="39364"/>
                  <a:pt x="172941" y="27363"/>
                </a:cubicBezTo>
                <a:cubicBezTo>
                  <a:pt x="240674" y="15362"/>
                  <a:pt x="381298" y="0"/>
                  <a:pt x="454328" y="15436"/>
                </a:cubicBezTo>
                <a:cubicBezTo>
                  <a:pt x="527358" y="30872"/>
                  <a:pt x="597971" y="87266"/>
                  <a:pt x="611120" y="119981"/>
                </a:cubicBezTo>
                <a:cubicBezTo>
                  <a:pt x="624269" y="152696"/>
                  <a:pt x="569668" y="194497"/>
                  <a:pt x="533225" y="21172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7" name="グループ化 6"/>
          <p:cNvGrpSpPr/>
          <p:nvPr/>
        </p:nvGrpSpPr>
        <p:grpSpPr>
          <a:xfrm>
            <a:off x="179390" y="4479545"/>
            <a:ext cx="4854422" cy="977751"/>
            <a:chOff x="179390" y="4839509"/>
            <a:chExt cx="4854422" cy="977751"/>
          </a:xfrm>
        </p:grpSpPr>
        <p:grpSp>
          <p:nvGrpSpPr>
            <p:cNvPr id="5" name="グループ化 4"/>
            <p:cNvGrpSpPr/>
            <p:nvPr/>
          </p:nvGrpSpPr>
          <p:grpSpPr>
            <a:xfrm>
              <a:off x="2761455" y="5431253"/>
              <a:ext cx="629873" cy="386007"/>
              <a:chOff x="2761455" y="5431253"/>
              <a:chExt cx="629873" cy="386007"/>
            </a:xfrm>
          </p:grpSpPr>
          <p:sp>
            <p:nvSpPr>
              <p:cNvPr id="51" name="フリーフォーム 50"/>
              <p:cNvSpPr/>
              <p:nvPr/>
            </p:nvSpPr>
            <p:spPr>
              <a:xfrm>
                <a:off x="2774836" y="5436280"/>
                <a:ext cx="616492" cy="365949"/>
              </a:xfrm>
              <a:custGeom>
                <a:avLst/>
                <a:gdLst>
                  <a:gd name="connsiteX0" fmla="*/ 545307 w 627063"/>
                  <a:gd name="connsiteY0" fmla="*/ 368300 h 370681"/>
                  <a:gd name="connsiteX1" fmla="*/ 597694 w 627063"/>
                  <a:gd name="connsiteY1" fmla="*/ 323056 h 370681"/>
                  <a:gd name="connsiteX2" fmla="*/ 626269 w 627063"/>
                  <a:gd name="connsiteY2" fmla="*/ 237331 h 370681"/>
                  <a:gd name="connsiteX3" fmla="*/ 592932 w 627063"/>
                  <a:gd name="connsiteY3" fmla="*/ 146844 h 370681"/>
                  <a:gd name="connsiteX4" fmla="*/ 569119 w 627063"/>
                  <a:gd name="connsiteY4" fmla="*/ 130175 h 370681"/>
                  <a:gd name="connsiteX5" fmla="*/ 585788 w 627063"/>
                  <a:gd name="connsiteY5" fmla="*/ 70644 h 370681"/>
                  <a:gd name="connsiteX6" fmla="*/ 521494 w 627063"/>
                  <a:gd name="connsiteY6" fmla="*/ 37306 h 370681"/>
                  <a:gd name="connsiteX7" fmla="*/ 238125 w 627063"/>
                  <a:gd name="connsiteY7" fmla="*/ 3969 h 370681"/>
                  <a:gd name="connsiteX8" fmla="*/ 64294 w 627063"/>
                  <a:gd name="connsiteY8" fmla="*/ 13494 h 370681"/>
                  <a:gd name="connsiteX9" fmla="*/ 14288 w 627063"/>
                  <a:gd name="connsiteY9" fmla="*/ 56356 h 370681"/>
                  <a:gd name="connsiteX10" fmla="*/ 38100 w 627063"/>
                  <a:gd name="connsiteY10" fmla="*/ 142081 h 370681"/>
                  <a:gd name="connsiteX11" fmla="*/ 242888 w 627063"/>
                  <a:gd name="connsiteY11" fmla="*/ 163513 h 370681"/>
                  <a:gd name="connsiteX12" fmla="*/ 452438 w 627063"/>
                  <a:gd name="connsiteY12" fmla="*/ 184944 h 370681"/>
                  <a:gd name="connsiteX13" fmla="*/ 528638 w 627063"/>
                  <a:gd name="connsiteY13" fmla="*/ 220663 h 370681"/>
                  <a:gd name="connsiteX14" fmla="*/ 550069 w 627063"/>
                  <a:gd name="connsiteY14" fmla="*/ 308769 h 370681"/>
                  <a:gd name="connsiteX15" fmla="*/ 545307 w 627063"/>
                  <a:gd name="connsiteY15" fmla="*/ 368300 h 370681"/>
                  <a:gd name="connsiteX0" fmla="*/ 525974 w 616492"/>
                  <a:gd name="connsiteY0" fmla="*/ 365746 h 365899"/>
                  <a:gd name="connsiteX1" fmla="*/ 587886 w 616492"/>
                  <a:gd name="connsiteY1" fmla="*/ 320502 h 365899"/>
                  <a:gd name="connsiteX2" fmla="*/ 616461 w 616492"/>
                  <a:gd name="connsiteY2" fmla="*/ 234777 h 365899"/>
                  <a:gd name="connsiteX3" fmla="*/ 583124 w 616492"/>
                  <a:gd name="connsiteY3" fmla="*/ 144290 h 365899"/>
                  <a:gd name="connsiteX4" fmla="*/ 559311 w 616492"/>
                  <a:gd name="connsiteY4" fmla="*/ 127621 h 365899"/>
                  <a:gd name="connsiteX5" fmla="*/ 575980 w 616492"/>
                  <a:gd name="connsiteY5" fmla="*/ 68090 h 365899"/>
                  <a:gd name="connsiteX6" fmla="*/ 511686 w 616492"/>
                  <a:gd name="connsiteY6" fmla="*/ 34752 h 365899"/>
                  <a:gd name="connsiteX7" fmla="*/ 228317 w 616492"/>
                  <a:gd name="connsiteY7" fmla="*/ 1415 h 365899"/>
                  <a:gd name="connsiteX8" fmla="*/ 54486 w 616492"/>
                  <a:gd name="connsiteY8" fmla="*/ 10940 h 365899"/>
                  <a:gd name="connsiteX9" fmla="*/ 4480 w 616492"/>
                  <a:gd name="connsiteY9" fmla="*/ 53802 h 365899"/>
                  <a:gd name="connsiteX10" fmla="*/ 28292 w 616492"/>
                  <a:gd name="connsiteY10" fmla="*/ 139527 h 365899"/>
                  <a:gd name="connsiteX11" fmla="*/ 233080 w 616492"/>
                  <a:gd name="connsiteY11" fmla="*/ 160959 h 365899"/>
                  <a:gd name="connsiteX12" fmla="*/ 442630 w 616492"/>
                  <a:gd name="connsiteY12" fmla="*/ 182390 h 365899"/>
                  <a:gd name="connsiteX13" fmla="*/ 518830 w 616492"/>
                  <a:gd name="connsiteY13" fmla="*/ 218109 h 365899"/>
                  <a:gd name="connsiteX14" fmla="*/ 540261 w 616492"/>
                  <a:gd name="connsiteY14" fmla="*/ 306215 h 365899"/>
                  <a:gd name="connsiteX15" fmla="*/ 525974 w 616492"/>
                  <a:gd name="connsiteY15" fmla="*/ 365746 h 365899"/>
                  <a:gd name="connsiteX0" fmla="*/ 525974 w 616492"/>
                  <a:gd name="connsiteY0" fmla="*/ 365746 h 365899"/>
                  <a:gd name="connsiteX1" fmla="*/ 587886 w 616492"/>
                  <a:gd name="connsiteY1" fmla="*/ 320502 h 365899"/>
                  <a:gd name="connsiteX2" fmla="*/ 616461 w 616492"/>
                  <a:gd name="connsiteY2" fmla="*/ 234777 h 365899"/>
                  <a:gd name="connsiteX3" fmla="*/ 583124 w 616492"/>
                  <a:gd name="connsiteY3" fmla="*/ 144290 h 365899"/>
                  <a:gd name="connsiteX4" fmla="*/ 559311 w 616492"/>
                  <a:gd name="connsiteY4" fmla="*/ 127621 h 365899"/>
                  <a:gd name="connsiteX5" fmla="*/ 575980 w 616492"/>
                  <a:gd name="connsiteY5" fmla="*/ 68090 h 365899"/>
                  <a:gd name="connsiteX6" fmla="*/ 511686 w 616492"/>
                  <a:gd name="connsiteY6" fmla="*/ 34752 h 365899"/>
                  <a:gd name="connsiteX7" fmla="*/ 228317 w 616492"/>
                  <a:gd name="connsiteY7" fmla="*/ 1415 h 365899"/>
                  <a:gd name="connsiteX8" fmla="*/ 54486 w 616492"/>
                  <a:gd name="connsiteY8" fmla="*/ 10940 h 365899"/>
                  <a:gd name="connsiteX9" fmla="*/ 4480 w 616492"/>
                  <a:gd name="connsiteY9" fmla="*/ 53802 h 365899"/>
                  <a:gd name="connsiteX10" fmla="*/ 28292 w 616492"/>
                  <a:gd name="connsiteY10" fmla="*/ 139527 h 365899"/>
                  <a:gd name="connsiteX11" fmla="*/ 233080 w 616492"/>
                  <a:gd name="connsiteY11" fmla="*/ 160959 h 365899"/>
                  <a:gd name="connsiteX12" fmla="*/ 442630 w 616492"/>
                  <a:gd name="connsiteY12" fmla="*/ 182390 h 365899"/>
                  <a:gd name="connsiteX13" fmla="*/ 518830 w 616492"/>
                  <a:gd name="connsiteY13" fmla="*/ 218109 h 365899"/>
                  <a:gd name="connsiteX14" fmla="*/ 533117 w 616492"/>
                  <a:gd name="connsiteY14" fmla="*/ 306215 h 365899"/>
                  <a:gd name="connsiteX15" fmla="*/ 525974 w 616492"/>
                  <a:gd name="connsiteY15" fmla="*/ 365746 h 365899"/>
                  <a:gd name="connsiteX0" fmla="*/ 525974 w 616492"/>
                  <a:gd name="connsiteY0" fmla="*/ 365746 h 365949"/>
                  <a:gd name="connsiteX1" fmla="*/ 587886 w 616492"/>
                  <a:gd name="connsiteY1" fmla="*/ 320502 h 365949"/>
                  <a:gd name="connsiteX2" fmla="*/ 616461 w 616492"/>
                  <a:gd name="connsiteY2" fmla="*/ 234777 h 365949"/>
                  <a:gd name="connsiteX3" fmla="*/ 583124 w 616492"/>
                  <a:gd name="connsiteY3" fmla="*/ 144290 h 365949"/>
                  <a:gd name="connsiteX4" fmla="*/ 559311 w 616492"/>
                  <a:gd name="connsiteY4" fmla="*/ 127621 h 365949"/>
                  <a:gd name="connsiteX5" fmla="*/ 575980 w 616492"/>
                  <a:gd name="connsiteY5" fmla="*/ 68090 h 365949"/>
                  <a:gd name="connsiteX6" fmla="*/ 511686 w 616492"/>
                  <a:gd name="connsiteY6" fmla="*/ 34752 h 365949"/>
                  <a:gd name="connsiteX7" fmla="*/ 228317 w 616492"/>
                  <a:gd name="connsiteY7" fmla="*/ 1415 h 365949"/>
                  <a:gd name="connsiteX8" fmla="*/ 54486 w 616492"/>
                  <a:gd name="connsiteY8" fmla="*/ 10940 h 365949"/>
                  <a:gd name="connsiteX9" fmla="*/ 4480 w 616492"/>
                  <a:gd name="connsiteY9" fmla="*/ 53802 h 365949"/>
                  <a:gd name="connsiteX10" fmla="*/ 28292 w 616492"/>
                  <a:gd name="connsiteY10" fmla="*/ 139527 h 365949"/>
                  <a:gd name="connsiteX11" fmla="*/ 233080 w 616492"/>
                  <a:gd name="connsiteY11" fmla="*/ 160959 h 365949"/>
                  <a:gd name="connsiteX12" fmla="*/ 442630 w 616492"/>
                  <a:gd name="connsiteY12" fmla="*/ 182390 h 365949"/>
                  <a:gd name="connsiteX13" fmla="*/ 518830 w 616492"/>
                  <a:gd name="connsiteY13" fmla="*/ 218109 h 365949"/>
                  <a:gd name="connsiteX14" fmla="*/ 540261 w 616492"/>
                  <a:gd name="connsiteY14" fmla="*/ 303833 h 365949"/>
                  <a:gd name="connsiteX15" fmla="*/ 525974 w 616492"/>
                  <a:gd name="connsiteY15" fmla="*/ 365746 h 36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6492" h="365949">
                    <a:moveTo>
                      <a:pt x="525974" y="365746"/>
                    </a:moveTo>
                    <a:cubicBezTo>
                      <a:pt x="533911" y="368524"/>
                      <a:pt x="572805" y="342330"/>
                      <a:pt x="587886" y="320502"/>
                    </a:cubicBezTo>
                    <a:cubicBezTo>
                      <a:pt x="602967" y="298674"/>
                      <a:pt x="617255" y="264146"/>
                      <a:pt x="616461" y="234777"/>
                    </a:cubicBezTo>
                    <a:cubicBezTo>
                      <a:pt x="615667" y="205408"/>
                      <a:pt x="592649" y="162149"/>
                      <a:pt x="583124" y="144290"/>
                    </a:cubicBezTo>
                    <a:cubicBezTo>
                      <a:pt x="573599" y="126431"/>
                      <a:pt x="560502" y="140321"/>
                      <a:pt x="559311" y="127621"/>
                    </a:cubicBezTo>
                    <a:cubicBezTo>
                      <a:pt x="558120" y="114921"/>
                      <a:pt x="583917" y="83568"/>
                      <a:pt x="575980" y="68090"/>
                    </a:cubicBezTo>
                    <a:cubicBezTo>
                      <a:pt x="568043" y="52612"/>
                      <a:pt x="569630" y="45864"/>
                      <a:pt x="511686" y="34752"/>
                    </a:cubicBezTo>
                    <a:cubicBezTo>
                      <a:pt x="453742" y="23640"/>
                      <a:pt x="304517" y="5384"/>
                      <a:pt x="228317" y="1415"/>
                    </a:cubicBezTo>
                    <a:cubicBezTo>
                      <a:pt x="152117" y="-2554"/>
                      <a:pt x="91792" y="2209"/>
                      <a:pt x="54486" y="10940"/>
                    </a:cubicBezTo>
                    <a:cubicBezTo>
                      <a:pt x="17180" y="19671"/>
                      <a:pt x="8846" y="32371"/>
                      <a:pt x="4480" y="53802"/>
                    </a:cubicBezTo>
                    <a:cubicBezTo>
                      <a:pt x="114" y="75233"/>
                      <a:pt x="-9808" y="121668"/>
                      <a:pt x="28292" y="139527"/>
                    </a:cubicBezTo>
                    <a:cubicBezTo>
                      <a:pt x="66392" y="157386"/>
                      <a:pt x="233080" y="160959"/>
                      <a:pt x="233080" y="160959"/>
                    </a:cubicBezTo>
                    <a:cubicBezTo>
                      <a:pt x="302136" y="168103"/>
                      <a:pt x="395005" y="172865"/>
                      <a:pt x="442630" y="182390"/>
                    </a:cubicBezTo>
                    <a:cubicBezTo>
                      <a:pt x="490255" y="191915"/>
                      <a:pt x="502558" y="197472"/>
                      <a:pt x="518830" y="218109"/>
                    </a:cubicBezTo>
                    <a:cubicBezTo>
                      <a:pt x="535102" y="238746"/>
                      <a:pt x="539070" y="279227"/>
                      <a:pt x="540261" y="303833"/>
                    </a:cubicBezTo>
                    <a:cubicBezTo>
                      <a:pt x="541452" y="328439"/>
                      <a:pt x="518037" y="362968"/>
                      <a:pt x="525974" y="365746"/>
                    </a:cubicBezTo>
                    <a:close/>
                  </a:path>
                </a:pathLst>
              </a:cu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2761455" y="5480609"/>
                <a:ext cx="623149" cy="336651"/>
              </a:xfrm>
              <a:custGeom>
                <a:avLst/>
                <a:gdLst>
                  <a:gd name="connsiteX0" fmla="*/ 517984 w 644837"/>
                  <a:gd name="connsiteY0" fmla="*/ 369989 h 369989"/>
                  <a:gd name="connsiteX1" fmla="*/ 602553 w 644837"/>
                  <a:gd name="connsiteY1" fmla="*/ 264278 h 369989"/>
                  <a:gd name="connsiteX2" fmla="*/ 597267 w 644837"/>
                  <a:gd name="connsiteY2" fmla="*/ 100426 h 369989"/>
                  <a:gd name="connsiteX3" fmla="*/ 317133 w 644837"/>
                  <a:gd name="connsiteY3" fmla="*/ 47570 h 369989"/>
                  <a:gd name="connsiteX4" fmla="*/ 95140 w 644837"/>
                  <a:gd name="connsiteY4" fmla="*/ 47570 h 369989"/>
                  <a:gd name="connsiteX5" fmla="*/ 0 w 644837"/>
                  <a:gd name="connsiteY5" fmla="*/ 0 h 369989"/>
                  <a:gd name="connsiteX0" fmla="*/ 525128 w 623149"/>
                  <a:gd name="connsiteY0" fmla="*/ 336651 h 336651"/>
                  <a:gd name="connsiteX1" fmla="*/ 602553 w 623149"/>
                  <a:gd name="connsiteY1" fmla="*/ 264278 h 336651"/>
                  <a:gd name="connsiteX2" fmla="*/ 597267 w 623149"/>
                  <a:gd name="connsiteY2" fmla="*/ 100426 h 336651"/>
                  <a:gd name="connsiteX3" fmla="*/ 317133 w 623149"/>
                  <a:gd name="connsiteY3" fmla="*/ 47570 h 336651"/>
                  <a:gd name="connsiteX4" fmla="*/ 95140 w 623149"/>
                  <a:gd name="connsiteY4" fmla="*/ 47570 h 336651"/>
                  <a:gd name="connsiteX5" fmla="*/ 0 w 623149"/>
                  <a:gd name="connsiteY5" fmla="*/ 0 h 336651"/>
                  <a:gd name="connsiteX0" fmla="*/ 525128 w 623149"/>
                  <a:gd name="connsiteY0" fmla="*/ 336651 h 336651"/>
                  <a:gd name="connsiteX1" fmla="*/ 602553 w 623149"/>
                  <a:gd name="connsiteY1" fmla="*/ 264278 h 336651"/>
                  <a:gd name="connsiteX2" fmla="*/ 597267 w 623149"/>
                  <a:gd name="connsiteY2" fmla="*/ 100426 h 336651"/>
                  <a:gd name="connsiteX3" fmla="*/ 317133 w 623149"/>
                  <a:gd name="connsiteY3" fmla="*/ 47570 h 336651"/>
                  <a:gd name="connsiteX4" fmla="*/ 95140 w 623149"/>
                  <a:gd name="connsiteY4" fmla="*/ 47570 h 336651"/>
                  <a:gd name="connsiteX5" fmla="*/ 0 w 623149"/>
                  <a:gd name="connsiteY5" fmla="*/ 0 h 33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149" h="336651">
                    <a:moveTo>
                      <a:pt x="525128" y="336651"/>
                    </a:moveTo>
                    <a:cubicBezTo>
                      <a:pt x="577474" y="313403"/>
                      <a:pt x="590530" y="303649"/>
                      <a:pt x="602553" y="264278"/>
                    </a:cubicBezTo>
                    <a:cubicBezTo>
                      <a:pt x="614576" y="224907"/>
                      <a:pt x="644837" y="136544"/>
                      <a:pt x="597267" y="100426"/>
                    </a:cubicBezTo>
                    <a:cubicBezTo>
                      <a:pt x="549697" y="64308"/>
                      <a:pt x="400821" y="56379"/>
                      <a:pt x="317133" y="47570"/>
                    </a:cubicBezTo>
                    <a:cubicBezTo>
                      <a:pt x="233445" y="38761"/>
                      <a:pt x="147996" y="55498"/>
                      <a:pt x="95140" y="47570"/>
                    </a:cubicBezTo>
                    <a:cubicBezTo>
                      <a:pt x="42284" y="39642"/>
                      <a:pt x="21142" y="19821"/>
                      <a:pt x="0" y="0"/>
                    </a:cubicBezTo>
                  </a:path>
                </a:pathLst>
              </a:custGeom>
              <a:ln w="1905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 name="フリーフォーム 53"/>
              <p:cNvSpPr/>
              <p:nvPr/>
            </p:nvSpPr>
            <p:spPr>
              <a:xfrm>
                <a:off x="2767154" y="5431253"/>
                <a:ext cx="588424" cy="120057"/>
              </a:xfrm>
              <a:custGeom>
                <a:avLst/>
                <a:gdLst>
                  <a:gd name="connsiteX0" fmla="*/ 0 w 584383"/>
                  <a:gd name="connsiteY0" fmla="*/ 54273 h 120057"/>
                  <a:gd name="connsiteX1" fmla="*/ 72363 w 584383"/>
                  <a:gd name="connsiteY1" fmla="*/ 11513 h 120057"/>
                  <a:gd name="connsiteX2" fmla="*/ 226956 w 584383"/>
                  <a:gd name="connsiteY2" fmla="*/ 4934 h 120057"/>
                  <a:gd name="connsiteX3" fmla="*/ 529563 w 584383"/>
                  <a:gd name="connsiteY3" fmla="*/ 41116 h 120057"/>
                  <a:gd name="connsiteX4" fmla="*/ 555877 w 584383"/>
                  <a:gd name="connsiteY4" fmla="*/ 120057 h 12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83" h="120057">
                    <a:moveTo>
                      <a:pt x="0" y="54273"/>
                    </a:moveTo>
                    <a:cubicBezTo>
                      <a:pt x="17268" y="37004"/>
                      <a:pt x="34537" y="19736"/>
                      <a:pt x="72363" y="11513"/>
                    </a:cubicBezTo>
                    <a:cubicBezTo>
                      <a:pt x="110189" y="3290"/>
                      <a:pt x="150756" y="0"/>
                      <a:pt x="226956" y="4934"/>
                    </a:cubicBezTo>
                    <a:cubicBezTo>
                      <a:pt x="303156" y="9868"/>
                      <a:pt x="474743" y="21929"/>
                      <a:pt x="529563" y="41116"/>
                    </a:cubicBezTo>
                    <a:cubicBezTo>
                      <a:pt x="584383" y="60303"/>
                      <a:pt x="570130" y="90180"/>
                      <a:pt x="555877" y="120057"/>
                    </a:cubicBezTo>
                  </a:path>
                </a:pathLst>
              </a:custGeom>
              <a:ln w="190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 name="グループ化 5"/>
            <p:cNvGrpSpPr/>
            <p:nvPr/>
          </p:nvGrpSpPr>
          <p:grpSpPr>
            <a:xfrm>
              <a:off x="4482321" y="5340983"/>
              <a:ext cx="551491" cy="272455"/>
              <a:chOff x="4482321" y="5340983"/>
              <a:chExt cx="551491" cy="272455"/>
            </a:xfrm>
          </p:grpSpPr>
          <p:sp>
            <p:nvSpPr>
              <p:cNvPr id="90" name="フリーフォーム 89"/>
              <p:cNvSpPr/>
              <p:nvPr/>
            </p:nvSpPr>
            <p:spPr>
              <a:xfrm>
                <a:off x="4492583" y="5351320"/>
                <a:ext cx="535781" cy="261541"/>
              </a:xfrm>
              <a:custGeom>
                <a:avLst/>
                <a:gdLst>
                  <a:gd name="connsiteX0" fmla="*/ 459581 w 535781"/>
                  <a:gd name="connsiteY0" fmla="*/ 244475 h 261541"/>
                  <a:gd name="connsiteX1" fmla="*/ 526256 w 535781"/>
                  <a:gd name="connsiteY1" fmla="*/ 225425 h 261541"/>
                  <a:gd name="connsiteX2" fmla="*/ 516731 w 535781"/>
                  <a:gd name="connsiteY2" fmla="*/ 158750 h 261541"/>
                  <a:gd name="connsiteX3" fmla="*/ 476249 w 535781"/>
                  <a:gd name="connsiteY3" fmla="*/ 96837 h 261541"/>
                  <a:gd name="connsiteX4" fmla="*/ 461962 w 535781"/>
                  <a:gd name="connsiteY4" fmla="*/ 58737 h 261541"/>
                  <a:gd name="connsiteX5" fmla="*/ 395287 w 535781"/>
                  <a:gd name="connsiteY5" fmla="*/ 18256 h 261541"/>
                  <a:gd name="connsiteX6" fmla="*/ 235743 w 535781"/>
                  <a:gd name="connsiteY6" fmla="*/ 1587 h 261541"/>
                  <a:gd name="connsiteX7" fmla="*/ 76199 w 535781"/>
                  <a:gd name="connsiteY7" fmla="*/ 27781 h 261541"/>
                  <a:gd name="connsiteX8" fmla="*/ 26193 w 535781"/>
                  <a:gd name="connsiteY8" fmla="*/ 80168 h 261541"/>
                  <a:gd name="connsiteX9" fmla="*/ 35718 w 535781"/>
                  <a:gd name="connsiteY9" fmla="*/ 106362 h 261541"/>
                  <a:gd name="connsiteX10" fmla="*/ 4762 w 535781"/>
                  <a:gd name="connsiteY10" fmla="*/ 151606 h 261541"/>
                  <a:gd name="connsiteX11" fmla="*/ 7143 w 535781"/>
                  <a:gd name="connsiteY11" fmla="*/ 201612 h 261541"/>
                  <a:gd name="connsiteX12" fmla="*/ 42862 w 535781"/>
                  <a:gd name="connsiteY12" fmla="*/ 242093 h 261541"/>
                  <a:gd name="connsiteX13" fmla="*/ 54768 w 535781"/>
                  <a:gd name="connsiteY13" fmla="*/ 244475 h 261541"/>
                  <a:gd name="connsiteX14" fmla="*/ 78581 w 535781"/>
                  <a:gd name="connsiteY14" fmla="*/ 139700 h 261541"/>
                  <a:gd name="connsiteX15" fmla="*/ 183356 w 535781"/>
                  <a:gd name="connsiteY15" fmla="*/ 103981 h 261541"/>
                  <a:gd name="connsiteX16" fmla="*/ 307181 w 535781"/>
                  <a:gd name="connsiteY16" fmla="*/ 87312 h 261541"/>
                  <a:gd name="connsiteX17" fmla="*/ 423862 w 535781"/>
                  <a:gd name="connsiteY17" fmla="*/ 132556 h 261541"/>
                  <a:gd name="connsiteX18" fmla="*/ 471487 w 535781"/>
                  <a:gd name="connsiteY18" fmla="*/ 194468 h 261541"/>
                  <a:gd name="connsiteX19" fmla="*/ 459581 w 535781"/>
                  <a:gd name="connsiteY19" fmla="*/ 244475 h 26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5781" h="261541">
                    <a:moveTo>
                      <a:pt x="459581" y="244475"/>
                    </a:moveTo>
                    <a:cubicBezTo>
                      <a:pt x="468709" y="249635"/>
                      <a:pt x="516731" y="239712"/>
                      <a:pt x="526256" y="225425"/>
                    </a:cubicBezTo>
                    <a:cubicBezTo>
                      <a:pt x="535781" y="211138"/>
                      <a:pt x="525065" y="180181"/>
                      <a:pt x="516731" y="158750"/>
                    </a:cubicBezTo>
                    <a:cubicBezTo>
                      <a:pt x="508397" y="137319"/>
                      <a:pt x="485377" y="113506"/>
                      <a:pt x="476249" y="96837"/>
                    </a:cubicBezTo>
                    <a:cubicBezTo>
                      <a:pt x="467121" y="80168"/>
                      <a:pt x="475456" y="71834"/>
                      <a:pt x="461962" y="58737"/>
                    </a:cubicBezTo>
                    <a:cubicBezTo>
                      <a:pt x="448468" y="45640"/>
                      <a:pt x="432990" y="27781"/>
                      <a:pt x="395287" y="18256"/>
                    </a:cubicBezTo>
                    <a:cubicBezTo>
                      <a:pt x="357584" y="8731"/>
                      <a:pt x="288924" y="0"/>
                      <a:pt x="235743" y="1587"/>
                    </a:cubicBezTo>
                    <a:cubicBezTo>
                      <a:pt x="182562" y="3175"/>
                      <a:pt x="111124" y="14684"/>
                      <a:pt x="76199" y="27781"/>
                    </a:cubicBezTo>
                    <a:cubicBezTo>
                      <a:pt x="41274" y="40878"/>
                      <a:pt x="32940" y="67071"/>
                      <a:pt x="26193" y="80168"/>
                    </a:cubicBezTo>
                    <a:cubicBezTo>
                      <a:pt x="19446" y="93265"/>
                      <a:pt x="39290" y="94456"/>
                      <a:pt x="35718" y="106362"/>
                    </a:cubicBezTo>
                    <a:cubicBezTo>
                      <a:pt x="32146" y="118268"/>
                      <a:pt x="9524" y="135731"/>
                      <a:pt x="4762" y="151606"/>
                    </a:cubicBezTo>
                    <a:cubicBezTo>
                      <a:pt x="0" y="167481"/>
                      <a:pt x="793" y="186531"/>
                      <a:pt x="7143" y="201612"/>
                    </a:cubicBezTo>
                    <a:cubicBezTo>
                      <a:pt x="13493" y="216693"/>
                      <a:pt x="34925" y="234949"/>
                      <a:pt x="42862" y="242093"/>
                    </a:cubicBezTo>
                    <a:cubicBezTo>
                      <a:pt x="50800" y="249237"/>
                      <a:pt x="48815" y="261541"/>
                      <a:pt x="54768" y="244475"/>
                    </a:cubicBezTo>
                    <a:cubicBezTo>
                      <a:pt x="60721" y="227410"/>
                      <a:pt x="57150" y="163116"/>
                      <a:pt x="78581" y="139700"/>
                    </a:cubicBezTo>
                    <a:cubicBezTo>
                      <a:pt x="100012" y="116284"/>
                      <a:pt x="145256" y="112712"/>
                      <a:pt x="183356" y="103981"/>
                    </a:cubicBezTo>
                    <a:cubicBezTo>
                      <a:pt x="221456" y="95250"/>
                      <a:pt x="267097" y="82550"/>
                      <a:pt x="307181" y="87312"/>
                    </a:cubicBezTo>
                    <a:cubicBezTo>
                      <a:pt x="347265" y="92074"/>
                      <a:pt x="396478" y="114697"/>
                      <a:pt x="423862" y="132556"/>
                    </a:cubicBezTo>
                    <a:cubicBezTo>
                      <a:pt x="451246" y="150415"/>
                      <a:pt x="464740" y="177006"/>
                      <a:pt x="471487" y="194468"/>
                    </a:cubicBezTo>
                    <a:cubicBezTo>
                      <a:pt x="478234" y="211930"/>
                      <a:pt x="450453" y="239316"/>
                      <a:pt x="459581" y="244475"/>
                    </a:cubicBezTo>
                    <a:close/>
                  </a:path>
                </a:pathLst>
              </a:custGeom>
              <a:solidFill>
                <a:schemeClr val="tx2">
                  <a:lumMod val="40000"/>
                  <a:lumOff val="60000"/>
                </a:schemeClr>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3" name="フリーフォーム 92"/>
              <p:cNvSpPr/>
              <p:nvPr/>
            </p:nvSpPr>
            <p:spPr>
              <a:xfrm>
                <a:off x="4482321" y="5385387"/>
                <a:ext cx="551491" cy="228051"/>
              </a:xfrm>
              <a:custGeom>
                <a:avLst/>
                <a:gdLst>
                  <a:gd name="connsiteX0" fmla="*/ 56464 w 551491"/>
                  <a:gd name="connsiteY0" fmla="*/ 238468 h 262588"/>
                  <a:gd name="connsiteX1" fmla="*/ 16994 w 551491"/>
                  <a:gd name="connsiteY1" fmla="*/ 202287 h 262588"/>
                  <a:gd name="connsiteX2" fmla="*/ 13705 w 551491"/>
                  <a:gd name="connsiteY2" fmla="*/ 106900 h 262588"/>
                  <a:gd name="connsiteX3" fmla="*/ 99224 w 551491"/>
                  <a:gd name="connsiteY3" fmla="*/ 31248 h 262588"/>
                  <a:gd name="connsiteX4" fmla="*/ 266974 w 551491"/>
                  <a:gd name="connsiteY4" fmla="*/ 11512 h 262588"/>
                  <a:gd name="connsiteX5" fmla="*/ 411699 w 551491"/>
                  <a:gd name="connsiteY5" fmla="*/ 21380 h 262588"/>
                  <a:gd name="connsiteX6" fmla="*/ 533400 w 551491"/>
                  <a:gd name="connsiteY6" fmla="*/ 139792 h 262588"/>
                  <a:gd name="connsiteX7" fmla="*/ 520243 w 551491"/>
                  <a:gd name="connsiteY7" fmla="*/ 245046 h 262588"/>
                  <a:gd name="connsiteX8" fmla="*/ 470905 w 551491"/>
                  <a:gd name="connsiteY8" fmla="*/ 245046 h 26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91" h="262588">
                    <a:moveTo>
                      <a:pt x="56464" y="238468"/>
                    </a:moveTo>
                    <a:cubicBezTo>
                      <a:pt x="40292" y="231341"/>
                      <a:pt x="24120" y="224215"/>
                      <a:pt x="16994" y="202287"/>
                    </a:cubicBezTo>
                    <a:cubicBezTo>
                      <a:pt x="9868" y="180359"/>
                      <a:pt x="0" y="135406"/>
                      <a:pt x="13705" y="106900"/>
                    </a:cubicBezTo>
                    <a:cubicBezTo>
                      <a:pt x="27410" y="78394"/>
                      <a:pt x="57013" y="47146"/>
                      <a:pt x="99224" y="31248"/>
                    </a:cubicBezTo>
                    <a:cubicBezTo>
                      <a:pt x="141435" y="15350"/>
                      <a:pt x="214895" y="13157"/>
                      <a:pt x="266974" y="11512"/>
                    </a:cubicBezTo>
                    <a:cubicBezTo>
                      <a:pt x="319053" y="9867"/>
                      <a:pt x="367295" y="0"/>
                      <a:pt x="411699" y="21380"/>
                    </a:cubicBezTo>
                    <a:cubicBezTo>
                      <a:pt x="456103" y="42760"/>
                      <a:pt x="515309" y="102514"/>
                      <a:pt x="533400" y="139792"/>
                    </a:cubicBezTo>
                    <a:cubicBezTo>
                      <a:pt x="551491" y="177070"/>
                      <a:pt x="530659" y="227504"/>
                      <a:pt x="520243" y="245046"/>
                    </a:cubicBezTo>
                    <a:cubicBezTo>
                      <a:pt x="509827" y="262588"/>
                      <a:pt x="490366" y="253817"/>
                      <a:pt x="470905" y="245046"/>
                    </a:cubicBezTo>
                  </a:path>
                </a:pathLst>
              </a:cu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4" name="フリーフォーム 93"/>
              <p:cNvSpPr/>
              <p:nvPr/>
            </p:nvSpPr>
            <p:spPr>
              <a:xfrm>
                <a:off x="4514116" y="5340983"/>
                <a:ext cx="475291" cy="235179"/>
              </a:xfrm>
              <a:custGeom>
                <a:avLst/>
                <a:gdLst>
                  <a:gd name="connsiteX0" fmla="*/ 37826 w 475291"/>
                  <a:gd name="connsiteY0" fmla="*/ 198998 h 235179"/>
                  <a:gd name="connsiteX1" fmla="*/ 1645 w 475291"/>
                  <a:gd name="connsiteY1" fmla="*/ 110189 h 235179"/>
                  <a:gd name="connsiteX2" fmla="*/ 47694 w 475291"/>
                  <a:gd name="connsiteY2" fmla="*/ 34537 h 235179"/>
                  <a:gd name="connsiteX3" fmla="*/ 277938 w 475291"/>
                  <a:gd name="connsiteY3" fmla="*/ 4934 h 235179"/>
                  <a:gd name="connsiteX4" fmla="*/ 445688 w 475291"/>
                  <a:gd name="connsiteY4" fmla="*/ 64140 h 235179"/>
                  <a:gd name="connsiteX5" fmla="*/ 455556 w 475291"/>
                  <a:gd name="connsiteY5" fmla="*/ 162816 h 235179"/>
                  <a:gd name="connsiteX6" fmla="*/ 452266 w 475291"/>
                  <a:gd name="connsiteY6" fmla="*/ 235179 h 23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91" h="235179">
                    <a:moveTo>
                      <a:pt x="37826" y="198998"/>
                    </a:moveTo>
                    <a:cubicBezTo>
                      <a:pt x="18913" y="168298"/>
                      <a:pt x="0" y="137599"/>
                      <a:pt x="1645" y="110189"/>
                    </a:cubicBezTo>
                    <a:cubicBezTo>
                      <a:pt x="3290" y="82779"/>
                      <a:pt x="1645" y="52080"/>
                      <a:pt x="47694" y="34537"/>
                    </a:cubicBezTo>
                    <a:cubicBezTo>
                      <a:pt x="93743" y="16995"/>
                      <a:pt x="211606" y="0"/>
                      <a:pt x="277938" y="4934"/>
                    </a:cubicBezTo>
                    <a:cubicBezTo>
                      <a:pt x="344270" y="9868"/>
                      <a:pt x="416085" y="37826"/>
                      <a:pt x="445688" y="64140"/>
                    </a:cubicBezTo>
                    <a:cubicBezTo>
                      <a:pt x="475291" y="90454"/>
                      <a:pt x="454460" y="134310"/>
                      <a:pt x="455556" y="162816"/>
                    </a:cubicBezTo>
                    <a:cubicBezTo>
                      <a:pt x="456652" y="191322"/>
                      <a:pt x="454459" y="213250"/>
                      <a:pt x="452266" y="235179"/>
                    </a:cubicBezTo>
                  </a:path>
                </a:pathLst>
              </a:custGeom>
              <a:ln w="190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58" name="テキスト ボックス 57"/>
            <p:cNvSpPr txBox="1"/>
            <p:nvPr/>
          </p:nvSpPr>
          <p:spPr>
            <a:xfrm>
              <a:off x="179390" y="4839509"/>
              <a:ext cx="2100588" cy="461665"/>
            </a:xfrm>
            <a:prstGeom prst="rect">
              <a:avLst/>
            </a:prstGeom>
            <a:noFill/>
          </p:spPr>
          <p:txBody>
            <a:bodyPr wrap="square" rtlCol="0">
              <a:spAutoFit/>
            </a:bodyPr>
            <a:lstStyle/>
            <a:p>
              <a:r>
                <a:rPr kumimoji="1" lang="en-US" altLang="ja-JP" sz="2400" b="1" dirty="0" smtClean="0">
                  <a:solidFill>
                    <a:schemeClr val="tx2"/>
                  </a:solidFill>
                  <a:latin typeface="+mj-lt"/>
                  <a:cs typeface="Times New Roman" pitchFamily="18" charset="0"/>
                </a:rPr>
                <a:t>Reversed faces</a:t>
              </a:r>
              <a:endParaRPr kumimoji="1" lang="ja-JP" altLang="en-US" sz="2400" b="1" dirty="0">
                <a:solidFill>
                  <a:schemeClr val="tx2"/>
                </a:solidFill>
                <a:latin typeface="+mj-lt"/>
                <a:cs typeface="Times New Roman" pitchFamily="18" charset="0"/>
              </a:endParaRPr>
            </a:p>
          </p:txBody>
        </p:sp>
        <p:cxnSp>
          <p:nvCxnSpPr>
            <p:cNvPr id="59" name="直線コネクタ 58"/>
            <p:cNvCxnSpPr/>
            <p:nvPr/>
          </p:nvCxnSpPr>
          <p:spPr>
            <a:xfrm>
              <a:off x="2085975" y="5227239"/>
              <a:ext cx="740648" cy="32546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2162175" y="5093889"/>
              <a:ext cx="2513764" cy="337662"/>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直線コネクタ 64"/>
          <p:cNvCxnSpPr/>
          <p:nvPr/>
        </p:nvCxnSpPr>
        <p:spPr>
          <a:xfrm rot="5400000" flipH="1" flipV="1">
            <a:off x="5645173" y="4415041"/>
            <a:ext cx="1872208" cy="0"/>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rot="5400000" flipH="1" flipV="1">
            <a:off x="1363864" y="4290862"/>
            <a:ext cx="1872208" cy="0"/>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stCxn id="141" idx="1"/>
          </p:cNvCxnSpPr>
          <p:nvPr/>
        </p:nvCxnSpPr>
        <p:spPr>
          <a:xfrm flipH="1">
            <a:off x="5840638" y="4884003"/>
            <a:ext cx="1179702" cy="22346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7020340" y="4653170"/>
            <a:ext cx="2024144" cy="461665"/>
          </a:xfrm>
          <a:prstGeom prst="rect">
            <a:avLst/>
          </a:prstGeom>
          <a:noFill/>
        </p:spPr>
        <p:txBody>
          <a:bodyPr wrap="square" rtlCol="0">
            <a:spAutoFit/>
          </a:bodyPr>
          <a:lstStyle/>
          <a:p>
            <a:r>
              <a:rPr kumimoji="1" lang="en-US" altLang="ja-JP" sz="2400" dirty="0" smtClean="0"/>
              <a:t>Source canvas</a:t>
            </a:r>
            <a:endParaRPr kumimoji="1" lang="ja-JP" altLang="en-US" sz="2400" dirty="0"/>
          </a:p>
        </p:txBody>
      </p:sp>
      <p:grpSp>
        <p:nvGrpSpPr>
          <p:cNvPr id="3" name="グループ化 2"/>
          <p:cNvGrpSpPr/>
          <p:nvPr/>
        </p:nvGrpSpPr>
        <p:grpSpPr>
          <a:xfrm>
            <a:off x="1596893" y="2645657"/>
            <a:ext cx="7446750" cy="1504281"/>
            <a:chOff x="1596893" y="3005621"/>
            <a:chExt cx="7446750" cy="1504281"/>
          </a:xfrm>
        </p:grpSpPr>
        <p:grpSp>
          <p:nvGrpSpPr>
            <p:cNvPr id="57" name="グループ化 41"/>
            <p:cNvGrpSpPr/>
            <p:nvPr/>
          </p:nvGrpSpPr>
          <p:grpSpPr>
            <a:xfrm>
              <a:off x="1596893" y="3005621"/>
              <a:ext cx="5655204" cy="1504281"/>
              <a:chOff x="953781" y="630214"/>
              <a:chExt cx="5251757" cy="1504281"/>
            </a:xfrm>
          </p:grpSpPr>
          <p:cxnSp>
            <p:nvCxnSpPr>
              <p:cNvPr id="71" name="直線コネクタ 70"/>
              <p:cNvCxnSpPr>
                <a:stCxn id="89" idx="3"/>
                <a:endCxn id="89" idx="1"/>
              </p:cNvCxnSpPr>
              <p:nvPr/>
            </p:nvCxnSpPr>
            <p:spPr>
              <a:xfrm rot="5400000" flipH="1" flipV="1">
                <a:off x="2829901" y="950957"/>
                <a:ext cx="1499518" cy="86428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89" idx="5"/>
                <a:endCxn id="89" idx="2"/>
              </p:cNvCxnSpPr>
              <p:nvPr/>
            </p:nvCxnSpPr>
            <p:spPr>
              <a:xfrm rot="10800000" flipH="1">
                <a:off x="1385921" y="1383097"/>
                <a:ext cx="43874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rot="5400000" flipH="1" flipV="1">
                <a:off x="1686430" y="919398"/>
                <a:ext cx="1499518" cy="9306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rot="5400000" flipH="1" flipV="1">
                <a:off x="3888872" y="914635"/>
                <a:ext cx="1499518" cy="9306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rot="5400000" flipH="1" flipV="1">
                <a:off x="1114464" y="914635"/>
                <a:ext cx="1499518" cy="9306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rot="5400000" flipH="1" flipV="1">
                <a:off x="2240474" y="919398"/>
                <a:ext cx="1499518" cy="9306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5400000" flipH="1" flipV="1">
                <a:off x="3344989" y="919398"/>
                <a:ext cx="1499518" cy="9306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rot="5400000" flipH="1" flipV="1">
                <a:off x="4431595" y="914635"/>
                <a:ext cx="1499518" cy="9306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rot="10800000" flipH="1">
                <a:off x="1626930" y="990255"/>
                <a:ext cx="4360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rot="10800000" flipH="1">
                <a:off x="1177267" y="1753763"/>
                <a:ext cx="4360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rot="10800000" flipH="1">
                <a:off x="1071960" y="1931122"/>
                <a:ext cx="4360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rot="10800000" flipH="1">
                <a:off x="1287942" y="1566319"/>
                <a:ext cx="4360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rot="10800000" flipH="1">
                <a:off x="1512055" y="1187227"/>
                <a:ext cx="4360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rot="10800000" flipH="1">
                <a:off x="1721879" y="817661"/>
                <a:ext cx="4360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平行四辺形 88"/>
              <p:cNvSpPr/>
              <p:nvPr/>
            </p:nvSpPr>
            <p:spPr>
              <a:xfrm>
                <a:off x="953781" y="633338"/>
                <a:ext cx="5251757" cy="1499518"/>
              </a:xfrm>
              <a:prstGeom prst="parallelogram">
                <a:avLst>
                  <a:gd name="adj" fmla="val 6206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円/楕円 60"/>
            <p:cNvSpPr/>
            <p:nvPr/>
          </p:nvSpPr>
          <p:spPr>
            <a:xfrm>
              <a:off x="2316559" y="3112001"/>
              <a:ext cx="4275667" cy="124587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2915047" y="3543278"/>
              <a:ext cx="881063" cy="330200"/>
            </a:xfrm>
            <a:custGeom>
              <a:avLst/>
              <a:gdLst>
                <a:gd name="connsiteX0" fmla="*/ 698500 w 702734"/>
                <a:gd name="connsiteY0" fmla="*/ 0 h 330200"/>
                <a:gd name="connsiteX1" fmla="*/ 656167 w 702734"/>
                <a:gd name="connsiteY1" fmla="*/ 101600 h 330200"/>
                <a:gd name="connsiteX2" fmla="*/ 419100 w 702734"/>
                <a:gd name="connsiteY2" fmla="*/ 127000 h 330200"/>
                <a:gd name="connsiteX3" fmla="*/ 105834 w 702734"/>
                <a:gd name="connsiteY3" fmla="*/ 127000 h 330200"/>
                <a:gd name="connsiteX4" fmla="*/ 12700 w 702734"/>
                <a:gd name="connsiteY4" fmla="*/ 194734 h 330200"/>
                <a:gd name="connsiteX5" fmla="*/ 88900 w 702734"/>
                <a:gd name="connsiteY5" fmla="*/ 245534 h 330200"/>
                <a:gd name="connsiteX6" fmla="*/ 546100 w 702734"/>
                <a:gd name="connsiteY6" fmla="*/ 245534 h 330200"/>
                <a:gd name="connsiteX7" fmla="*/ 613834 w 702734"/>
                <a:gd name="connsiteY7" fmla="*/ 279400 h 330200"/>
                <a:gd name="connsiteX8" fmla="*/ 537634 w 702734"/>
                <a:gd name="connsiteY8" fmla="*/ 330200 h 330200"/>
                <a:gd name="connsiteX0" fmla="*/ 698500 w 700617"/>
                <a:gd name="connsiteY0" fmla="*/ 0 h 330200"/>
                <a:gd name="connsiteX1" fmla="*/ 643055 w 700617"/>
                <a:gd name="connsiteY1" fmla="*/ 77788 h 330200"/>
                <a:gd name="connsiteX2" fmla="*/ 419100 w 700617"/>
                <a:gd name="connsiteY2" fmla="*/ 127000 h 330200"/>
                <a:gd name="connsiteX3" fmla="*/ 105834 w 700617"/>
                <a:gd name="connsiteY3" fmla="*/ 127000 h 330200"/>
                <a:gd name="connsiteX4" fmla="*/ 12700 w 700617"/>
                <a:gd name="connsiteY4" fmla="*/ 194734 h 330200"/>
                <a:gd name="connsiteX5" fmla="*/ 88900 w 700617"/>
                <a:gd name="connsiteY5" fmla="*/ 245534 h 330200"/>
                <a:gd name="connsiteX6" fmla="*/ 546100 w 700617"/>
                <a:gd name="connsiteY6" fmla="*/ 245534 h 330200"/>
                <a:gd name="connsiteX7" fmla="*/ 613834 w 700617"/>
                <a:gd name="connsiteY7" fmla="*/ 279400 h 330200"/>
                <a:gd name="connsiteX8" fmla="*/ 537634 w 700617"/>
                <a:gd name="connsiteY8"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617" h="330200">
                  <a:moveTo>
                    <a:pt x="698500" y="0"/>
                  </a:moveTo>
                  <a:cubicBezTo>
                    <a:pt x="700617" y="40216"/>
                    <a:pt x="689622" y="56621"/>
                    <a:pt x="643055" y="77788"/>
                  </a:cubicBezTo>
                  <a:cubicBezTo>
                    <a:pt x="596488" y="98955"/>
                    <a:pt x="508637" y="118798"/>
                    <a:pt x="419100" y="127000"/>
                  </a:cubicBezTo>
                  <a:cubicBezTo>
                    <a:pt x="329563" y="135202"/>
                    <a:pt x="173567" y="115711"/>
                    <a:pt x="105834" y="127000"/>
                  </a:cubicBezTo>
                  <a:cubicBezTo>
                    <a:pt x="38101" y="138289"/>
                    <a:pt x="15522" y="174978"/>
                    <a:pt x="12700" y="194734"/>
                  </a:cubicBezTo>
                  <a:cubicBezTo>
                    <a:pt x="9878" y="214490"/>
                    <a:pt x="0" y="237067"/>
                    <a:pt x="88900" y="245534"/>
                  </a:cubicBezTo>
                  <a:cubicBezTo>
                    <a:pt x="177800" y="254001"/>
                    <a:pt x="458611" y="239890"/>
                    <a:pt x="546100" y="245534"/>
                  </a:cubicBezTo>
                  <a:cubicBezTo>
                    <a:pt x="633589" y="251178"/>
                    <a:pt x="615245" y="265289"/>
                    <a:pt x="613834" y="279400"/>
                  </a:cubicBezTo>
                  <a:cubicBezTo>
                    <a:pt x="612423" y="293511"/>
                    <a:pt x="575028" y="311855"/>
                    <a:pt x="537634" y="33020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フリーフォーム 62"/>
            <p:cNvSpPr/>
            <p:nvPr/>
          </p:nvSpPr>
          <p:spPr>
            <a:xfrm>
              <a:off x="4534297" y="3456494"/>
              <a:ext cx="838200" cy="133173"/>
            </a:xfrm>
            <a:custGeom>
              <a:avLst/>
              <a:gdLst>
                <a:gd name="connsiteX0" fmla="*/ 0 w 838200"/>
                <a:gd name="connsiteY0" fmla="*/ 0 h 174978"/>
                <a:gd name="connsiteX1" fmla="*/ 110067 w 838200"/>
                <a:gd name="connsiteY1" fmla="*/ 118534 h 174978"/>
                <a:gd name="connsiteX2" fmla="*/ 330200 w 838200"/>
                <a:gd name="connsiteY2" fmla="*/ 169334 h 174978"/>
                <a:gd name="connsiteX3" fmla="*/ 711200 w 838200"/>
                <a:gd name="connsiteY3" fmla="*/ 152400 h 174978"/>
                <a:gd name="connsiteX4" fmla="*/ 838200 w 838200"/>
                <a:gd name="connsiteY4" fmla="*/ 59267 h 17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174978">
                  <a:moveTo>
                    <a:pt x="0" y="0"/>
                  </a:moveTo>
                  <a:cubicBezTo>
                    <a:pt x="27517" y="45156"/>
                    <a:pt x="55034" y="90312"/>
                    <a:pt x="110067" y="118534"/>
                  </a:cubicBezTo>
                  <a:cubicBezTo>
                    <a:pt x="165100" y="146756"/>
                    <a:pt x="230011" y="163690"/>
                    <a:pt x="330200" y="169334"/>
                  </a:cubicBezTo>
                  <a:cubicBezTo>
                    <a:pt x="430389" y="174978"/>
                    <a:pt x="626533" y="170744"/>
                    <a:pt x="711200" y="152400"/>
                  </a:cubicBezTo>
                  <a:cubicBezTo>
                    <a:pt x="795867" y="134056"/>
                    <a:pt x="817033" y="96661"/>
                    <a:pt x="838200" y="5926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フリーフォーム 63"/>
            <p:cNvSpPr/>
            <p:nvPr/>
          </p:nvSpPr>
          <p:spPr>
            <a:xfrm>
              <a:off x="4458098" y="3690655"/>
              <a:ext cx="766068" cy="157954"/>
            </a:xfrm>
            <a:custGeom>
              <a:avLst/>
              <a:gdLst>
                <a:gd name="connsiteX0" fmla="*/ 0 w 883356"/>
                <a:gd name="connsiteY0" fmla="*/ 94545 h 119945"/>
                <a:gd name="connsiteX1" fmla="*/ 143933 w 883356"/>
                <a:gd name="connsiteY1" fmla="*/ 9878 h 119945"/>
                <a:gd name="connsiteX2" fmla="*/ 762000 w 883356"/>
                <a:gd name="connsiteY2" fmla="*/ 35278 h 119945"/>
                <a:gd name="connsiteX3" fmla="*/ 872067 w 883356"/>
                <a:gd name="connsiteY3" fmla="*/ 119945 h 119945"/>
                <a:gd name="connsiteX0" fmla="*/ 0 w 877711"/>
                <a:gd name="connsiteY0" fmla="*/ 81693 h 107093"/>
                <a:gd name="connsiteX1" fmla="*/ 193041 w 877711"/>
                <a:gd name="connsiteY1" fmla="*/ 9878 h 107093"/>
                <a:gd name="connsiteX2" fmla="*/ 762000 w 877711"/>
                <a:gd name="connsiteY2" fmla="*/ 22426 h 107093"/>
                <a:gd name="connsiteX3" fmla="*/ 872067 w 877711"/>
                <a:gd name="connsiteY3" fmla="*/ 107093 h 107093"/>
                <a:gd name="connsiteX0" fmla="*/ 0 w 877711"/>
                <a:gd name="connsiteY0" fmla="*/ 81157 h 106557"/>
                <a:gd name="connsiteX1" fmla="*/ 193041 w 877711"/>
                <a:gd name="connsiteY1" fmla="*/ 9342 h 106557"/>
                <a:gd name="connsiteX2" fmla="*/ 663782 w 877711"/>
                <a:gd name="connsiteY2" fmla="*/ 25103 h 106557"/>
                <a:gd name="connsiteX3" fmla="*/ 872067 w 877711"/>
                <a:gd name="connsiteY3" fmla="*/ 106557 h 106557"/>
              </a:gdLst>
              <a:ahLst/>
              <a:cxnLst>
                <a:cxn ang="0">
                  <a:pos x="connsiteX0" y="connsiteY0"/>
                </a:cxn>
                <a:cxn ang="0">
                  <a:pos x="connsiteX1" y="connsiteY1"/>
                </a:cxn>
                <a:cxn ang="0">
                  <a:pos x="connsiteX2" y="connsiteY2"/>
                </a:cxn>
                <a:cxn ang="0">
                  <a:pos x="connsiteX3" y="connsiteY3"/>
                </a:cxn>
              </a:cxnLst>
              <a:rect l="l" t="t" r="r" b="b"/>
              <a:pathLst>
                <a:path w="877711" h="106557">
                  <a:moveTo>
                    <a:pt x="0" y="81157"/>
                  </a:moveTo>
                  <a:cubicBezTo>
                    <a:pt x="8466" y="43762"/>
                    <a:pt x="82411" y="18684"/>
                    <a:pt x="193041" y="9342"/>
                  </a:cubicBezTo>
                  <a:cubicBezTo>
                    <a:pt x="303671" y="0"/>
                    <a:pt x="550611" y="8901"/>
                    <a:pt x="663782" y="25103"/>
                  </a:cubicBezTo>
                  <a:cubicBezTo>
                    <a:pt x="776953" y="41305"/>
                    <a:pt x="877711" y="73395"/>
                    <a:pt x="872067" y="10655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2" name="テキスト ボックス 141"/>
            <p:cNvSpPr txBox="1"/>
            <p:nvPr/>
          </p:nvSpPr>
          <p:spPr>
            <a:xfrm>
              <a:off x="7017612" y="3248428"/>
              <a:ext cx="2026031" cy="830997"/>
            </a:xfrm>
            <a:prstGeom prst="rect">
              <a:avLst/>
            </a:prstGeom>
            <a:noFill/>
          </p:spPr>
          <p:txBody>
            <a:bodyPr wrap="square" rtlCol="0">
              <a:spAutoFit/>
            </a:bodyPr>
            <a:lstStyle/>
            <a:p>
              <a:r>
                <a:rPr kumimoji="1" lang="en-US" altLang="ja-JP" sz="2400" dirty="0" smtClean="0"/>
                <a:t>Parameterized source canvas</a:t>
              </a:r>
              <a:endParaRPr kumimoji="1" lang="ja-JP" altLang="en-US" sz="2400" dirty="0"/>
            </a:p>
          </p:txBody>
        </p:sp>
        <p:cxnSp>
          <p:nvCxnSpPr>
            <p:cNvPr id="150" name="直線コネクタ 149"/>
            <p:cNvCxnSpPr>
              <a:stCxn id="142" idx="1"/>
            </p:cNvCxnSpPr>
            <p:nvPr/>
          </p:nvCxnSpPr>
          <p:spPr>
            <a:xfrm flipH="1">
              <a:off x="5940152" y="3663927"/>
              <a:ext cx="1077460" cy="19878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1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円/楕円 76"/>
          <p:cNvSpPr/>
          <p:nvPr/>
        </p:nvSpPr>
        <p:spPr>
          <a:xfrm>
            <a:off x="2286049" y="4552318"/>
            <a:ext cx="4272311" cy="1613062"/>
          </a:xfrm>
          <a:prstGeom prst="ellipse">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Autofit/>
          </a:bodyPr>
          <a:lstStyle/>
          <a:p>
            <a:r>
              <a:rPr lang="en-US" altLang="ja-JP" dirty="0" smtClean="0"/>
              <a:t>Step 2</a:t>
            </a:r>
            <a:br>
              <a:rPr lang="en-US" altLang="ja-JP" dirty="0" smtClean="0"/>
            </a:br>
            <a:r>
              <a:rPr lang="en-US" altLang="ja-JP" sz="3600" dirty="0" smtClean="0"/>
              <a:t>(at ROI painting stage)</a:t>
            </a:r>
            <a:endParaRPr kumimoji="1" lang="ja-JP" altLang="en-US" dirty="0"/>
          </a:p>
        </p:txBody>
      </p:sp>
      <p:sp>
        <p:nvSpPr>
          <p:cNvPr id="4" name="コンテンツ プレースホルダー 3"/>
          <p:cNvSpPr>
            <a:spLocks noGrp="1"/>
          </p:cNvSpPr>
          <p:nvPr>
            <p:ph idx="1"/>
          </p:nvPr>
        </p:nvSpPr>
        <p:spPr/>
        <p:txBody>
          <a:bodyPr/>
          <a:lstStyle/>
          <a:p>
            <a:r>
              <a:rPr lang="en-US" altLang="ja-JP" dirty="0"/>
              <a:t>D</a:t>
            </a:r>
            <a:r>
              <a:rPr lang="en-US" altLang="ja-JP" dirty="0" smtClean="0"/>
              <a:t>etect </a:t>
            </a:r>
            <a:r>
              <a:rPr lang="en-US" altLang="ja-JP" dirty="0"/>
              <a:t>p</a:t>
            </a:r>
            <a:r>
              <a:rPr lang="en-US" altLang="ja-JP" dirty="0" smtClean="0"/>
              <a:t>artially-painted reversed faces</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22</a:t>
            </a:fld>
            <a:endParaRPr kumimoji="1" lang="ja-JP" altLang="en-US"/>
          </a:p>
        </p:txBody>
      </p:sp>
      <p:sp>
        <p:nvSpPr>
          <p:cNvPr id="73" name="平行四辺形 72"/>
          <p:cNvSpPr/>
          <p:nvPr/>
        </p:nvSpPr>
        <p:spPr>
          <a:xfrm>
            <a:off x="1596488" y="2648781"/>
            <a:ext cx="5647672" cy="1499518"/>
          </a:xfrm>
          <a:prstGeom prst="parallelogram">
            <a:avLst>
              <a:gd name="adj" fmla="val 62065"/>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74"/>
          <p:cNvSpPr/>
          <p:nvPr/>
        </p:nvSpPr>
        <p:spPr>
          <a:xfrm>
            <a:off x="3026588" y="4794593"/>
            <a:ext cx="2947182" cy="1033976"/>
          </a:xfrm>
          <a:custGeom>
            <a:avLst/>
            <a:gdLst>
              <a:gd name="connsiteX0" fmla="*/ 1002714 w 2940930"/>
              <a:gd name="connsiteY0" fmla="*/ 250093 h 1033976"/>
              <a:gd name="connsiteX1" fmla="*/ 421250 w 2940930"/>
              <a:gd name="connsiteY1" fmla="*/ 414216 h 1033976"/>
              <a:gd name="connsiteX2" fmla="*/ 97693 w 2940930"/>
              <a:gd name="connsiteY2" fmla="*/ 545514 h 1033976"/>
              <a:gd name="connsiteX3" fmla="*/ 93003 w 2940930"/>
              <a:gd name="connsiteY3" fmla="*/ 840936 h 1033976"/>
              <a:gd name="connsiteX4" fmla="*/ 655711 w 2940930"/>
              <a:gd name="connsiteY4" fmla="*/ 1028505 h 1033976"/>
              <a:gd name="connsiteX5" fmla="*/ 1588868 w 2940930"/>
              <a:gd name="connsiteY5" fmla="*/ 808111 h 1033976"/>
              <a:gd name="connsiteX6" fmla="*/ 2446997 w 2940930"/>
              <a:gd name="connsiteY6" fmla="*/ 817490 h 1033976"/>
              <a:gd name="connsiteX7" fmla="*/ 2840893 w 2940930"/>
              <a:gd name="connsiteY7" fmla="*/ 620542 h 1033976"/>
              <a:gd name="connsiteX8" fmla="*/ 2939367 w 2940930"/>
              <a:gd name="connsiteY8" fmla="*/ 381391 h 1033976"/>
              <a:gd name="connsiteX9" fmla="*/ 2831514 w 2940930"/>
              <a:gd name="connsiteY9" fmla="*/ 193822 h 1033976"/>
              <a:gd name="connsiteX10" fmla="*/ 2676770 w 2940930"/>
              <a:gd name="connsiteY10" fmla="*/ 104727 h 1033976"/>
              <a:gd name="connsiteX11" fmla="*/ 2343834 w 2940930"/>
              <a:gd name="connsiteY11" fmla="*/ 43767 h 1033976"/>
              <a:gd name="connsiteX12" fmla="*/ 1992142 w 2940930"/>
              <a:gd name="connsiteY12" fmla="*/ 6253 h 1033976"/>
              <a:gd name="connsiteX13" fmla="*/ 1551354 w 2940930"/>
              <a:gd name="connsiteY13" fmla="*/ 20320 h 1033976"/>
              <a:gd name="connsiteX14" fmla="*/ 1302825 w 2940930"/>
              <a:gd name="connsiteY14" fmla="*/ 128173 h 1033976"/>
              <a:gd name="connsiteX15" fmla="*/ 1148080 w 2940930"/>
              <a:gd name="connsiteY15" fmla="*/ 189133 h 1033976"/>
              <a:gd name="connsiteX16" fmla="*/ 1002714 w 2940930"/>
              <a:gd name="connsiteY16" fmla="*/ 250093 h 1033976"/>
              <a:gd name="connsiteX0" fmla="*/ 421250 w 2940930"/>
              <a:gd name="connsiteY0" fmla="*/ 414216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512690 w 2940930"/>
              <a:gd name="connsiteY16" fmla="*/ 505656 h 1033976"/>
              <a:gd name="connsiteX0" fmla="*/ 421250 w 2940930"/>
              <a:gd name="connsiteY0" fmla="*/ 414216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421250 w 2940930"/>
              <a:gd name="connsiteY0" fmla="*/ 414216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332155 w 2940930"/>
              <a:gd name="connsiteY0" fmla="*/ 390770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0235 w 2940930"/>
              <a:gd name="connsiteY0" fmla="*/ 479865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0235 w 2940930"/>
              <a:gd name="connsiteY0" fmla="*/ 479865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0235 w 2940930"/>
              <a:gd name="connsiteY0" fmla="*/ 479865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668997 w 2947182"/>
              <a:gd name="connsiteY16" fmla="*/ 350911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583272 w 2947182"/>
              <a:gd name="connsiteY16" fmla="*/ 398536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607084 w 2947182"/>
              <a:gd name="connsiteY16" fmla="*/ 384248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607084 w 2947182"/>
              <a:gd name="connsiteY16" fmla="*/ 384248 h 10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7182" h="1033976">
                <a:moveTo>
                  <a:pt x="216487" y="479865"/>
                </a:moveTo>
                <a:cubicBezTo>
                  <a:pt x="159434" y="491588"/>
                  <a:pt x="85971" y="522850"/>
                  <a:pt x="66432" y="583028"/>
                </a:cubicBezTo>
                <a:cubicBezTo>
                  <a:pt x="46893" y="643206"/>
                  <a:pt x="0" y="766690"/>
                  <a:pt x="99255" y="840936"/>
                </a:cubicBezTo>
                <a:cubicBezTo>
                  <a:pt x="198510" y="915182"/>
                  <a:pt x="412652" y="1033976"/>
                  <a:pt x="661963" y="1028505"/>
                </a:cubicBezTo>
                <a:cubicBezTo>
                  <a:pt x="911274" y="1023034"/>
                  <a:pt x="1296572" y="843280"/>
                  <a:pt x="1595120" y="808111"/>
                </a:cubicBezTo>
                <a:cubicBezTo>
                  <a:pt x="1893668" y="772942"/>
                  <a:pt x="2244578" y="848752"/>
                  <a:pt x="2453249" y="817490"/>
                </a:cubicBezTo>
                <a:cubicBezTo>
                  <a:pt x="2661920" y="786229"/>
                  <a:pt x="2765083" y="693225"/>
                  <a:pt x="2847145" y="620542"/>
                </a:cubicBezTo>
                <a:cubicBezTo>
                  <a:pt x="2929207" y="547859"/>
                  <a:pt x="2947182" y="452511"/>
                  <a:pt x="2945619" y="381391"/>
                </a:cubicBezTo>
                <a:cubicBezTo>
                  <a:pt x="2944056" y="310271"/>
                  <a:pt x="2881532" y="239933"/>
                  <a:pt x="2837766" y="193822"/>
                </a:cubicBezTo>
                <a:cubicBezTo>
                  <a:pt x="2794000" y="147711"/>
                  <a:pt x="2764302" y="129736"/>
                  <a:pt x="2683022" y="104727"/>
                </a:cubicBezTo>
                <a:cubicBezTo>
                  <a:pt x="2601742" y="79718"/>
                  <a:pt x="2464191" y="60179"/>
                  <a:pt x="2350086" y="43767"/>
                </a:cubicBezTo>
                <a:cubicBezTo>
                  <a:pt x="2235981" y="27355"/>
                  <a:pt x="2130474" y="10161"/>
                  <a:pt x="1998394" y="6253"/>
                </a:cubicBezTo>
                <a:cubicBezTo>
                  <a:pt x="1866314" y="2345"/>
                  <a:pt x="1672492" y="0"/>
                  <a:pt x="1557606" y="20320"/>
                </a:cubicBezTo>
                <a:cubicBezTo>
                  <a:pt x="1442720" y="40640"/>
                  <a:pt x="1376289" y="100038"/>
                  <a:pt x="1309077" y="128173"/>
                </a:cubicBezTo>
                <a:cubicBezTo>
                  <a:pt x="1241865" y="156308"/>
                  <a:pt x="1206695" y="169595"/>
                  <a:pt x="1154332" y="189133"/>
                </a:cubicBezTo>
                <a:cubicBezTo>
                  <a:pt x="1101969" y="208671"/>
                  <a:pt x="1100174" y="217574"/>
                  <a:pt x="1008966" y="250093"/>
                </a:cubicBezTo>
                <a:cubicBezTo>
                  <a:pt x="917758" y="282612"/>
                  <a:pt x="755796" y="328270"/>
                  <a:pt x="607084" y="384248"/>
                </a:cubicBezTo>
              </a:path>
            </a:pathLst>
          </a:custGeom>
          <a:no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6" name="フリーフォーム 75"/>
          <p:cNvSpPr/>
          <p:nvPr/>
        </p:nvSpPr>
        <p:spPr>
          <a:xfrm>
            <a:off x="2763640" y="5012395"/>
            <a:ext cx="1296144" cy="493092"/>
          </a:xfrm>
          <a:custGeom>
            <a:avLst/>
            <a:gdLst>
              <a:gd name="connsiteX0" fmla="*/ 295523 w 1432560"/>
              <a:gd name="connsiteY0" fmla="*/ 428045 h 428045"/>
              <a:gd name="connsiteX1" fmla="*/ 629478 w 1432560"/>
              <a:gd name="connsiteY1" fmla="*/ 348532 h 428045"/>
              <a:gd name="connsiteX2" fmla="*/ 637429 w 1432560"/>
              <a:gd name="connsiteY2" fmla="*/ 197457 h 428045"/>
              <a:gd name="connsiteX3" fmla="*/ 255767 w 1432560"/>
              <a:gd name="connsiteY3" fmla="*/ 213360 h 428045"/>
              <a:gd name="connsiteX4" fmla="*/ 56984 w 1432560"/>
              <a:gd name="connsiteY4" fmla="*/ 205409 h 428045"/>
              <a:gd name="connsiteX5" fmla="*/ 9276 w 1432560"/>
              <a:gd name="connsiteY5" fmla="*/ 125896 h 428045"/>
              <a:gd name="connsiteX6" fmla="*/ 112643 w 1432560"/>
              <a:gd name="connsiteY6" fmla="*/ 46382 h 428045"/>
              <a:gd name="connsiteX7" fmla="*/ 351182 w 1432560"/>
              <a:gd name="connsiteY7" fmla="*/ 22529 h 428045"/>
              <a:gd name="connsiteX8" fmla="*/ 748747 w 1432560"/>
              <a:gd name="connsiteY8" fmla="*/ 38431 h 428045"/>
              <a:gd name="connsiteX9" fmla="*/ 1034994 w 1432560"/>
              <a:gd name="connsiteY9" fmla="*/ 253116 h 428045"/>
              <a:gd name="connsiteX10" fmla="*/ 1233777 w 1432560"/>
              <a:gd name="connsiteY10" fmla="*/ 380337 h 428045"/>
              <a:gd name="connsiteX11" fmla="*/ 1432560 w 1432560"/>
              <a:gd name="connsiteY11" fmla="*/ 380337 h 428045"/>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34994 w 1432560"/>
              <a:gd name="connsiteY9" fmla="*/ 233130 h 408059"/>
              <a:gd name="connsiteX10" fmla="*/ 1233777 w 1432560"/>
              <a:gd name="connsiteY10" fmla="*/ 360351 h 408059"/>
              <a:gd name="connsiteX11" fmla="*/ 1432560 w 1432560"/>
              <a:gd name="connsiteY11" fmla="*/ 360351 h 408059"/>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95487 w 1432560"/>
              <a:gd name="connsiteY9" fmla="*/ 226569 h 408059"/>
              <a:gd name="connsiteX10" fmla="*/ 1233777 w 1432560"/>
              <a:gd name="connsiteY10" fmla="*/ 360351 h 408059"/>
              <a:gd name="connsiteX11" fmla="*/ 1432560 w 1432560"/>
              <a:gd name="connsiteY11" fmla="*/ 360351 h 408059"/>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95487 w 1432560"/>
              <a:gd name="connsiteY9" fmla="*/ 226569 h 408059"/>
              <a:gd name="connsiteX10" fmla="*/ 1264024 w 1432560"/>
              <a:gd name="connsiteY10" fmla="*/ 349847 h 408059"/>
              <a:gd name="connsiteX11" fmla="*/ 1432560 w 1432560"/>
              <a:gd name="connsiteY11" fmla="*/ 360351 h 408059"/>
              <a:gd name="connsiteX0" fmla="*/ 295523 w 1601096"/>
              <a:gd name="connsiteY0" fmla="*/ 408059 h 408059"/>
              <a:gd name="connsiteX1" fmla="*/ 629478 w 1601096"/>
              <a:gd name="connsiteY1" fmla="*/ 328546 h 408059"/>
              <a:gd name="connsiteX2" fmla="*/ 637429 w 1601096"/>
              <a:gd name="connsiteY2" fmla="*/ 177471 h 408059"/>
              <a:gd name="connsiteX3" fmla="*/ 255767 w 1601096"/>
              <a:gd name="connsiteY3" fmla="*/ 193374 h 408059"/>
              <a:gd name="connsiteX4" fmla="*/ 56984 w 1601096"/>
              <a:gd name="connsiteY4" fmla="*/ 185423 h 408059"/>
              <a:gd name="connsiteX5" fmla="*/ 9276 w 1601096"/>
              <a:gd name="connsiteY5" fmla="*/ 105910 h 408059"/>
              <a:gd name="connsiteX6" fmla="*/ 112643 w 1601096"/>
              <a:gd name="connsiteY6" fmla="*/ 26396 h 408059"/>
              <a:gd name="connsiteX7" fmla="*/ 351182 w 1601096"/>
              <a:gd name="connsiteY7" fmla="*/ 2543 h 408059"/>
              <a:gd name="connsiteX8" fmla="*/ 842682 w 1601096"/>
              <a:gd name="connsiteY8" fmla="*/ 41653 h 408059"/>
              <a:gd name="connsiteX9" fmla="*/ 1095487 w 1601096"/>
              <a:gd name="connsiteY9" fmla="*/ 226569 h 408059"/>
              <a:gd name="connsiteX10" fmla="*/ 1264024 w 1601096"/>
              <a:gd name="connsiteY10" fmla="*/ 349847 h 408059"/>
              <a:gd name="connsiteX11" fmla="*/ 1601096 w 1601096"/>
              <a:gd name="connsiteY11" fmla="*/ 349847 h 408059"/>
              <a:gd name="connsiteX0" fmla="*/ 295523 w 1601096"/>
              <a:gd name="connsiteY0" fmla="*/ 408059 h 408059"/>
              <a:gd name="connsiteX1" fmla="*/ 629478 w 1601096"/>
              <a:gd name="connsiteY1" fmla="*/ 328546 h 408059"/>
              <a:gd name="connsiteX2" fmla="*/ 589877 w 1601096"/>
              <a:gd name="connsiteY2" fmla="*/ 226569 h 408059"/>
              <a:gd name="connsiteX3" fmla="*/ 255767 w 1601096"/>
              <a:gd name="connsiteY3" fmla="*/ 193374 h 408059"/>
              <a:gd name="connsiteX4" fmla="*/ 56984 w 1601096"/>
              <a:gd name="connsiteY4" fmla="*/ 185423 h 408059"/>
              <a:gd name="connsiteX5" fmla="*/ 9276 w 1601096"/>
              <a:gd name="connsiteY5" fmla="*/ 105910 h 408059"/>
              <a:gd name="connsiteX6" fmla="*/ 112643 w 1601096"/>
              <a:gd name="connsiteY6" fmla="*/ 26396 h 408059"/>
              <a:gd name="connsiteX7" fmla="*/ 351182 w 1601096"/>
              <a:gd name="connsiteY7" fmla="*/ 2543 h 408059"/>
              <a:gd name="connsiteX8" fmla="*/ 842682 w 1601096"/>
              <a:gd name="connsiteY8" fmla="*/ 41653 h 408059"/>
              <a:gd name="connsiteX9" fmla="*/ 1095487 w 1601096"/>
              <a:gd name="connsiteY9" fmla="*/ 226569 h 408059"/>
              <a:gd name="connsiteX10" fmla="*/ 1264024 w 1601096"/>
              <a:gd name="connsiteY10" fmla="*/ 349847 h 408059"/>
              <a:gd name="connsiteX11" fmla="*/ 1601096 w 1601096"/>
              <a:gd name="connsiteY11" fmla="*/ 349847 h 408059"/>
              <a:gd name="connsiteX0" fmla="*/ 505609 w 1601096"/>
              <a:gd name="connsiteY0" fmla="*/ 349847 h 370393"/>
              <a:gd name="connsiteX1" fmla="*/ 629478 w 1601096"/>
              <a:gd name="connsiteY1" fmla="*/ 328546 h 370393"/>
              <a:gd name="connsiteX2" fmla="*/ 589877 w 1601096"/>
              <a:gd name="connsiteY2" fmla="*/ 226569 h 370393"/>
              <a:gd name="connsiteX3" fmla="*/ 255767 w 1601096"/>
              <a:gd name="connsiteY3" fmla="*/ 193374 h 370393"/>
              <a:gd name="connsiteX4" fmla="*/ 56984 w 1601096"/>
              <a:gd name="connsiteY4" fmla="*/ 185423 h 370393"/>
              <a:gd name="connsiteX5" fmla="*/ 9276 w 1601096"/>
              <a:gd name="connsiteY5" fmla="*/ 105910 h 370393"/>
              <a:gd name="connsiteX6" fmla="*/ 112643 w 1601096"/>
              <a:gd name="connsiteY6" fmla="*/ 26396 h 370393"/>
              <a:gd name="connsiteX7" fmla="*/ 351182 w 1601096"/>
              <a:gd name="connsiteY7" fmla="*/ 2543 h 370393"/>
              <a:gd name="connsiteX8" fmla="*/ 842682 w 1601096"/>
              <a:gd name="connsiteY8" fmla="*/ 41653 h 370393"/>
              <a:gd name="connsiteX9" fmla="*/ 1095487 w 1601096"/>
              <a:gd name="connsiteY9" fmla="*/ 226569 h 370393"/>
              <a:gd name="connsiteX10" fmla="*/ 1264024 w 1601096"/>
              <a:gd name="connsiteY10" fmla="*/ 349847 h 370393"/>
              <a:gd name="connsiteX11" fmla="*/ 1601096 w 1601096"/>
              <a:gd name="connsiteY11" fmla="*/ 349847 h 370393"/>
              <a:gd name="connsiteX0" fmla="*/ 505609 w 1516828"/>
              <a:gd name="connsiteY0" fmla="*/ 349847 h 422086"/>
              <a:gd name="connsiteX1" fmla="*/ 629478 w 1516828"/>
              <a:gd name="connsiteY1" fmla="*/ 328546 h 422086"/>
              <a:gd name="connsiteX2" fmla="*/ 589877 w 1516828"/>
              <a:gd name="connsiteY2" fmla="*/ 226569 h 422086"/>
              <a:gd name="connsiteX3" fmla="*/ 255767 w 1516828"/>
              <a:gd name="connsiteY3" fmla="*/ 193374 h 422086"/>
              <a:gd name="connsiteX4" fmla="*/ 56984 w 1516828"/>
              <a:gd name="connsiteY4" fmla="*/ 185423 h 422086"/>
              <a:gd name="connsiteX5" fmla="*/ 9276 w 1516828"/>
              <a:gd name="connsiteY5" fmla="*/ 105910 h 422086"/>
              <a:gd name="connsiteX6" fmla="*/ 112643 w 1516828"/>
              <a:gd name="connsiteY6" fmla="*/ 26396 h 422086"/>
              <a:gd name="connsiteX7" fmla="*/ 351182 w 1516828"/>
              <a:gd name="connsiteY7" fmla="*/ 2543 h 422086"/>
              <a:gd name="connsiteX8" fmla="*/ 842682 w 1516828"/>
              <a:gd name="connsiteY8" fmla="*/ 41653 h 422086"/>
              <a:gd name="connsiteX9" fmla="*/ 1095487 w 1516828"/>
              <a:gd name="connsiteY9" fmla="*/ 226569 h 422086"/>
              <a:gd name="connsiteX10" fmla="*/ 1264024 w 1516828"/>
              <a:gd name="connsiteY10" fmla="*/ 349847 h 422086"/>
              <a:gd name="connsiteX11" fmla="*/ 1516828 w 1516828"/>
              <a:gd name="connsiteY11" fmla="*/ 411485 h 422086"/>
              <a:gd name="connsiteX0" fmla="*/ 505609 w 1516828"/>
              <a:gd name="connsiteY0" fmla="*/ 411484 h 422086"/>
              <a:gd name="connsiteX1" fmla="*/ 629478 w 1516828"/>
              <a:gd name="connsiteY1" fmla="*/ 328546 h 422086"/>
              <a:gd name="connsiteX2" fmla="*/ 589877 w 1516828"/>
              <a:gd name="connsiteY2" fmla="*/ 226569 h 422086"/>
              <a:gd name="connsiteX3" fmla="*/ 255767 w 1516828"/>
              <a:gd name="connsiteY3" fmla="*/ 193374 h 422086"/>
              <a:gd name="connsiteX4" fmla="*/ 56984 w 1516828"/>
              <a:gd name="connsiteY4" fmla="*/ 185423 h 422086"/>
              <a:gd name="connsiteX5" fmla="*/ 9276 w 1516828"/>
              <a:gd name="connsiteY5" fmla="*/ 105910 h 422086"/>
              <a:gd name="connsiteX6" fmla="*/ 112643 w 1516828"/>
              <a:gd name="connsiteY6" fmla="*/ 26396 h 422086"/>
              <a:gd name="connsiteX7" fmla="*/ 351182 w 1516828"/>
              <a:gd name="connsiteY7" fmla="*/ 2543 h 422086"/>
              <a:gd name="connsiteX8" fmla="*/ 842682 w 1516828"/>
              <a:gd name="connsiteY8" fmla="*/ 41653 h 422086"/>
              <a:gd name="connsiteX9" fmla="*/ 1095487 w 1516828"/>
              <a:gd name="connsiteY9" fmla="*/ 226569 h 422086"/>
              <a:gd name="connsiteX10" fmla="*/ 1264024 w 1516828"/>
              <a:gd name="connsiteY10" fmla="*/ 349847 h 422086"/>
              <a:gd name="connsiteX11" fmla="*/ 1516828 w 1516828"/>
              <a:gd name="connsiteY11" fmla="*/ 411485 h 4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828" h="422086">
                <a:moveTo>
                  <a:pt x="505609" y="411484"/>
                </a:moveTo>
                <a:cubicBezTo>
                  <a:pt x="644094" y="390943"/>
                  <a:pt x="615433" y="359365"/>
                  <a:pt x="629478" y="328546"/>
                </a:cubicBezTo>
                <a:cubicBezTo>
                  <a:pt x="643523" y="297727"/>
                  <a:pt x="652162" y="249098"/>
                  <a:pt x="589877" y="226569"/>
                </a:cubicBezTo>
                <a:cubicBezTo>
                  <a:pt x="527592" y="204040"/>
                  <a:pt x="344583" y="200232"/>
                  <a:pt x="255767" y="193374"/>
                </a:cubicBezTo>
                <a:cubicBezTo>
                  <a:pt x="166951" y="186516"/>
                  <a:pt x="98066" y="200000"/>
                  <a:pt x="56984" y="185423"/>
                </a:cubicBezTo>
                <a:cubicBezTo>
                  <a:pt x="15902" y="170846"/>
                  <a:pt x="0" y="132415"/>
                  <a:pt x="9276" y="105910"/>
                </a:cubicBezTo>
                <a:cubicBezTo>
                  <a:pt x="18553" y="79406"/>
                  <a:pt x="55659" y="43624"/>
                  <a:pt x="112643" y="26396"/>
                </a:cubicBezTo>
                <a:cubicBezTo>
                  <a:pt x="169627" y="9168"/>
                  <a:pt x="229509" y="0"/>
                  <a:pt x="351182" y="2543"/>
                </a:cubicBezTo>
                <a:cubicBezTo>
                  <a:pt x="472855" y="5086"/>
                  <a:pt x="718631" y="4315"/>
                  <a:pt x="842682" y="41653"/>
                </a:cubicBezTo>
                <a:cubicBezTo>
                  <a:pt x="966733" y="78991"/>
                  <a:pt x="1025263" y="175203"/>
                  <a:pt x="1095487" y="226569"/>
                </a:cubicBezTo>
                <a:cubicBezTo>
                  <a:pt x="1165711" y="277935"/>
                  <a:pt x="1193801" y="319028"/>
                  <a:pt x="1264024" y="349847"/>
                </a:cubicBezTo>
                <a:cubicBezTo>
                  <a:pt x="1334247" y="380666"/>
                  <a:pt x="1450567" y="422086"/>
                  <a:pt x="1516828" y="41148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8" name="フリーフォーム 77"/>
          <p:cNvSpPr/>
          <p:nvPr/>
        </p:nvSpPr>
        <p:spPr>
          <a:xfrm>
            <a:off x="3051672" y="2852155"/>
            <a:ext cx="2940930" cy="1033976"/>
          </a:xfrm>
          <a:custGeom>
            <a:avLst/>
            <a:gdLst>
              <a:gd name="connsiteX0" fmla="*/ 1002714 w 2940930"/>
              <a:gd name="connsiteY0" fmla="*/ 250093 h 1033976"/>
              <a:gd name="connsiteX1" fmla="*/ 421250 w 2940930"/>
              <a:gd name="connsiteY1" fmla="*/ 414216 h 1033976"/>
              <a:gd name="connsiteX2" fmla="*/ 97693 w 2940930"/>
              <a:gd name="connsiteY2" fmla="*/ 545514 h 1033976"/>
              <a:gd name="connsiteX3" fmla="*/ 93003 w 2940930"/>
              <a:gd name="connsiteY3" fmla="*/ 840936 h 1033976"/>
              <a:gd name="connsiteX4" fmla="*/ 655711 w 2940930"/>
              <a:gd name="connsiteY4" fmla="*/ 1028505 h 1033976"/>
              <a:gd name="connsiteX5" fmla="*/ 1588868 w 2940930"/>
              <a:gd name="connsiteY5" fmla="*/ 808111 h 1033976"/>
              <a:gd name="connsiteX6" fmla="*/ 2446997 w 2940930"/>
              <a:gd name="connsiteY6" fmla="*/ 817490 h 1033976"/>
              <a:gd name="connsiteX7" fmla="*/ 2840893 w 2940930"/>
              <a:gd name="connsiteY7" fmla="*/ 620542 h 1033976"/>
              <a:gd name="connsiteX8" fmla="*/ 2939367 w 2940930"/>
              <a:gd name="connsiteY8" fmla="*/ 381391 h 1033976"/>
              <a:gd name="connsiteX9" fmla="*/ 2831514 w 2940930"/>
              <a:gd name="connsiteY9" fmla="*/ 193822 h 1033976"/>
              <a:gd name="connsiteX10" fmla="*/ 2676770 w 2940930"/>
              <a:gd name="connsiteY10" fmla="*/ 104727 h 1033976"/>
              <a:gd name="connsiteX11" fmla="*/ 2343834 w 2940930"/>
              <a:gd name="connsiteY11" fmla="*/ 43767 h 1033976"/>
              <a:gd name="connsiteX12" fmla="*/ 1992142 w 2940930"/>
              <a:gd name="connsiteY12" fmla="*/ 6253 h 1033976"/>
              <a:gd name="connsiteX13" fmla="*/ 1551354 w 2940930"/>
              <a:gd name="connsiteY13" fmla="*/ 20320 h 1033976"/>
              <a:gd name="connsiteX14" fmla="*/ 1302825 w 2940930"/>
              <a:gd name="connsiteY14" fmla="*/ 128173 h 1033976"/>
              <a:gd name="connsiteX15" fmla="*/ 1148080 w 2940930"/>
              <a:gd name="connsiteY15" fmla="*/ 189133 h 1033976"/>
              <a:gd name="connsiteX16" fmla="*/ 1002714 w 2940930"/>
              <a:gd name="connsiteY16" fmla="*/ 250093 h 10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930" h="1033976">
                <a:moveTo>
                  <a:pt x="1002714" y="250093"/>
                </a:moveTo>
                <a:cubicBezTo>
                  <a:pt x="881576" y="287607"/>
                  <a:pt x="572087" y="364979"/>
                  <a:pt x="421250" y="414216"/>
                </a:cubicBezTo>
                <a:cubicBezTo>
                  <a:pt x="270413" y="463453"/>
                  <a:pt x="152401" y="474394"/>
                  <a:pt x="97693" y="545514"/>
                </a:cubicBezTo>
                <a:cubicBezTo>
                  <a:pt x="42985" y="616634"/>
                  <a:pt x="0" y="760438"/>
                  <a:pt x="93003" y="840936"/>
                </a:cubicBezTo>
                <a:cubicBezTo>
                  <a:pt x="186006" y="921434"/>
                  <a:pt x="406400" y="1033976"/>
                  <a:pt x="655711" y="1028505"/>
                </a:cubicBezTo>
                <a:cubicBezTo>
                  <a:pt x="905022" y="1023034"/>
                  <a:pt x="1290320" y="843280"/>
                  <a:pt x="1588868" y="808111"/>
                </a:cubicBezTo>
                <a:cubicBezTo>
                  <a:pt x="1887416" y="772942"/>
                  <a:pt x="2238326" y="848752"/>
                  <a:pt x="2446997" y="817490"/>
                </a:cubicBezTo>
                <a:cubicBezTo>
                  <a:pt x="2655668" y="786229"/>
                  <a:pt x="2758831" y="693225"/>
                  <a:pt x="2840893" y="620542"/>
                </a:cubicBezTo>
                <a:cubicBezTo>
                  <a:pt x="2922955" y="547859"/>
                  <a:pt x="2940930" y="452511"/>
                  <a:pt x="2939367" y="381391"/>
                </a:cubicBezTo>
                <a:cubicBezTo>
                  <a:pt x="2937804" y="310271"/>
                  <a:pt x="2875280" y="239933"/>
                  <a:pt x="2831514" y="193822"/>
                </a:cubicBezTo>
                <a:cubicBezTo>
                  <a:pt x="2787748" y="147711"/>
                  <a:pt x="2758050" y="129736"/>
                  <a:pt x="2676770" y="104727"/>
                </a:cubicBezTo>
                <a:cubicBezTo>
                  <a:pt x="2595490" y="79718"/>
                  <a:pt x="2457939" y="60179"/>
                  <a:pt x="2343834" y="43767"/>
                </a:cubicBezTo>
                <a:cubicBezTo>
                  <a:pt x="2229729" y="27355"/>
                  <a:pt x="2124222" y="10161"/>
                  <a:pt x="1992142" y="6253"/>
                </a:cubicBezTo>
                <a:cubicBezTo>
                  <a:pt x="1860062" y="2345"/>
                  <a:pt x="1666240" y="0"/>
                  <a:pt x="1551354" y="20320"/>
                </a:cubicBezTo>
                <a:cubicBezTo>
                  <a:pt x="1436468" y="40640"/>
                  <a:pt x="1370037" y="100038"/>
                  <a:pt x="1302825" y="128173"/>
                </a:cubicBezTo>
                <a:cubicBezTo>
                  <a:pt x="1235613" y="156308"/>
                  <a:pt x="1200443" y="169595"/>
                  <a:pt x="1148080" y="189133"/>
                </a:cubicBezTo>
                <a:cubicBezTo>
                  <a:pt x="1095717" y="208671"/>
                  <a:pt x="1123852" y="212579"/>
                  <a:pt x="1002714" y="250093"/>
                </a:cubicBezTo>
                <a:close/>
              </a:path>
            </a:pathLst>
          </a:custGeom>
          <a:solidFill>
            <a:srgbClr val="FFC000"/>
          </a:solid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フリーフォーム 78"/>
          <p:cNvSpPr/>
          <p:nvPr/>
        </p:nvSpPr>
        <p:spPr>
          <a:xfrm>
            <a:off x="3096023" y="5030106"/>
            <a:ext cx="100806" cy="214312"/>
          </a:xfrm>
          <a:custGeom>
            <a:avLst/>
            <a:gdLst>
              <a:gd name="connsiteX0" fmla="*/ 0 w 100806"/>
              <a:gd name="connsiteY0" fmla="*/ 214312 h 214312"/>
              <a:gd name="connsiteX1" fmla="*/ 61912 w 100806"/>
              <a:gd name="connsiteY1" fmla="*/ 190500 h 214312"/>
              <a:gd name="connsiteX2" fmla="*/ 100012 w 100806"/>
              <a:gd name="connsiteY2" fmla="*/ 76200 h 214312"/>
              <a:gd name="connsiteX3" fmla="*/ 66675 w 100806"/>
              <a:gd name="connsiteY3" fmla="*/ 0 h 214312"/>
            </a:gdLst>
            <a:ahLst/>
            <a:cxnLst>
              <a:cxn ang="0">
                <a:pos x="connsiteX0" y="connsiteY0"/>
              </a:cxn>
              <a:cxn ang="0">
                <a:pos x="connsiteX1" y="connsiteY1"/>
              </a:cxn>
              <a:cxn ang="0">
                <a:pos x="connsiteX2" y="connsiteY2"/>
              </a:cxn>
              <a:cxn ang="0">
                <a:pos x="connsiteX3" y="connsiteY3"/>
              </a:cxn>
            </a:cxnLst>
            <a:rect l="l" t="t" r="r" b="b"/>
            <a:pathLst>
              <a:path w="100806" h="214312">
                <a:moveTo>
                  <a:pt x="0" y="214312"/>
                </a:moveTo>
                <a:cubicBezTo>
                  <a:pt x="22621" y="213915"/>
                  <a:pt x="45243" y="213519"/>
                  <a:pt x="61912" y="190500"/>
                </a:cubicBezTo>
                <a:cubicBezTo>
                  <a:pt x="78581" y="167481"/>
                  <a:pt x="99218" y="107950"/>
                  <a:pt x="100012" y="76200"/>
                </a:cubicBezTo>
                <a:cubicBezTo>
                  <a:pt x="100806" y="44450"/>
                  <a:pt x="83740" y="22225"/>
                  <a:pt x="66675" y="0"/>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0" name="フリーフォーム 79"/>
          <p:cNvSpPr/>
          <p:nvPr/>
        </p:nvSpPr>
        <p:spPr>
          <a:xfrm>
            <a:off x="3076972" y="5015818"/>
            <a:ext cx="85725" cy="219075"/>
          </a:xfrm>
          <a:custGeom>
            <a:avLst/>
            <a:gdLst>
              <a:gd name="connsiteX0" fmla="*/ 110332 w 110332"/>
              <a:gd name="connsiteY0" fmla="*/ 0 h 219075"/>
              <a:gd name="connsiteX1" fmla="*/ 29369 w 110332"/>
              <a:gd name="connsiteY1" fmla="*/ 47625 h 219075"/>
              <a:gd name="connsiteX2" fmla="*/ 794 w 110332"/>
              <a:gd name="connsiteY2" fmla="*/ 138113 h 219075"/>
              <a:gd name="connsiteX3" fmla="*/ 24607 w 110332"/>
              <a:gd name="connsiteY3" fmla="*/ 204788 h 219075"/>
              <a:gd name="connsiteX4" fmla="*/ 57944 w 110332"/>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32" h="219075">
                <a:moveTo>
                  <a:pt x="110332" y="0"/>
                </a:moveTo>
                <a:cubicBezTo>
                  <a:pt x="78978" y="12303"/>
                  <a:pt x="47625" y="24606"/>
                  <a:pt x="29369" y="47625"/>
                </a:cubicBezTo>
                <a:cubicBezTo>
                  <a:pt x="11113" y="70644"/>
                  <a:pt x="1588" y="111919"/>
                  <a:pt x="794" y="138113"/>
                </a:cubicBezTo>
                <a:cubicBezTo>
                  <a:pt x="0" y="164307"/>
                  <a:pt x="15082" y="191294"/>
                  <a:pt x="24607" y="204788"/>
                </a:cubicBezTo>
                <a:cubicBezTo>
                  <a:pt x="34132" y="218282"/>
                  <a:pt x="46038" y="218678"/>
                  <a:pt x="57944" y="219075"/>
                </a:cubicBezTo>
              </a:path>
            </a:pathLst>
          </a:cu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1" name="フリーフォーム 80"/>
          <p:cNvSpPr/>
          <p:nvPr/>
        </p:nvSpPr>
        <p:spPr>
          <a:xfrm>
            <a:off x="3253185" y="5177743"/>
            <a:ext cx="376238" cy="95250"/>
          </a:xfrm>
          <a:custGeom>
            <a:avLst/>
            <a:gdLst>
              <a:gd name="connsiteX0" fmla="*/ 0 w 376238"/>
              <a:gd name="connsiteY0" fmla="*/ 95250 h 95250"/>
              <a:gd name="connsiteX1" fmla="*/ 204788 w 376238"/>
              <a:gd name="connsiteY1" fmla="*/ 57150 h 95250"/>
              <a:gd name="connsiteX2" fmla="*/ 376238 w 376238"/>
              <a:gd name="connsiteY2" fmla="*/ 0 h 95250"/>
            </a:gdLst>
            <a:ahLst/>
            <a:cxnLst>
              <a:cxn ang="0">
                <a:pos x="connsiteX0" y="connsiteY0"/>
              </a:cxn>
              <a:cxn ang="0">
                <a:pos x="connsiteX1" y="connsiteY1"/>
              </a:cxn>
              <a:cxn ang="0">
                <a:pos x="connsiteX2" y="connsiteY2"/>
              </a:cxn>
            </a:cxnLst>
            <a:rect l="l" t="t" r="r" b="b"/>
            <a:pathLst>
              <a:path w="376238" h="95250">
                <a:moveTo>
                  <a:pt x="0" y="95250"/>
                </a:moveTo>
                <a:cubicBezTo>
                  <a:pt x="71041" y="84137"/>
                  <a:pt x="142082" y="73025"/>
                  <a:pt x="204788" y="57150"/>
                </a:cubicBezTo>
                <a:cubicBezTo>
                  <a:pt x="267494" y="41275"/>
                  <a:pt x="321866" y="20637"/>
                  <a:pt x="376238" y="0"/>
                </a:cubicBezTo>
              </a:path>
            </a:pathLst>
          </a:cu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42" name="グループ化 141"/>
          <p:cNvGrpSpPr/>
          <p:nvPr/>
        </p:nvGrpSpPr>
        <p:grpSpPr>
          <a:xfrm>
            <a:off x="2986088" y="5096781"/>
            <a:ext cx="252015" cy="173037"/>
            <a:chOff x="2978945" y="5456745"/>
            <a:chExt cx="252015" cy="173037"/>
          </a:xfrm>
          <a:solidFill>
            <a:schemeClr val="tx2">
              <a:lumMod val="40000"/>
              <a:lumOff val="60000"/>
            </a:schemeClr>
          </a:solidFill>
        </p:grpSpPr>
        <p:sp>
          <p:nvSpPr>
            <p:cNvPr id="74" name="フリーフォーム 73"/>
            <p:cNvSpPr/>
            <p:nvPr/>
          </p:nvSpPr>
          <p:spPr>
            <a:xfrm>
              <a:off x="2987675" y="5465873"/>
              <a:ext cx="240507" cy="163909"/>
            </a:xfrm>
            <a:custGeom>
              <a:avLst/>
              <a:gdLst>
                <a:gd name="connsiteX0" fmla="*/ 1191 w 240507"/>
                <a:gd name="connsiteY0" fmla="*/ 31353 h 163909"/>
                <a:gd name="connsiteX1" fmla="*/ 36910 w 240507"/>
                <a:gd name="connsiteY1" fmla="*/ 121840 h 163909"/>
                <a:gd name="connsiteX2" fmla="*/ 77391 w 240507"/>
                <a:gd name="connsiteY2" fmla="*/ 138509 h 163909"/>
                <a:gd name="connsiteX3" fmla="*/ 191691 w 240507"/>
                <a:gd name="connsiteY3" fmla="*/ 152797 h 163909"/>
                <a:gd name="connsiteX4" fmla="*/ 234554 w 240507"/>
                <a:gd name="connsiteY4" fmla="*/ 71834 h 163909"/>
                <a:gd name="connsiteX5" fmla="*/ 227410 w 240507"/>
                <a:gd name="connsiteY5" fmla="*/ 21828 h 163909"/>
                <a:gd name="connsiteX6" fmla="*/ 160735 w 240507"/>
                <a:gd name="connsiteY6" fmla="*/ 24209 h 163909"/>
                <a:gd name="connsiteX7" fmla="*/ 117873 w 240507"/>
                <a:gd name="connsiteY7" fmla="*/ 93265 h 163909"/>
                <a:gd name="connsiteX8" fmla="*/ 115491 w 240507"/>
                <a:gd name="connsiteY8" fmla="*/ 83740 h 163909"/>
                <a:gd name="connsiteX9" fmla="*/ 103585 w 240507"/>
                <a:gd name="connsiteY9" fmla="*/ 24209 h 163909"/>
                <a:gd name="connsiteX10" fmla="*/ 44054 w 240507"/>
                <a:gd name="connsiteY10" fmla="*/ 397 h 163909"/>
                <a:gd name="connsiteX11" fmla="*/ 1191 w 240507"/>
                <a:gd name="connsiteY11" fmla="*/ 31353 h 1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507" h="163909">
                  <a:moveTo>
                    <a:pt x="1191" y="31353"/>
                  </a:moveTo>
                  <a:cubicBezTo>
                    <a:pt x="0" y="51593"/>
                    <a:pt x="24210" y="103981"/>
                    <a:pt x="36910" y="121840"/>
                  </a:cubicBezTo>
                  <a:cubicBezTo>
                    <a:pt x="49610" y="139699"/>
                    <a:pt x="51594" y="133350"/>
                    <a:pt x="77391" y="138509"/>
                  </a:cubicBezTo>
                  <a:cubicBezTo>
                    <a:pt x="103188" y="143669"/>
                    <a:pt x="165497" y="163909"/>
                    <a:pt x="191691" y="152797"/>
                  </a:cubicBezTo>
                  <a:cubicBezTo>
                    <a:pt x="217885" y="141685"/>
                    <a:pt x="228601" y="93662"/>
                    <a:pt x="234554" y="71834"/>
                  </a:cubicBezTo>
                  <a:cubicBezTo>
                    <a:pt x="240507" y="50006"/>
                    <a:pt x="239713" y="29765"/>
                    <a:pt x="227410" y="21828"/>
                  </a:cubicBezTo>
                  <a:cubicBezTo>
                    <a:pt x="215107" y="13891"/>
                    <a:pt x="178991" y="12303"/>
                    <a:pt x="160735" y="24209"/>
                  </a:cubicBezTo>
                  <a:cubicBezTo>
                    <a:pt x="142479" y="36115"/>
                    <a:pt x="125414" y="83343"/>
                    <a:pt x="117873" y="93265"/>
                  </a:cubicBezTo>
                  <a:cubicBezTo>
                    <a:pt x="110332" y="103187"/>
                    <a:pt x="117872" y="95249"/>
                    <a:pt x="115491" y="83740"/>
                  </a:cubicBezTo>
                  <a:cubicBezTo>
                    <a:pt x="113110" y="72231"/>
                    <a:pt x="115491" y="38100"/>
                    <a:pt x="103585" y="24209"/>
                  </a:cubicBezTo>
                  <a:cubicBezTo>
                    <a:pt x="91679" y="10319"/>
                    <a:pt x="59929" y="0"/>
                    <a:pt x="44054" y="397"/>
                  </a:cubicBezTo>
                  <a:cubicBezTo>
                    <a:pt x="28179" y="794"/>
                    <a:pt x="2382" y="11113"/>
                    <a:pt x="1191" y="31353"/>
                  </a:cubicBezTo>
                  <a:close/>
                </a:path>
              </a:pathLst>
            </a:custGeom>
            <a:grpFill/>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3" name="フリーフォーム 82"/>
            <p:cNvSpPr/>
            <p:nvPr/>
          </p:nvSpPr>
          <p:spPr>
            <a:xfrm>
              <a:off x="2978945" y="5456745"/>
              <a:ext cx="217884" cy="159544"/>
            </a:xfrm>
            <a:custGeom>
              <a:avLst/>
              <a:gdLst>
                <a:gd name="connsiteX0" fmla="*/ 54372 w 190103"/>
                <a:gd name="connsiteY0" fmla="*/ 140494 h 159544"/>
                <a:gd name="connsiteX1" fmla="*/ 6747 w 190103"/>
                <a:gd name="connsiteY1" fmla="*/ 64294 h 159544"/>
                <a:gd name="connsiteX2" fmla="*/ 16272 w 190103"/>
                <a:gd name="connsiteY2" fmla="*/ 7144 h 159544"/>
                <a:gd name="connsiteX3" fmla="*/ 104378 w 190103"/>
                <a:gd name="connsiteY3" fmla="*/ 21432 h 159544"/>
                <a:gd name="connsiteX4" fmla="*/ 121047 w 190103"/>
                <a:gd name="connsiteY4" fmla="*/ 107157 h 159544"/>
                <a:gd name="connsiteX5" fmla="*/ 190103 w 190103"/>
                <a:gd name="connsiteY5" fmla="*/ 159544 h 15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03" h="159544">
                  <a:moveTo>
                    <a:pt x="54372" y="140494"/>
                  </a:moveTo>
                  <a:cubicBezTo>
                    <a:pt x="33734" y="113506"/>
                    <a:pt x="13097" y="86519"/>
                    <a:pt x="6747" y="64294"/>
                  </a:cubicBezTo>
                  <a:cubicBezTo>
                    <a:pt x="397" y="42069"/>
                    <a:pt x="0" y="14288"/>
                    <a:pt x="16272" y="7144"/>
                  </a:cubicBezTo>
                  <a:cubicBezTo>
                    <a:pt x="32544" y="0"/>
                    <a:pt x="86916" y="4763"/>
                    <a:pt x="104378" y="21432"/>
                  </a:cubicBezTo>
                  <a:cubicBezTo>
                    <a:pt x="121841" y="38101"/>
                    <a:pt x="106760" y="84138"/>
                    <a:pt x="121047" y="107157"/>
                  </a:cubicBezTo>
                  <a:cubicBezTo>
                    <a:pt x="135335" y="130176"/>
                    <a:pt x="162719" y="144860"/>
                    <a:pt x="190103" y="159544"/>
                  </a:cubicBezTo>
                </a:path>
              </a:pathLst>
            </a:custGeom>
            <a:grpFill/>
            <a:ln w="190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2" name="フリーフォーム 81"/>
            <p:cNvSpPr/>
            <p:nvPr/>
          </p:nvSpPr>
          <p:spPr>
            <a:xfrm>
              <a:off x="3053160" y="5473809"/>
              <a:ext cx="177800" cy="142479"/>
            </a:xfrm>
            <a:custGeom>
              <a:avLst/>
              <a:gdLst>
                <a:gd name="connsiteX0" fmla="*/ 0 w 179387"/>
                <a:gd name="connsiteY0" fmla="*/ 133350 h 133350"/>
                <a:gd name="connsiteX1" fmla="*/ 47625 w 179387"/>
                <a:gd name="connsiteY1" fmla="*/ 100012 h 133350"/>
                <a:gd name="connsiteX2" fmla="*/ 90488 w 179387"/>
                <a:gd name="connsiteY2" fmla="*/ 14287 h 133350"/>
                <a:gd name="connsiteX3" fmla="*/ 171450 w 179387"/>
                <a:gd name="connsiteY3" fmla="*/ 19050 h 133350"/>
                <a:gd name="connsiteX4" fmla="*/ 138113 w 179387"/>
                <a:gd name="connsiteY4" fmla="*/ 128587 h 133350"/>
                <a:gd name="connsiteX0" fmla="*/ 0 w 177800"/>
                <a:gd name="connsiteY0" fmla="*/ 135335 h 142479"/>
                <a:gd name="connsiteX1" fmla="*/ 47625 w 177800"/>
                <a:gd name="connsiteY1" fmla="*/ 101997 h 142479"/>
                <a:gd name="connsiteX2" fmla="*/ 90488 w 177800"/>
                <a:gd name="connsiteY2" fmla="*/ 16272 h 142479"/>
                <a:gd name="connsiteX3" fmla="*/ 171450 w 177800"/>
                <a:gd name="connsiteY3" fmla="*/ 21035 h 142479"/>
                <a:gd name="connsiteX4" fmla="*/ 128588 w 177800"/>
                <a:gd name="connsiteY4" fmla="*/ 142479 h 142479"/>
                <a:gd name="connsiteX0" fmla="*/ 0 w 177800"/>
                <a:gd name="connsiteY0" fmla="*/ 135335 h 142479"/>
                <a:gd name="connsiteX1" fmla="*/ 47625 w 177800"/>
                <a:gd name="connsiteY1" fmla="*/ 101997 h 142479"/>
                <a:gd name="connsiteX2" fmla="*/ 90488 w 177800"/>
                <a:gd name="connsiteY2" fmla="*/ 16272 h 142479"/>
                <a:gd name="connsiteX3" fmla="*/ 171450 w 177800"/>
                <a:gd name="connsiteY3" fmla="*/ 21035 h 142479"/>
                <a:gd name="connsiteX4" fmla="*/ 128588 w 177800"/>
                <a:gd name="connsiteY4" fmla="*/ 142479 h 14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142479">
                  <a:moveTo>
                    <a:pt x="0" y="135335"/>
                  </a:moveTo>
                  <a:cubicBezTo>
                    <a:pt x="16272" y="128588"/>
                    <a:pt x="32544" y="121841"/>
                    <a:pt x="47625" y="101997"/>
                  </a:cubicBezTo>
                  <a:cubicBezTo>
                    <a:pt x="62706" y="82153"/>
                    <a:pt x="69851" y="29766"/>
                    <a:pt x="90488" y="16272"/>
                  </a:cubicBezTo>
                  <a:cubicBezTo>
                    <a:pt x="111125" y="2778"/>
                    <a:pt x="165100" y="0"/>
                    <a:pt x="171450" y="21035"/>
                  </a:cubicBezTo>
                  <a:cubicBezTo>
                    <a:pt x="177800" y="42070"/>
                    <a:pt x="170657" y="92472"/>
                    <a:pt x="128588" y="142479"/>
                  </a:cubicBezTo>
                </a:path>
              </a:pathLst>
            </a:custGeom>
            <a:grpFill/>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84" name="直線コネクタ 83"/>
          <p:cNvCxnSpPr/>
          <p:nvPr/>
        </p:nvCxnSpPr>
        <p:spPr>
          <a:xfrm rot="5400000" flipH="1" flipV="1">
            <a:off x="2419724" y="4312415"/>
            <a:ext cx="1368152" cy="0"/>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rot="5400000" flipH="1" flipV="1">
            <a:off x="5044040" y="4220307"/>
            <a:ext cx="1872208" cy="0"/>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6" name="グループ化 85"/>
          <p:cNvGrpSpPr/>
          <p:nvPr/>
        </p:nvGrpSpPr>
        <p:grpSpPr>
          <a:xfrm>
            <a:off x="4059784" y="4868379"/>
            <a:ext cx="1368152" cy="438648"/>
            <a:chOff x="2931908" y="2790086"/>
            <a:chExt cx="1368152" cy="438648"/>
          </a:xfrm>
        </p:grpSpPr>
        <p:sp>
          <p:nvSpPr>
            <p:cNvPr id="93" name="フリーフォーム 92"/>
            <p:cNvSpPr/>
            <p:nvPr/>
          </p:nvSpPr>
          <p:spPr>
            <a:xfrm>
              <a:off x="2931908" y="2790086"/>
              <a:ext cx="1368152" cy="438648"/>
            </a:xfrm>
            <a:custGeom>
              <a:avLst/>
              <a:gdLst>
                <a:gd name="connsiteX0" fmla="*/ 0 w 1240404"/>
                <a:gd name="connsiteY0" fmla="*/ 355159 h 438648"/>
                <a:gd name="connsiteX1" fmla="*/ 174929 w 1240404"/>
                <a:gd name="connsiteY1" fmla="*/ 331305 h 438648"/>
                <a:gd name="connsiteX2" fmla="*/ 381663 w 1240404"/>
                <a:gd name="connsiteY2" fmla="*/ 60960 h 438648"/>
                <a:gd name="connsiteX3" fmla="*/ 826936 w 1240404"/>
                <a:gd name="connsiteY3" fmla="*/ 53009 h 438648"/>
                <a:gd name="connsiteX4" fmla="*/ 1065475 w 1240404"/>
                <a:gd name="connsiteY4" fmla="*/ 379013 h 438648"/>
                <a:gd name="connsiteX5" fmla="*/ 1240404 w 1240404"/>
                <a:gd name="connsiteY5" fmla="*/ 410818 h 4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404" h="438648">
                  <a:moveTo>
                    <a:pt x="0" y="355159"/>
                  </a:moveTo>
                  <a:cubicBezTo>
                    <a:pt x="55659" y="367748"/>
                    <a:pt x="111319" y="380338"/>
                    <a:pt x="174929" y="331305"/>
                  </a:cubicBezTo>
                  <a:cubicBezTo>
                    <a:pt x="238539" y="282272"/>
                    <a:pt x="272995" y="107343"/>
                    <a:pt x="381663" y="60960"/>
                  </a:cubicBezTo>
                  <a:cubicBezTo>
                    <a:pt x="490331" y="14577"/>
                    <a:pt x="712967" y="0"/>
                    <a:pt x="826936" y="53009"/>
                  </a:cubicBezTo>
                  <a:cubicBezTo>
                    <a:pt x="940905" y="106018"/>
                    <a:pt x="996564" y="319378"/>
                    <a:pt x="1065475" y="379013"/>
                  </a:cubicBezTo>
                  <a:cubicBezTo>
                    <a:pt x="1134386" y="438648"/>
                    <a:pt x="1187395" y="424733"/>
                    <a:pt x="1240404" y="410818"/>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4" name="フリーフォーム 93"/>
            <p:cNvSpPr/>
            <p:nvPr/>
          </p:nvSpPr>
          <p:spPr>
            <a:xfrm>
              <a:off x="3401996" y="2990674"/>
              <a:ext cx="442443" cy="211725"/>
            </a:xfrm>
            <a:custGeom>
              <a:avLst/>
              <a:gdLst>
                <a:gd name="connsiteX0" fmla="*/ 107342 w 609600"/>
                <a:gd name="connsiteY0" fmla="*/ 186855 h 194807"/>
                <a:gd name="connsiteX1" fmla="*/ 19878 w 609600"/>
                <a:gd name="connsiteY1" fmla="*/ 75537 h 194807"/>
                <a:gd name="connsiteX2" fmla="*/ 226612 w 609600"/>
                <a:gd name="connsiteY2" fmla="*/ 11927 h 194807"/>
                <a:gd name="connsiteX3" fmla="*/ 481053 w 609600"/>
                <a:gd name="connsiteY3" fmla="*/ 19878 h 194807"/>
                <a:gd name="connsiteX4" fmla="*/ 600323 w 609600"/>
                <a:gd name="connsiteY4" fmla="*/ 131196 h 194807"/>
                <a:gd name="connsiteX5" fmla="*/ 536713 w 609600"/>
                <a:gd name="connsiteY5" fmla="*/ 194807 h 194807"/>
                <a:gd name="connsiteX0" fmla="*/ 53671 w 555929"/>
                <a:gd name="connsiteY0" fmla="*/ 186855 h 194807"/>
                <a:gd name="connsiteX1" fmla="*/ 47929 w 555929"/>
                <a:gd name="connsiteY1" fmla="*/ 72008 h 194807"/>
                <a:gd name="connsiteX2" fmla="*/ 172941 w 555929"/>
                <a:gd name="connsiteY2" fmla="*/ 11927 h 194807"/>
                <a:gd name="connsiteX3" fmla="*/ 427382 w 555929"/>
                <a:gd name="connsiteY3" fmla="*/ 19878 h 194807"/>
                <a:gd name="connsiteX4" fmla="*/ 546652 w 555929"/>
                <a:gd name="connsiteY4" fmla="*/ 131196 h 194807"/>
                <a:gd name="connsiteX5" fmla="*/ 483042 w 555929"/>
                <a:gd name="connsiteY5" fmla="*/ 194807 h 194807"/>
                <a:gd name="connsiteX0" fmla="*/ 53671 w 565206"/>
                <a:gd name="connsiteY0" fmla="*/ 188992 h 196944"/>
                <a:gd name="connsiteX1" fmla="*/ 47929 w 565206"/>
                <a:gd name="connsiteY1" fmla="*/ 74145 h 196944"/>
                <a:gd name="connsiteX2" fmla="*/ 172941 w 565206"/>
                <a:gd name="connsiteY2" fmla="*/ 14064 h 196944"/>
                <a:gd name="connsiteX3" fmla="*/ 427382 w 565206"/>
                <a:gd name="connsiteY3" fmla="*/ 22015 h 196944"/>
                <a:gd name="connsiteX4" fmla="*/ 555929 w 565206"/>
                <a:gd name="connsiteY4" fmla="*/ 146153 h 196944"/>
                <a:gd name="connsiteX5" fmla="*/ 483042 w 565206"/>
                <a:gd name="connsiteY5" fmla="*/ 196944 h 196944"/>
                <a:gd name="connsiteX0" fmla="*/ 53671 w 565205"/>
                <a:gd name="connsiteY0" fmla="*/ 183616 h 191568"/>
                <a:gd name="connsiteX1" fmla="*/ 47929 w 565205"/>
                <a:gd name="connsiteY1" fmla="*/ 68769 h 191568"/>
                <a:gd name="connsiteX2" fmla="*/ 172941 w 565205"/>
                <a:gd name="connsiteY2" fmla="*/ 8688 h 191568"/>
                <a:gd name="connsiteX3" fmla="*/ 427382 w 565205"/>
                <a:gd name="connsiteY3" fmla="*/ 16639 h 191568"/>
                <a:gd name="connsiteX4" fmla="*/ 555928 w 565205"/>
                <a:gd name="connsiteY4" fmla="*/ 68769 h 191568"/>
                <a:gd name="connsiteX5" fmla="*/ 483042 w 565205"/>
                <a:gd name="connsiteY5" fmla="*/ 191568 h 191568"/>
                <a:gd name="connsiteX0" fmla="*/ 53671 w 592372"/>
                <a:gd name="connsiteY0" fmla="*/ 183616 h 183616"/>
                <a:gd name="connsiteX1" fmla="*/ 47929 w 592372"/>
                <a:gd name="connsiteY1" fmla="*/ 68769 h 183616"/>
                <a:gd name="connsiteX2" fmla="*/ 172941 w 592372"/>
                <a:gd name="connsiteY2" fmla="*/ 8688 h 183616"/>
                <a:gd name="connsiteX3" fmla="*/ 427382 w 592372"/>
                <a:gd name="connsiteY3" fmla="*/ 16639 h 183616"/>
                <a:gd name="connsiteX4" fmla="*/ 555928 w 592372"/>
                <a:gd name="connsiteY4" fmla="*/ 68769 h 183616"/>
                <a:gd name="connsiteX5" fmla="*/ 555929 w 592372"/>
                <a:gd name="connsiteY5" fmla="*/ 140777 h 183616"/>
                <a:gd name="connsiteX0" fmla="*/ 53671 w 560419"/>
                <a:gd name="connsiteY0" fmla="*/ 183616 h 212785"/>
                <a:gd name="connsiteX1" fmla="*/ 47929 w 560419"/>
                <a:gd name="connsiteY1" fmla="*/ 68769 h 212785"/>
                <a:gd name="connsiteX2" fmla="*/ 172941 w 560419"/>
                <a:gd name="connsiteY2" fmla="*/ 8688 h 212785"/>
                <a:gd name="connsiteX3" fmla="*/ 427382 w 560419"/>
                <a:gd name="connsiteY3" fmla="*/ 16639 h 212785"/>
                <a:gd name="connsiteX4" fmla="*/ 555928 w 560419"/>
                <a:gd name="connsiteY4" fmla="*/ 68769 h 212785"/>
                <a:gd name="connsiteX5" fmla="*/ 454330 w 560419"/>
                <a:gd name="connsiteY5" fmla="*/ 212785 h 212785"/>
                <a:gd name="connsiteX0" fmla="*/ 53671 w 662021"/>
                <a:gd name="connsiteY0" fmla="*/ 188992 h 218161"/>
                <a:gd name="connsiteX1" fmla="*/ 47929 w 662021"/>
                <a:gd name="connsiteY1" fmla="*/ 74145 h 218161"/>
                <a:gd name="connsiteX2" fmla="*/ 172941 w 662021"/>
                <a:gd name="connsiteY2" fmla="*/ 14064 h 218161"/>
                <a:gd name="connsiteX3" fmla="*/ 427382 w 662021"/>
                <a:gd name="connsiteY3" fmla="*/ 22015 h 218161"/>
                <a:gd name="connsiteX4" fmla="*/ 657529 w 662021"/>
                <a:gd name="connsiteY4" fmla="*/ 146153 h 218161"/>
                <a:gd name="connsiteX5" fmla="*/ 454330 w 662021"/>
                <a:gd name="connsiteY5" fmla="*/ 218161 h 218161"/>
                <a:gd name="connsiteX0" fmla="*/ 53671 w 657529"/>
                <a:gd name="connsiteY0" fmla="*/ 208870 h 238039"/>
                <a:gd name="connsiteX1" fmla="*/ 47929 w 657529"/>
                <a:gd name="connsiteY1" fmla="*/ 94023 h 238039"/>
                <a:gd name="connsiteX2" fmla="*/ 172941 w 657529"/>
                <a:gd name="connsiteY2" fmla="*/ 33942 h 238039"/>
                <a:gd name="connsiteX3" fmla="*/ 454328 w 657529"/>
                <a:gd name="connsiteY3" fmla="*/ 22015 h 238039"/>
                <a:gd name="connsiteX4" fmla="*/ 657529 w 657529"/>
                <a:gd name="connsiteY4" fmla="*/ 166031 h 238039"/>
                <a:gd name="connsiteX5" fmla="*/ 454330 w 657529"/>
                <a:gd name="connsiteY5" fmla="*/ 238039 h 238039"/>
                <a:gd name="connsiteX0" fmla="*/ 53671 w 611120"/>
                <a:gd name="connsiteY0" fmla="*/ 202291 h 231460"/>
                <a:gd name="connsiteX1" fmla="*/ 47929 w 611120"/>
                <a:gd name="connsiteY1" fmla="*/ 87444 h 231460"/>
                <a:gd name="connsiteX2" fmla="*/ 172941 w 611120"/>
                <a:gd name="connsiteY2" fmla="*/ 27363 h 231460"/>
                <a:gd name="connsiteX3" fmla="*/ 454328 w 611120"/>
                <a:gd name="connsiteY3" fmla="*/ 15436 h 231460"/>
                <a:gd name="connsiteX4" fmla="*/ 611120 w 611120"/>
                <a:gd name="connsiteY4" fmla="*/ 119981 h 231460"/>
                <a:gd name="connsiteX5" fmla="*/ 454330 w 611120"/>
                <a:gd name="connsiteY5" fmla="*/ 231460 h 231460"/>
                <a:gd name="connsiteX0" fmla="*/ 53671 w 624269"/>
                <a:gd name="connsiteY0" fmla="*/ 202291 h 211725"/>
                <a:gd name="connsiteX1" fmla="*/ 47929 w 624269"/>
                <a:gd name="connsiteY1" fmla="*/ 87444 h 211725"/>
                <a:gd name="connsiteX2" fmla="*/ 172941 w 624269"/>
                <a:gd name="connsiteY2" fmla="*/ 27363 h 211725"/>
                <a:gd name="connsiteX3" fmla="*/ 454328 w 624269"/>
                <a:gd name="connsiteY3" fmla="*/ 15436 h 211725"/>
                <a:gd name="connsiteX4" fmla="*/ 611120 w 624269"/>
                <a:gd name="connsiteY4" fmla="*/ 119981 h 211725"/>
                <a:gd name="connsiteX5" fmla="*/ 533225 w 624269"/>
                <a:gd name="connsiteY5" fmla="*/ 211725 h 2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69" h="211725">
                  <a:moveTo>
                    <a:pt x="53671" y="202291"/>
                  </a:moveTo>
                  <a:cubicBezTo>
                    <a:pt x="0" y="161209"/>
                    <a:pt x="28051" y="116599"/>
                    <a:pt x="47929" y="87444"/>
                  </a:cubicBezTo>
                  <a:cubicBezTo>
                    <a:pt x="67807" y="58289"/>
                    <a:pt x="105208" y="39364"/>
                    <a:pt x="172941" y="27363"/>
                  </a:cubicBezTo>
                  <a:cubicBezTo>
                    <a:pt x="240674" y="15362"/>
                    <a:pt x="381298" y="0"/>
                    <a:pt x="454328" y="15436"/>
                  </a:cubicBezTo>
                  <a:cubicBezTo>
                    <a:pt x="527358" y="30872"/>
                    <a:pt x="597971" y="87266"/>
                    <a:pt x="611120" y="119981"/>
                  </a:cubicBezTo>
                  <a:cubicBezTo>
                    <a:pt x="624269" y="152696"/>
                    <a:pt x="569668" y="194497"/>
                    <a:pt x="533225" y="21172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18" name="テキスト ボックス 117"/>
          <p:cNvSpPr txBox="1"/>
          <p:nvPr/>
        </p:nvSpPr>
        <p:spPr>
          <a:xfrm>
            <a:off x="7092280" y="3038127"/>
            <a:ext cx="988032" cy="461665"/>
          </a:xfrm>
          <a:prstGeom prst="rect">
            <a:avLst/>
          </a:prstGeom>
          <a:noFill/>
        </p:spPr>
        <p:txBody>
          <a:bodyPr wrap="square" rtlCol="0">
            <a:spAutoFit/>
          </a:bodyPr>
          <a:lstStyle/>
          <a:p>
            <a:r>
              <a:rPr kumimoji="1" lang="en-US" altLang="ja-JP" sz="2400" dirty="0" smtClean="0"/>
              <a:t>ROI</a:t>
            </a:r>
            <a:endParaRPr kumimoji="1" lang="ja-JP" altLang="en-US" sz="2400" dirty="0"/>
          </a:p>
        </p:txBody>
      </p:sp>
      <p:sp>
        <p:nvSpPr>
          <p:cNvPr id="130" name="爆発 2 129"/>
          <p:cNvSpPr/>
          <p:nvPr/>
        </p:nvSpPr>
        <p:spPr>
          <a:xfrm rot="418899">
            <a:off x="384537" y="4942231"/>
            <a:ext cx="2445081" cy="960514"/>
          </a:xfrm>
          <a:prstGeom prst="irregularSeal2">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32" name="直線コネクタ 131"/>
          <p:cNvCxnSpPr/>
          <p:nvPr/>
        </p:nvCxnSpPr>
        <p:spPr>
          <a:xfrm flipH="1">
            <a:off x="5292080" y="3238182"/>
            <a:ext cx="1800200" cy="13096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684209" y="5211334"/>
            <a:ext cx="1751783" cy="461665"/>
          </a:xfrm>
          <a:prstGeom prst="rect">
            <a:avLst/>
          </a:prstGeom>
          <a:noFill/>
        </p:spPr>
        <p:txBody>
          <a:bodyPr wrap="square" rtlCol="0">
            <a:spAutoFit/>
          </a:bodyPr>
          <a:lstStyle/>
          <a:p>
            <a:pPr algn="ctr"/>
            <a:r>
              <a:rPr kumimoji="1" lang="en-US" altLang="ja-JP" sz="2400" b="1" dirty="0" smtClean="0">
                <a:solidFill>
                  <a:schemeClr val="tx2"/>
                </a:solidFill>
              </a:rPr>
              <a:t>Detected!</a:t>
            </a:r>
            <a:endParaRPr kumimoji="1" lang="ja-JP" altLang="en-US" sz="2400" b="1" dirty="0">
              <a:solidFill>
                <a:schemeClr val="tx2"/>
              </a:solidFill>
            </a:endParaRPr>
          </a:p>
        </p:txBody>
      </p:sp>
      <p:sp>
        <p:nvSpPr>
          <p:cNvPr id="141" name="円/楕円 140"/>
          <p:cNvSpPr/>
          <p:nvPr/>
        </p:nvSpPr>
        <p:spPr>
          <a:xfrm>
            <a:off x="2707952" y="4797228"/>
            <a:ext cx="711920" cy="707611"/>
          </a:xfrm>
          <a:prstGeom prst="ellipse">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948264" y="5080637"/>
            <a:ext cx="1944336" cy="461665"/>
          </a:xfrm>
          <a:prstGeom prst="rect">
            <a:avLst/>
          </a:prstGeom>
          <a:noFill/>
        </p:spPr>
        <p:txBody>
          <a:bodyPr wrap="square" rtlCol="0">
            <a:spAutoFit/>
          </a:bodyPr>
          <a:lstStyle/>
          <a:p>
            <a:r>
              <a:rPr kumimoji="1" lang="en-US" altLang="ja-JP" sz="2400" dirty="0" smtClean="0"/>
              <a:t>ROI boundary</a:t>
            </a:r>
            <a:endParaRPr kumimoji="1" lang="ja-JP" altLang="en-US" sz="2400" dirty="0"/>
          </a:p>
        </p:txBody>
      </p:sp>
      <p:cxnSp>
        <p:nvCxnSpPr>
          <p:cNvPr id="31" name="直線コネクタ 30"/>
          <p:cNvCxnSpPr/>
          <p:nvPr/>
        </p:nvCxnSpPr>
        <p:spPr>
          <a:xfrm flipH="1">
            <a:off x="5744676" y="5321855"/>
            <a:ext cx="1224136" cy="19390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83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80" grpId="0" animBg="1"/>
      <p:bldP spid="81" grpId="0" animBg="1"/>
      <p:bldP spid="130" grpId="0" animBg="1"/>
      <p:bldP spid="140" grpId="0"/>
      <p:bldP spid="141"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2286049" y="4552318"/>
            <a:ext cx="4272311" cy="1613062"/>
          </a:xfrm>
          <a:prstGeom prst="ellipse">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Autofit/>
          </a:bodyPr>
          <a:lstStyle/>
          <a:p>
            <a:r>
              <a:rPr lang="en-US" altLang="ja-JP" dirty="0" smtClean="0"/>
              <a:t>Step 3</a:t>
            </a:r>
            <a:br>
              <a:rPr lang="en-US" altLang="ja-JP" dirty="0" smtClean="0"/>
            </a:br>
            <a:r>
              <a:rPr lang="en-US" altLang="ja-JP" sz="3600" dirty="0" smtClean="0"/>
              <a:t>(at </a:t>
            </a:r>
            <a:r>
              <a:rPr lang="en-US" altLang="ja-JP" sz="3600" dirty="0"/>
              <a:t>ROI painting </a:t>
            </a:r>
            <a:r>
              <a:rPr lang="en-US" altLang="ja-JP" sz="3600" dirty="0" smtClean="0"/>
              <a:t>stage)</a:t>
            </a:r>
            <a:endParaRPr kumimoji="1" lang="ja-JP" altLang="en-US" sz="3600" dirty="0"/>
          </a:p>
        </p:txBody>
      </p:sp>
      <p:sp>
        <p:nvSpPr>
          <p:cNvPr id="4" name="コンテンツ プレースホルダー 3"/>
          <p:cNvSpPr>
            <a:spLocks noGrp="1"/>
          </p:cNvSpPr>
          <p:nvPr>
            <p:ph idx="1"/>
          </p:nvPr>
        </p:nvSpPr>
        <p:spPr/>
        <p:txBody>
          <a:bodyPr/>
          <a:lstStyle/>
          <a:p>
            <a:r>
              <a:rPr kumimoji="1" lang="en-US" altLang="ja-JP" dirty="0" smtClean="0"/>
              <a:t>Add projection of reversed faces to ROI</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23</a:t>
            </a:fld>
            <a:endParaRPr kumimoji="1" lang="ja-JP" altLang="en-US"/>
          </a:p>
        </p:txBody>
      </p:sp>
      <p:sp>
        <p:nvSpPr>
          <p:cNvPr id="23" name="平行四辺形 22"/>
          <p:cNvSpPr/>
          <p:nvPr/>
        </p:nvSpPr>
        <p:spPr>
          <a:xfrm>
            <a:off x="1596488" y="2648781"/>
            <a:ext cx="5647672" cy="1499518"/>
          </a:xfrm>
          <a:prstGeom prst="parallelogram">
            <a:avLst>
              <a:gd name="adj" fmla="val 62065"/>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026588" y="4794593"/>
            <a:ext cx="2947182" cy="1033976"/>
          </a:xfrm>
          <a:custGeom>
            <a:avLst/>
            <a:gdLst>
              <a:gd name="connsiteX0" fmla="*/ 1002714 w 2940930"/>
              <a:gd name="connsiteY0" fmla="*/ 250093 h 1033976"/>
              <a:gd name="connsiteX1" fmla="*/ 421250 w 2940930"/>
              <a:gd name="connsiteY1" fmla="*/ 414216 h 1033976"/>
              <a:gd name="connsiteX2" fmla="*/ 97693 w 2940930"/>
              <a:gd name="connsiteY2" fmla="*/ 545514 h 1033976"/>
              <a:gd name="connsiteX3" fmla="*/ 93003 w 2940930"/>
              <a:gd name="connsiteY3" fmla="*/ 840936 h 1033976"/>
              <a:gd name="connsiteX4" fmla="*/ 655711 w 2940930"/>
              <a:gd name="connsiteY4" fmla="*/ 1028505 h 1033976"/>
              <a:gd name="connsiteX5" fmla="*/ 1588868 w 2940930"/>
              <a:gd name="connsiteY5" fmla="*/ 808111 h 1033976"/>
              <a:gd name="connsiteX6" fmla="*/ 2446997 w 2940930"/>
              <a:gd name="connsiteY6" fmla="*/ 817490 h 1033976"/>
              <a:gd name="connsiteX7" fmla="*/ 2840893 w 2940930"/>
              <a:gd name="connsiteY7" fmla="*/ 620542 h 1033976"/>
              <a:gd name="connsiteX8" fmla="*/ 2939367 w 2940930"/>
              <a:gd name="connsiteY8" fmla="*/ 381391 h 1033976"/>
              <a:gd name="connsiteX9" fmla="*/ 2831514 w 2940930"/>
              <a:gd name="connsiteY9" fmla="*/ 193822 h 1033976"/>
              <a:gd name="connsiteX10" fmla="*/ 2676770 w 2940930"/>
              <a:gd name="connsiteY10" fmla="*/ 104727 h 1033976"/>
              <a:gd name="connsiteX11" fmla="*/ 2343834 w 2940930"/>
              <a:gd name="connsiteY11" fmla="*/ 43767 h 1033976"/>
              <a:gd name="connsiteX12" fmla="*/ 1992142 w 2940930"/>
              <a:gd name="connsiteY12" fmla="*/ 6253 h 1033976"/>
              <a:gd name="connsiteX13" fmla="*/ 1551354 w 2940930"/>
              <a:gd name="connsiteY13" fmla="*/ 20320 h 1033976"/>
              <a:gd name="connsiteX14" fmla="*/ 1302825 w 2940930"/>
              <a:gd name="connsiteY14" fmla="*/ 128173 h 1033976"/>
              <a:gd name="connsiteX15" fmla="*/ 1148080 w 2940930"/>
              <a:gd name="connsiteY15" fmla="*/ 189133 h 1033976"/>
              <a:gd name="connsiteX16" fmla="*/ 1002714 w 2940930"/>
              <a:gd name="connsiteY16" fmla="*/ 250093 h 1033976"/>
              <a:gd name="connsiteX0" fmla="*/ 421250 w 2940930"/>
              <a:gd name="connsiteY0" fmla="*/ 414216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512690 w 2940930"/>
              <a:gd name="connsiteY16" fmla="*/ 505656 h 1033976"/>
              <a:gd name="connsiteX0" fmla="*/ 421250 w 2940930"/>
              <a:gd name="connsiteY0" fmla="*/ 414216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421250 w 2940930"/>
              <a:gd name="connsiteY0" fmla="*/ 414216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332155 w 2940930"/>
              <a:gd name="connsiteY0" fmla="*/ 390770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0235 w 2940930"/>
              <a:gd name="connsiteY0" fmla="*/ 479865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0235 w 2940930"/>
              <a:gd name="connsiteY0" fmla="*/ 479865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0235 w 2940930"/>
              <a:gd name="connsiteY0" fmla="*/ 479865 h 1033976"/>
              <a:gd name="connsiteX1" fmla="*/ 97693 w 2940930"/>
              <a:gd name="connsiteY1" fmla="*/ 545514 h 1033976"/>
              <a:gd name="connsiteX2" fmla="*/ 93003 w 2940930"/>
              <a:gd name="connsiteY2" fmla="*/ 840936 h 1033976"/>
              <a:gd name="connsiteX3" fmla="*/ 655711 w 2940930"/>
              <a:gd name="connsiteY3" fmla="*/ 1028505 h 1033976"/>
              <a:gd name="connsiteX4" fmla="*/ 1588868 w 2940930"/>
              <a:gd name="connsiteY4" fmla="*/ 808111 h 1033976"/>
              <a:gd name="connsiteX5" fmla="*/ 2446997 w 2940930"/>
              <a:gd name="connsiteY5" fmla="*/ 817490 h 1033976"/>
              <a:gd name="connsiteX6" fmla="*/ 2840893 w 2940930"/>
              <a:gd name="connsiteY6" fmla="*/ 620542 h 1033976"/>
              <a:gd name="connsiteX7" fmla="*/ 2939367 w 2940930"/>
              <a:gd name="connsiteY7" fmla="*/ 381391 h 1033976"/>
              <a:gd name="connsiteX8" fmla="*/ 2831514 w 2940930"/>
              <a:gd name="connsiteY8" fmla="*/ 193822 h 1033976"/>
              <a:gd name="connsiteX9" fmla="*/ 2676770 w 2940930"/>
              <a:gd name="connsiteY9" fmla="*/ 104727 h 1033976"/>
              <a:gd name="connsiteX10" fmla="*/ 2343834 w 2940930"/>
              <a:gd name="connsiteY10" fmla="*/ 43767 h 1033976"/>
              <a:gd name="connsiteX11" fmla="*/ 1992142 w 2940930"/>
              <a:gd name="connsiteY11" fmla="*/ 6253 h 1033976"/>
              <a:gd name="connsiteX12" fmla="*/ 1551354 w 2940930"/>
              <a:gd name="connsiteY12" fmla="*/ 20320 h 1033976"/>
              <a:gd name="connsiteX13" fmla="*/ 1302825 w 2940930"/>
              <a:gd name="connsiteY13" fmla="*/ 128173 h 1033976"/>
              <a:gd name="connsiteX14" fmla="*/ 1148080 w 2940930"/>
              <a:gd name="connsiteY14" fmla="*/ 189133 h 1033976"/>
              <a:gd name="connsiteX15" fmla="*/ 1002714 w 2940930"/>
              <a:gd name="connsiteY15" fmla="*/ 250093 h 1033976"/>
              <a:gd name="connsiteX16" fmla="*/ 662745 w 2940930"/>
              <a:gd name="connsiteY16" fmla="*/ 350911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668997 w 2947182"/>
              <a:gd name="connsiteY16" fmla="*/ 350911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583272 w 2947182"/>
              <a:gd name="connsiteY16" fmla="*/ 398536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607084 w 2947182"/>
              <a:gd name="connsiteY16" fmla="*/ 384248 h 1033976"/>
              <a:gd name="connsiteX0" fmla="*/ 216487 w 2947182"/>
              <a:gd name="connsiteY0" fmla="*/ 479865 h 1033976"/>
              <a:gd name="connsiteX1" fmla="*/ 66432 w 2947182"/>
              <a:gd name="connsiteY1" fmla="*/ 583028 h 1033976"/>
              <a:gd name="connsiteX2" fmla="*/ 99255 w 2947182"/>
              <a:gd name="connsiteY2" fmla="*/ 840936 h 1033976"/>
              <a:gd name="connsiteX3" fmla="*/ 661963 w 2947182"/>
              <a:gd name="connsiteY3" fmla="*/ 1028505 h 1033976"/>
              <a:gd name="connsiteX4" fmla="*/ 1595120 w 2947182"/>
              <a:gd name="connsiteY4" fmla="*/ 808111 h 1033976"/>
              <a:gd name="connsiteX5" fmla="*/ 2453249 w 2947182"/>
              <a:gd name="connsiteY5" fmla="*/ 817490 h 1033976"/>
              <a:gd name="connsiteX6" fmla="*/ 2847145 w 2947182"/>
              <a:gd name="connsiteY6" fmla="*/ 620542 h 1033976"/>
              <a:gd name="connsiteX7" fmla="*/ 2945619 w 2947182"/>
              <a:gd name="connsiteY7" fmla="*/ 381391 h 1033976"/>
              <a:gd name="connsiteX8" fmla="*/ 2837766 w 2947182"/>
              <a:gd name="connsiteY8" fmla="*/ 193822 h 1033976"/>
              <a:gd name="connsiteX9" fmla="*/ 2683022 w 2947182"/>
              <a:gd name="connsiteY9" fmla="*/ 104727 h 1033976"/>
              <a:gd name="connsiteX10" fmla="*/ 2350086 w 2947182"/>
              <a:gd name="connsiteY10" fmla="*/ 43767 h 1033976"/>
              <a:gd name="connsiteX11" fmla="*/ 1998394 w 2947182"/>
              <a:gd name="connsiteY11" fmla="*/ 6253 h 1033976"/>
              <a:gd name="connsiteX12" fmla="*/ 1557606 w 2947182"/>
              <a:gd name="connsiteY12" fmla="*/ 20320 h 1033976"/>
              <a:gd name="connsiteX13" fmla="*/ 1309077 w 2947182"/>
              <a:gd name="connsiteY13" fmla="*/ 128173 h 1033976"/>
              <a:gd name="connsiteX14" fmla="*/ 1154332 w 2947182"/>
              <a:gd name="connsiteY14" fmla="*/ 189133 h 1033976"/>
              <a:gd name="connsiteX15" fmla="*/ 1008966 w 2947182"/>
              <a:gd name="connsiteY15" fmla="*/ 250093 h 1033976"/>
              <a:gd name="connsiteX16" fmla="*/ 607084 w 2947182"/>
              <a:gd name="connsiteY16" fmla="*/ 384248 h 10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7182" h="1033976">
                <a:moveTo>
                  <a:pt x="216487" y="479865"/>
                </a:moveTo>
                <a:cubicBezTo>
                  <a:pt x="159434" y="491588"/>
                  <a:pt x="85971" y="522850"/>
                  <a:pt x="66432" y="583028"/>
                </a:cubicBezTo>
                <a:cubicBezTo>
                  <a:pt x="46893" y="643206"/>
                  <a:pt x="0" y="766690"/>
                  <a:pt x="99255" y="840936"/>
                </a:cubicBezTo>
                <a:cubicBezTo>
                  <a:pt x="198510" y="915182"/>
                  <a:pt x="412652" y="1033976"/>
                  <a:pt x="661963" y="1028505"/>
                </a:cubicBezTo>
                <a:cubicBezTo>
                  <a:pt x="911274" y="1023034"/>
                  <a:pt x="1296572" y="843280"/>
                  <a:pt x="1595120" y="808111"/>
                </a:cubicBezTo>
                <a:cubicBezTo>
                  <a:pt x="1893668" y="772942"/>
                  <a:pt x="2244578" y="848752"/>
                  <a:pt x="2453249" y="817490"/>
                </a:cubicBezTo>
                <a:cubicBezTo>
                  <a:pt x="2661920" y="786229"/>
                  <a:pt x="2765083" y="693225"/>
                  <a:pt x="2847145" y="620542"/>
                </a:cubicBezTo>
                <a:cubicBezTo>
                  <a:pt x="2929207" y="547859"/>
                  <a:pt x="2947182" y="452511"/>
                  <a:pt x="2945619" y="381391"/>
                </a:cubicBezTo>
                <a:cubicBezTo>
                  <a:pt x="2944056" y="310271"/>
                  <a:pt x="2881532" y="239933"/>
                  <a:pt x="2837766" y="193822"/>
                </a:cubicBezTo>
                <a:cubicBezTo>
                  <a:pt x="2794000" y="147711"/>
                  <a:pt x="2764302" y="129736"/>
                  <a:pt x="2683022" y="104727"/>
                </a:cubicBezTo>
                <a:cubicBezTo>
                  <a:pt x="2601742" y="79718"/>
                  <a:pt x="2464191" y="60179"/>
                  <a:pt x="2350086" y="43767"/>
                </a:cubicBezTo>
                <a:cubicBezTo>
                  <a:pt x="2235981" y="27355"/>
                  <a:pt x="2130474" y="10161"/>
                  <a:pt x="1998394" y="6253"/>
                </a:cubicBezTo>
                <a:cubicBezTo>
                  <a:pt x="1866314" y="2345"/>
                  <a:pt x="1672492" y="0"/>
                  <a:pt x="1557606" y="20320"/>
                </a:cubicBezTo>
                <a:cubicBezTo>
                  <a:pt x="1442720" y="40640"/>
                  <a:pt x="1376289" y="100038"/>
                  <a:pt x="1309077" y="128173"/>
                </a:cubicBezTo>
                <a:cubicBezTo>
                  <a:pt x="1241865" y="156308"/>
                  <a:pt x="1206695" y="169595"/>
                  <a:pt x="1154332" y="189133"/>
                </a:cubicBezTo>
                <a:cubicBezTo>
                  <a:pt x="1101969" y="208671"/>
                  <a:pt x="1100174" y="217574"/>
                  <a:pt x="1008966" y="250093"/>
                </a:cubicBezTo>
                <a:cubicBezTo>
                  <a:pt x="917758" y="282612"/>
                  <a:pt x="755796" y="328270"/>
                  <a:pt x="607084" y="384248"/>
                </a:cubicBezTo>
              </a:path>
            </a:pathLst>
          </a:custGeom>
          <a:no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フリーフォーム 26"/>
          <p:cNvSpPr/>
          <p:nvPr/>
        </p:nvSpPr>
        <p:spPr>
          <a:xfrm>
            <a:off x="2757637" y="5012395"/>
            <a:ext cx="1302147" cy="493092"/>
          </a:xfrm>
          <a:custGeom>
            <a:avLst/>
            <a:gdLst>
              <a:gd name="connsiteX0" fmla="*/ 295523 w 1432560"/>
              <a:gd name="connsiteY0" fmla="*/ 428045 h 428045"/>
              <a:gd name="connsiteX1" fmla="*/ 629478 w 1432560"/>
              <a:gd name="connsiteY1" fmla="*/ 348532 h 428045"/>
              <a:gd name="connsiteX2" fmla="*/ 637429 w 1432560"/>
              <a:gd name="connsiteY2" fmla="*/ 197457 h 428045"/>
              <a:gd name="connsiteX3" fmla="*/ 255767 w 1432560"/>
              <a:gd name="connsiteY3" fmla="*/ 213360 h 428045"/>
              <a:gd name="connsiteX4" fmla="*/ 56984 w 1432560"/>
              <a:gd name="connsiteY4" fmla="*/ 205409 h 428045"/>
              <a:gd name="connsiteX5" fmla="*/ 9276 w 1432560"/>
              <a:gd name="connsiteY5" fmla="*/ 125896 h 428045"/>
              <a:gd name="connsiteX6" fmla="*/ 112643 w 1432560"/>
              <a:gd name="connsiteY6" fmla="*/ 46382 h 428045"/>
              <a:gd name="connsiteX7" fmla="*/ 351182 w 1432560"/>
              <a:gd name="connsiteY7" fmla="*/ 22529 h 428045"/>
              <a:gd name="connsiteX8" fmla="*/ 748747 w 1432560"/>
              <a:gd name="connsiteY8" fmla="*/ 38431 h 428045"/>
              <a:gd name="connsiteX9" fmla="*/ 1034994 w 1432560"/>
              <a:gd name="connsiteY9" fmla="*/ 253116 h 428045"/>
              <a:gd name="connsiteX10" fmla="*/ 1233777 w 1432560"/>
              <a:gd name="connsiteY10" fmla="*/ 380337 h 428045"/>
              <a:gd name="connsiteX11" fmla="*/ 1432560 w 1432560"/>
              <a:gd name="connsiteY11" fmla="*/ 380337 h 428045"/>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34994 w 1432560"/>
              <a:gd name="connsiteY9" fmla="*/ 233130 h 408059"/>
              <a:gd name="connsiteX10" fmla="*/ 1233777 w 1432560"/>
              <a:gd name="connsiteY10" fmla="*/ 360351 h 408059"/>
              <a:gd name="connsiteX11" fmla="*/ 1432560 w 1432560"/>
              <a:gd name="connsiteY11" fmla="*/ 360351 h 408059"/>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95487 w 1432560"/>
              <a:gd name="connsiteY9" fmla="*/ 226569 h 408059"/>
              <a:gd name="connsiteX10" fmla="*/ 1233777 w 1432560"/>
              <a:gd name="connsiteY10" fmla="*/ 360351 h 408059"/>
              <a:gd name="connsiteX11" fmla="*/ 1432560 w 1432560"/>
              <a:gd name="connsiteY11" fmla="*/ 360351 h 408059"/>
              <a:gd name="connsiteX0" fmla="*/ 295523 w 1432560"/>
              <a:gd name="connsiteY0" fmla="*/ 408059 h 408059"/>
              <a:gd name="connsiteX1" fmla="*/ 629478 w 1432560"/>
              <a:gd name="connsiteY1" fmla="*/ 328546 h 408059"/>
              <a:gd name="connsiteX2" fmla="*/ 637429 w 1432560"/>
              <a:gd name="connsiteY2" fmla="*/ 177471 h 408059"/>
              <a:gd name="connsiteX3" fmla="*/ 255767 w 1432560"/>
              <a:gd name="connsiteY3" fmla="*/ 193374 h 408059"/>
              <a:gd name="connsiteX4" fmla="*/ 56984 w 1432560"/>
              <a:gd name="connsiteY4" fmla="*/ 185423 h 408059"/>
              <a:gd name="connsiteX5" fmla="*/ 9276 w 1432560"/>
              <a:gd name="connsiteY5" fmla="*/ 105910 h 408059"/>
              <a:gd name="connsiteX6" fmla="*/ 112643 w 1432560"/>
              <a:gd name="connsiteY6" fmla="*/ 26396 h 408059"/>
              <a:gd name="connsiteX7" fmla="*/ 351182 w 1432560"/>
              <a:gd name="connsiteY7" fmla="*/ 2543 h 408059"/>
              <a:gd name="connsiteX8" fmla="*/ 842682 w 1432560"/>
              <a:gd name="connsiteY8" fmla="*/ 41653 h 408059"/>
              <a:gd name="connsiteX9" fmla="*/ 1095487 w 1432560"/>
              <a:gd name="connsiteY9" fmla="*/ 226569 h 408059"/>
              <a:gd name="connsiteX10" fmla="*/ 1264024 w 1432560"/>
              <a:gd name="connsiteY10" fmla="*/ 349847 h 408059"/>
              <a:gd name="connsiteX11" fmla="*/ 1432560 w 1432560"/>
              <a:gd name="connsiteY11" fmla="*/ 360351 h 408059"/>
              <a:gd name="connsiteX0" fmla="*/ 295523 w 1601096"/>
              <a:gd name="connsiteY0" fmla="*/ 408059 h 408059"/>
              <a:gd name="connsiteX1" fmla="*/ 629478 w 1601096"/>
              <a:gd name="connsiteY1" fmla="*/ 328546 h 408059"/>
              <a:gd name="connsiteX2" fmla="*/ 637429 w 1601096"/>
              <a:gd name="connsiteY2" fmla="*/ 177471 h 408059"/>
              <a:gd name="connsiteX3" fmla="*/ 255767 w 1601096"/>
              <a:gd name="connsiteY3" fmla="*/ 193374 h 408059"/>
              <a:gd name="connsiteX4" fmla="*/ 56984 w 1601096"/>
              <a:gd name="connsiteY4" fmla="*/ 185423 h 408059"/>
              <a:gd name="connsiteX5" fmla="*/ 9276 w 1601096"/>
              <a:gd name="connsiteY5" fmla="*/ 105910 h 408059"/>
              <a:gd name="connsiteX6" fmla="*/ 112643 w 1601096"/>
              <a:gd name="connsiteY6" fmla="*/ 26396 h 408059"/>
              <a:gd name="connsiteX7" fmla="*/ 351182 w 1601096"/>
              <a:gd name="connsiteY7" fmla="*/ 2543 h 408059"/>
              <a:gd name="connsiteX8" fmla="*/ 842682 w 1601096"/>
              <a:gd name="connsiteY8" fmla="*/ 41653 h 408059"/>
              <a:gd name="connsiteX9" fmla="*/ 1095487 w 1601096"/>
              <a:gd name="connsiteY9" fmla="*/ 226569 h 408059"/>
              <a:gd name="connsiteX10" fmla="*/ 1264024 w 1601096"/>
              <a:gd name="connsiteY10" fmla="*/ 349847 h 408059"/>
              <a:gd name="connsiteX11" fmla="*/ 1601096 w 1601096"/>
              <a:gd name="connsiteY11" fmla="*/ 349847 h 408059"/>
              <a:gd name="connsiteX0" fmla="*/ 295523 w 1601096"/>
              <a:gd name="connsiteY0" fmla="*/ 408059 h 408059"/>
              <a:gd name="connsiteX1" fmla="*/ 629478 w 1601096"/>
              <a:gd name="connsiteY1" fmla="*/ 328546 h 408059"/>
              <a:gd name="connsiteX2" fmla="*/ 589877 w 1601096"/>
              <a:gd name="connsiteY2" fmla="*/ 226569 h 408059"/>
              <a:gd name="connsiteX3" fmla="*/ 255767 w 1601096"/>
              <a:gd name="connsiteY3" fmla="*/ 193374 h 408059"/>
              <a:gd name="connsiteX4" fmla="*/ 56984 w 1601096"/>
              <a:gd name="connsiteY4" fmla="*/ 185423 h 408059"/>
              <a:gd name="connsiteX5" fmla="*/ 9276 w 1601096"/>
              <a:gd name="connsiteY5" fmla="*/ 105910 h 408059"/>
              <a:gd name="connsiteX6" fmla="*/ 112643 w 1601096"/>
              <a:gd name="connsiteY6" fmla="*/ 26396 h 408059"/>
              <a:gd name="connsiteX7" fmla="*/ 351182 w 1601096"/>
              <a:gd name="connsiteY7" fmla="*/ 2543 h 408059"/>
              <a:gd name="connsiteX8" fmla="*/ 842682 w 1601096"/>
              <a:gd name="connsiteY8" fmla="*/ 41653 h 408059"/>
              <a:gd name="connsiteX9" fmla="*/ 1095487 w 1601096"/>
              <a:gd name="connsiteY9" fmla="*/ 226569 h 408059"/>
              <a:gd name="connsiteX10" fmla="*/ 1264024 w 1601096"/>
              <a:gd name="connsiteY10" fmla="*/ 349847 h 408059"/>
              <a:gd name="connsiteX11" fmla="*/ 1601096 w 1601096"/>
              <a:gd name="connsiteY11" fmla="*/ 349847 h 408059"/>
              <a:gd name="connsiteX0" fmla="*/ 505609 w 1601096"/>
              <a:gd name="connsiteY0" fmla="*/ 349847 h 370393"/>
              <a:gd name="connsiteX1" fmla="*/ 629478 w 1601096"/>
              <a:gd name="connsiteY1" fmla="*/ 328546 h 370393"/>
              <a:gd name="connsiteX2" fmla="*/ 589877 w 1601096"/>
              <a:gd name="connsiteY2" fmla="*/ 226569 h 370393"/>
              <a:gd name="connsiteX3" fmla="*/ 255767 w 1601096"/>
              <a:gd name="connsiteY3" fmla="*/ 193374 h 370393"/>
              <a:gd name="connsiteX4" fmla="*/ 56984 w 1601096"/>
              <a:gd name="connsiteY4" fmla="*/ 185423 h 370393"/>
              <a:gd name="connsiteX5" fmla="*/ 9276 w 1601096"/>
              <a:gd name="connsiteY5" fmla="*/ 105910 h 370393"/>
              <a:gd name="connsiteX6" fmla="*/ 112643 w 1601096"/>
              <a:gd name="connsiteY6" fmla="*/ 26396 h 370393"/>
              <a:gd name="connsiteX7" fmla="*/ 351182 w 1601096"/>
              <a:gd name="connsiteY7" fmla="*/ 2543 h 370393"/>
              <a:gd name="connsiteX8" fmla="*/ 842682 w 1601096"/>
              <a:gd name="connsiteY8" fmla="*/ 41653 h 370393"/>
              <a:gd name="connsiteX9" fmla="*/ 1095487 w 1601096"/>
              <a:gd name="connsiteY9" fmla="*/ 226569 h 370393"/>
              <a:gd name="connsiteX10" fmla="*/ 1264024 w 1601096"/>
              <a:gd name="connsiteY10" fmla="*/ 349847 h 370393"/>
              <a:gd name="connsiteX11" fmla="*/ 1601096 w 1601096"/>
              <a:gd name="connsiteY11" fmla="*/ 349847 h 370393"/>
              <a:gd name="connsiteX0" fmla="*/ 505609 w 1516828"/>
              <a:gd name="connsiteY0" fmla="*/ 349847 h 422086"/>
              <a:gd name="connsiteX1" fmla="*/ 629478 w 1516828"/>
              <a:gd name="connsiteY1" fmla="*/ 328546 h 422086"/>
              <a:gd name="connsiteX2" fmla="*/ 589877 w 1516828"/>
              <a:gd name="connsiteY2" fmla="*/ 226569 h 422086"/>
              <a:gd name="connsiteX3" fmla="*/ 255767 w 1516828"/>
              <a:gd name="connsiteY3" fmla="*/ 193374 h 422086"/>
              <a:gd name="connsiteX4" fmla="*/ 56984 w 1516828"/>
              <a:gd name="connsiteY4" fmla="*/ 185423 h 422086"/>
              <a:gd name="connsiteX5" fmla="*/ 9276 w 1516828"/>
              <a:gd name="connsiteY5" fmla="*/ 105910 h 422086"/>
              <a:gd name="connsiteX6" fmla="*/ 112643 w 1516828"/>
              <a:gd name="connsiteY6" fmla="*/ 26396 h 422086"/>
              <a:gd name="connsiteX7" fmla="*/ 351182 w 1516828"/>
              <a:gd name="connsiteY7" fmla="*/ 2543 h 422086"/>
              <a:gd name="connsiteX8" fmla="*/ 842682 w 1516828"/>
              <a:gd name="connsiteY8" fmla="*/ 41653 h 422086"/>
              <a:gd name="connsiteX9" fmla="*/ 1095487 w 1516828"/>
              <a:gd name="connsiteY9" fmla="*/ 226569 h 422086"/>
              <a:gd name="connsiteX10" fmla="*/ 1264024 w 1516828"/>
              <a:gd name="connsiteY10" fmla="*/ 349847 h 422086"/>
              <a:gd name="connsiteX11" fmla="*/ 1516828 w 1516828"/>
              <a:gd name="connsiteY11" fmla="*/ 411485 h 422086"/>
              <a:gd name="connsiteX0" fmla="*/ 505609 w 1516828"/>
              <a:gd name="connsiteY0" fmla="*/ 411484 h 422086"/>
              <a:gd name="connsiteX1" fmla="*/ 629478 w 1516828"/>
              <a:gd name="connsiteY1" fmla="*/ 328546 h 422086"/>
              <a:gd name="connsiteX2" fmla="*/ 589877 w 1516828"/>
              <a:gd name="connsiteY2" fmla="*/ 226569 h 422086"/>
              <a:gd name="connsiteX3" fmla="*/ 255767 w 1516828"/>
              <a:gd name="connsiteY3" fmla="*/ 193374 h 422086"/>
              <a:gd name="connsiteX4" fmla="*/ 56984 w 1516828"/>
              <a:gd name="connsiteY4" fmla="*/ 185423 h 422086"/>
              <a:gd name="connsiteX5" fmla="*/ 9276 w 1516828"/>
              <a:gd name="connsiteY5" fmla="*/ 105910 h 422086"/>
              <a:gd name="connsiteX6" fmla="*/ 112643 w 1516828"/>
              <a:gd name="connsiteY6" fmla="*/ 26396 h 422086"/>
              <a:gd name="connsiteX7" fmla="*/ 351182 w 1516828"/>
              <a:gd name="connsiteY7" fmla="*/ 2543 h 422086"/>
              <a:gd name="connsiteX8" fmla="*/ 842682 w 1516828"/>
              <a:gd name="connsiteY8" fmla="*/ 41653 h 422086"/>
              <a:gd name="connsiteX9" fmla="*/ 1095487 w 1516828"/>
              <a:gd name="connsiteY9" fmla="*/ 226569 h 422086"/>
              <a:gd name="connsiteX10" fmla="*/ 1264024 w 1516828"/>
              <a:gd name="connsiteY10" fmla="*/ 349847 h 422086"/>
              <a:gd name="connsiteX11" fmla="*/ 1516828 w 1516828"/>
              <a:gd name="connsiteY11" fmla="*/ 411485 h 42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828" h="422086">
                <a:moveTo>
                  <a:pt x="505609" y="411484"/>
                </a:moveTo>
                <a:cubicBezTo>
                  <a:pt x="644094" y="390943"/>
                  <a:pt x="615433" y="359365"/>
                  <a:pt x="629478" y="328546"/>
                </a:cubicBezTo>
                <a:cubicBezTo>
                  <a:pt x="643523" y="297727"/>
                  <a:pt x="652162" y="249098"/>
                  <a:pt x="589877" y="226569"/>
                </a:cubicBezTo>
                <a:cubicBezTo>
                  <a:pt x="527592" y="204040"/>
                  <a:pt x="344583" y="200232"/>
                  <a:pt x="255767" y="193374"/>
                </a:cubicBezTo>
                <a:cubicBezTo>
                  <a:pt x="166951" y="186516"/>
                  <a:pt x="98066" y="200000"/>
                  <a:pt x="56984" y="185423"/>
                </a:cubicBezTo>
                <a:cubicBezTo>
                  <a:pt x="15902" y="170846"/>
                  <a:pt x="0" y="132415"/>
                  <a:pt x="9276" y="105910"/>
                </a:cubicBezTo>
                <a:cubicBezTo>
                  <a:pt x="18553" y="79406"/>
                  <a:pt x="55659" y="43624"/>
                  <a:pt x="112643" y="26396"/>
                </a:cubicBezTo>
                <a:cubicBezTo>
                  <a:pt x="169627" y="9168"/>
                  <a:pt x="229509" y="0"/>
                  <a:pt x="351182" y="2543"/>
                </a:cubicBezTo>
                <a:cubicBezTo>
                  <a:pt x="472855" y="5086"/>
                  <a:pt x="718631" y="4315"/>
                  <a:pt x="842682" y="41653"/>
                </a:cubicBezTo>
                <a:cubicBezTo>
                  <a:pt x="966733" y="78991"/>
                  <a:pt x="1025263" y="175203"/>
                  <a:pt x="1095487" y="226569"/>
                </a:cubicBezTo>
                <a:cubicBezTo>
                  <a:pt x="1165711" y="277935"/>
                  <a:pt x="1193801" y="319028"/>
                  <a:pt x="1264024" y="349847"/>
                </a:cubicBezTo>
                <a:cubicBezTo>
                  <a:pt x="1334247" y="380666"/>
                  <a:pt x="1450567" y="422086"/>
                  <a:pt x="1516828" y="41148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フリーフォーム 28"/>
          <p:cNvSpPr/>
          <p:nvPr/>
        </p:nvSpPr>
        <p:spPr>
          <a:xfrm>
            <a:off x="3253185" y="5177743"/>
            <a:ext cx="376238" cy="95250"/>
          </a:xfrm>
          <a:custGeom>
            <a:avLst/>
            <a:gdLst>
              <a:gd name="connsiteX0" fmla="*/ 0 w 376238"/>
              <a:gd name="connsiteY0" fmla="*/ 95250 h 95250"/>
              <a:gd name="connsiteX1" fmla="*/ 204788 w 376238"/>
              <a:gd name="connsiteY1" fmla="*/ 57150 h 95250"/>
              <a:gd name="connsiteX2" fmla="*/ 376238 w 376238"/>
              <a:gd name="connsiteY2" fmla="*/ 0 h 95250"/>
            </a:gdLst>
            <a:ahLst/>
            <a:cxnLst>
              <a:cxn ang="0">
                <a:pos x="connsiteX0" y="connsiteY0"/>
              </a:cxn>
              <a:cxn ang="0">
                <a:pos x="connsiteX1" y="connsiteY1"/>
              </a:cxn>
              <a:cxn ang="0">
                <a:pos x="connsiteX2" y="connsiteY2"/>
              </a:cxn>
            </a:cxnLst>
            <a:rect l="l" t="t" r="r" b="b"/>
            <a:pathLst>
              <a:path w="376238" h="95250">
                <a:moveTo>
                  <a:pt x="0" y="95250"/>
                </a:moveTo>
                <a:cubicBezTo>
                  <a:pt x="71041" y="84137"/>
                  <a:pt x="142082" y="73025"/>
                  <a:pt x="204788" y="57150"/>
                </a:cubicBezTo>
                <a:cubicBezTo>
                  <a:pt x="267494" y="41275"/>
                  <a:pt x="321866" y="20637"/>
                  <a:pt x="376238" y="0"/>
                </a:cubicBezTo>
              </a:path>
            </a:pathLst>
          </a:cu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6" name="グループ化 5"/>
          <p:cNvGrpSpPr/>
          <p:nvPr/>
        </p:nvGrpSpPr>
        <p:grpSpPr>
          <a:xfrm>
            <a:off x="2760266" y="5076051"/>
            <a:ext cx="646026" cy="414583"/>
            <a:chOff x="2760266" y="5436015"/>
            <a:chExt cx="646026" cy="414583"/>
          </a:xfrm>
        </p:grpSpPr>
        <p:sp>
          <p:nvSpPr>
            <p:cNvPr id="25" name="フリーフォーム 24"/>
            <p:cNvSpPr/>
            <p:nvPr/>
          </p:nvSpPr>
          <p:spPr>
            <a:xfrm>
              <a:off x="2760266" y="5436107"/>
              <a:ext cx="627063" cy="370681"/>
            </a:xfrm>
            <a:custGeom>
              <a:avLst/>
              <a:gdLst>
                <a:gd name="connsiteX0" fmla="*/ 545307 w 627063"/>
                <a:gd name="connsiteY0" fmla="*/ 368300 h 370681"/>
                <a:gd name="connsiteX1" fmla="*/ 597694 w 627063"/>
                <a:gd name="connsiteY1" fmla="*/ 323056 h 370681"/>
                <a:gd name="connsiteX2" fmla="*/ 626269 w 627063"/>
                <a:gd name="connsiteY2" fmla="*/ 237331 h 370681"/>
                <a:gd name="connsiteX3" fmla="*/ 592932 w 627063"/>
                <a:gd name="connsiteY3" fmla="*/ 146844 h 370681"/>
                <a:gd name="connsiteX4" fmla="*/ 569119 w 627063"/>
                <a:gd name="connsiteY4" fmla="*/ 130175 h 370681"/>
                <a:gd name="connsiteX5" fmla="*/ 585788 w 627063"/>
                <a:gd name="connsiteY5" fmla="*/ 70644 h 370681"/>
                <a:gd name="connsiteX6" fmla="*/ 521494 w 627063"/>
                <a:gd name="connsiteY6" fmla="*/ 37306 h 370681"/>
                <a:gd name="connsiteX7" fmla="*/ 238125 w 627063"/>
                <a:gd name="connsiteY7" fmla="*/ 3969 h 370681"/>
                <a:gd name="connsiteX8" fmla="*/ 64294 w 627063"/>
                <a:gd name="connsiteY8" fmla="*/ 13494 h 370681"/>
                <a:gd name="connsiteX9" fmla="*/ 14288 w 627063"/>
                <a:gd name="connsiteY9" fmla="*/ 56356 h 370681"/>
                <a:gd name="connsiteX10" fmla="*/ 38100 w 627063"/>
                <a:gd name="connsiteY10" fmla="*/ 142081 h 370681"/>
                <a:gd name="connsiteX11" fmla="*/ 242888 w 627063"/>
                <a:gd name="connsiteY11" fmla="*/ 163513 h 370681"/>
                <a:gd name="connsiteX12" fmla="*/ 452438 w 627063"/>
                <a:gd name="connsiteY12" fmla="*/ 184944 h 370681"/>
                <a:gd name="connsiteX13" fmla="*/ 528638 w 627063"/>
                <a:gd name="connsiteY13" fmla="*/ 220663 h 370681"/>
                <a:gd name="connsiteX14" fmla="*/ 550069 w 627063"/>
                <a:gd name="connsiteY14" fmla="*/ 308769 h 370681"/>
                <a:gd name="connsiteX15" fmla="*/ 545307 w 627063"/>
                <a:gd name="connsiteY15" fmla="*/ 368300 h 37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063" h="370681">
                  <a:moveTo>
                    <a:pt x="545307" y="368300"/>
                  </a:moveTo>
                  <a:cubicBezTo>
                    <a:pt x="553244" y="370681"/>
                    <a:pt x="584200" y="344884"/>
                    <a:pt x="597694" y="323056"/>
                  </a:cubicBezTo>
                  <a:cubicBezTo>
                    <a:pt x="611188" y="301228"/>
                    <a:pt x="627063" y="266700"/>
                    <a:pt x="626269" y="237331"/>
                  </a:cubicBezTo>
                  <a:cubicBezTo>
                    <a:pt x="625475" y="207962"/>
                    <a:pt x="602457" y="164703"/>
                    <a:pt x="592932" y="146844"/>
                  </a:cubicBezTo>
                  <a:cubicBezTo>
                    <a:pt x="583407" y="128985"/>
                    <a:pt x="570310" y="142875"/>
                    <a:pt x="569119" y="130175"/>
                  </a:cubicBezTo>
                  <a:cubicBezTo>
                    <a:pt x="567928" y="117475"/>
                    <a:pt x="593725" y="86122"/>
                    <a:pt x="585788" y="70644"/>
                  </a:cubicBezTo>
                  <a:cubicBezTo>
                    <a:pt x="577851" y="55166"/>
                    <a:pt x="579438" y="48418"/>
                    <a:pt x="521494" y="37306"/>
                  </a:cubicBezTo>
                  <a:cubicBezTo>
                    <a:pt x="463550" y="26194"/>
                    <a:pt x="314325" y="7938"/>
                    <a:pt x="238125" y="3969"/>
                  </a:cubicBezTo>
                  <a:cubicBezTo>
                    <a:pt x="161925" y="0"/>
                    <a:pt x="101600" y="4763"/>
                    <a:pt x="64294" y="13494"/>
                  </a:cubicBezTo>
                  <a:cubicBezTo>
                    <a:pt x="26988" y="22225"/>
                    <a:pt x="18654" y="34925"/>
                    <a:pt x="14288" y="56356"/>
                  </a:cubicBezTo>
                  <a:cubicBezTo>
                    <a:pt x="9922" y="77787"/>
                    <a:pt x="0" y="124222"/>
                    <a:pt x="38100" y="142081"/>
                  </a:cubicBezTo>
                  <a:cubicBezTo>
                    <a:pt x="76200" y="159940"/>
                    <a:pt x="242888" y="163513"/>
                    <a:pt x="242888" y="163513"/>
                  </a:cubicBezTo>
                  <a:cubicBezTo>
                    <a:pt x="311944" y="170657"/>
                    <a:pt x="404813" y="175419"/>
                    <a:pt x="452438" y="184944"/>
                  </a:cubicBezTo>
                  <a:cubicBezTo>
                    <a:pt x="500063" y="194469"/>
                    <a:pt x="512366" y="200026"/>
                    <a:pt x="528638" y="220663"/>
                  </a:cubicBezTo>
                  <a:cubicBezTo>
                    <a:pt x="544910" y="241300"/>
                    <a:pt x="548085" y="283369"/>
                    <a:pt x="550069" y="308769"/>
                  </a:cubicBezTo>
                  <a:cubicBezTo>
                    <a:pt x="552053" y="334169"/>
                    <a:pt x="537370" y="365919"/>
                    <a:pt x="545307" y="368300"/>
                  </a:cubicBezTo>
                  <a:close/>
                </a:path>
              </a:pathLst>
            </a:cu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2761455" y="5480609"/>
              <a:ext cx="644837" cy="369989"/>
            </a:xfrm>
            <a:custGeom>
              <a:avLst/>
              <a:gdLst>
                <a:gd name="connsiteX0" fmla="*/ 517984 w 644837"/>
                <a:gd name="connsiteY0" fmla="*/ 369989 h 369989"/>
                <a:gd name="connsiteX1" fmla="*/ 602553 w 644837"/>
                <a:gd name="connsiteY1" fmla="*/ 264278 h 369989"/>
                <a:gd name="connsiteX2" fmla="*/ 597267 w 644837"/>
                <a:gd name="connsiteY2" fmla="*/ 100426 h 369989"/>
                <a:gd name="connsiteX3" fmla="*/ 317133 w 644837"/>
                <a:gd name="connsiteY3" fmla="*/ 47570 h 369989"/>
                <a:gd name="connsiteX4" fmla="*/ 95140 w 644837"/>
                <a:gd name="connsiteY4" fmla="*/ 47570 h 369989"/>
                <a:gd name="connsiteX5" fmla="*/ 0 w 644837"/>
                <a:gd name="connsiteY5" fmla="*/ 0 h 36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837" h="369989">
                  <a:moveTo>
                    <a:pt x="517984" y="369989"/>
                  </a:moveTo>
                  <a:cubicBezTo>
                    <a:pt x="553661" y="339597"/>
                    <a:pt x="589339" y="309205"/>
                    <a:pt x="602553" y="264278"/>
                  </a:cubicBezTo>
                  <a:cubicBezTo>
                    <a:pt x="615767" y="219351"/>
                    <a:pt x="644837" y="136544"/>
                    <a:pt x="597267" y="100426"/>
                  </a:cubicBezTo>
                  <a:cubicBezTo>
                    <a:pt x="549697" y="64308"/>
                    <a:pt x="400821" y="56379"/>
                    <a:pt x="317133" y="47570"/>
                  </a:cubicBezTo>
                  <a:cubicBezTo>
                    <a:pt x="233445" y="38761"/>
                    <a:pt x="147996" y="55498"/>
                    <a:pt x="95140" y="47570"/>
                  </a:cubicBezTo>
                  <a:cubicBezTo>
                    <a:pt x="42284" y="39642"/>
                    <a:pt x="21142" y="19821"/>
                    <a:pt x="0" y="0"/>
                  </a:cubicBezTo>
                </a:path>
              </a:pathLst>
            </a:custGeom>
            <a:ln w="1905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フリーフォーム 30"/>
            <p:cNvSpPr/>
            <p:nvPr/>
          </p:nvSpPr>
          <p:spPr>
            <a:xfrm>
              <a:off x="2779059" y="5436015"/>
              <a:ext cx="584383" cy="120057"/>
            </a:xfrm>
            <a:custGeom>
              <a:avLst/>
              <a:gdLst>
                <a:gd name="connsiteX0" fmla="*/ 0 w 584383"/>
                <a:gd name="connsiteY0" fmla="*/ 54273 h 120057"/>
                <a:gd name="connsiteX1" fmla="*/ 72363 w 584383"/>
                <a:gd name="connsiteY1" fmla="*/ 11513 h 120057"/>
                <a:gd name="connsiteX2" fmla="*/ 226956 w 584383"/>
                <a:gd name="connsiteY2" fmla="*/ 4934 h 120057"/>
                <a:gd name="connsiteX3" fmla="*/ 529563 w 584383"/>
                <a:gd name="connsiteY3" fmla="*/ 41116 h 120057"/>
                <a:gd name="connsiteX4" fmla="*/ 555877 w 584383"/>
                <a:gd name="connsiteY4" fmla="*/ 120057 h 12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83" h="120057">
                  <a:moveTo>
                    <a:pt x="0" y="54273"/>
                  </a:moveTo>
                  <a:cubicBezTo>
                    <a:pt x="17268" y="37004"/>
                    <a:pt x="34537" y="19736"/>
                    <a:pt x="72363" y="11513"/>
                  </a:cubicBezTo>
                  <a:cubicBezTo>
                    <a:pt x="110189" y="3290"/>
                    <a:pt x="150756" y="0"/>
                    <a:pt x="226956" y="4934"/>
                  </a:cubicBezTo>
                  <a:cubicBezTo>
                    <a:pt x="303156" y="9868"/>
                    <a:pt x="474743" y="21929"/>
                    <a:pt x="529563" y="41116"/>
                  </a:cubicBezTo>
                  <a:cubicBezTo>
                    <a:pt x="584383" y="60303"/>
                    <a:pt x="570130" y="90180"/>
                    <a:pt x="555877" y="120057"/>
                  </a:cubicBezTo>
                </a:path>
              </a:pathLst>
            </a:custGeom>
            <a:ln w="190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2" name="フリーフォーム 31"/>
          <p:cNvSpPr/>
          <p:nvPr/>
        </p:nvSpPr>
        <p:spPr>
          <a:xfrm>
            <a:off x="3051672" y="2852155"/>
            <a:ext cx="2940930" cy="1033976"/>
          </a:xfrm>
          <a:custGeom>
            <a:avLst/>
            <a:gdLst>
              <a:gd name="connsiteX0" fmla="*/ 1002714 w 2940930"/>
              <a:gd name="connsiteY0" fmla="*/ 250093 h 1033976"/>
              <a:gd name="connsiteX1" fmla="*/ 421250 w 2940930"/>
              <a:gd name="connsiteY1" fmla="*/ 414216 h 1033976"/>
              <a:gd name="connsiteX2" fmla="*/ 97693 w 2940930"/>
              <a:gd name="connsiteY2" fmla="*/ 545514 h 1033976"/>
              <a:gd name="connsiteX3" fmla="*/ 93003 w 2940930"/>
              <a:gd name="connsiteY3" fmla="*/ 840936 h 1033976"/>
              <a:gd name="connsiteX4" fmla="*/ 655711 w 2940930"/>
              <a:gd name="connsiteY4" fmla="*/ 1028505 h 1033976"/>
              <a:gd name="connsiteX5" fmla="*/ 1588868 w 2940930"/>
              <a:gd name="connsiteY5" fmla="*/ 808111 h 1033976"/>
              <a:gd name="connsiteX6" fmla="*/ 2446997 w 2940930"/>
              <a:gd name="connsiteY6" fmla="*/ 817490 h 1033976"/>
              <a:gd name="connsiteX7" fmla="*/ 2840893 w 2940930"/>
              <a:gd name="connsiteY7" fmla="*/ 620542 h 1033976"/>
              <a:gd name="connsiteX8" fmla="*/ 2939367 w 2940930"/>
              <a:gd name="connsiteY8" fmla="*/ 381391 h 1033976"/>
              <a:gd name="connsiteX9" fmla="*/ 2831514 w 2940930"/>
              <a:gd name="connsiteY9" fmla="*/ 193822 h 1033976"/>
              <a:gd name="connsiteX10" fmla="*/ 2676770 w 2940930"/>
              <a:gd name="connsiteY10" fmla="*/ 104727 h 1033976"/>
              <a:gd name="connsiteX11" fmla="*/ 2343834 w 2940930"/>
              <a:gd name="connsiteY11" fmla="*/ 43767 h 1033976"/>
              <a:gd name="connsiteX12" fmla="*/ 1992142 w 2940930"/>
              <a:gd name="connsiteY12" fmla="*/ 6253 h 1033976"/>
              <a:gd name="connsiteX13" fmla="*/ 1551354 w 2940930"/>
              <a:gd name="connsiteY13" fmla="*/ 20320 h 1033976"/>
              <a:gd name="connsiteX14" fmla="*/ 1302825 w 2940930"/>
              <a:gd name="connsiteY14" fmla="*/ 128173 h 1033976"/>
              <a:gd name="connsiteX15" fmla="*/ 1148080 w 2940930"/>
              <a:gd name="connsiteY15" fmla="*/ 189133 h 1033976"/>
              <a:gd name="connsiteX16" fmla="*/ 1002714 w 2940930"/>
              <a:gd name="connsiteY16" fmla="*/ 250093 h 10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930" h="1033976">
                <a:moveTo>
                  <a:pt x="1002714" y="250093"/>
                </a:moveTo>
                <a:cubicBezTo>
                  <a:pt x="881576" y="287607"/>
                  <a:pt x="572087" y="364979"/>
                  <a:pt x="421250" y="414216"/>
                </a:cubicBezTo>
                <a:cubicBezTo>
                  <a:pt x="270413" y="463453"/>
                  <a:pt x="152401" y="474394"/>
                  <a:pt x="97693" y="545514"/>
                </a:cubicBezTo>
                <a:cubicBezTo>
                  <a:pt x="42985" y="616634"/>
                  <a:pt x="0" y="760438"/>
                  <a:pt x="93003" y="840936"/>
                </a:cubicBezTo>
                <a:cubicBezTo>
                  <a:pt x="186006" y="921434"/>
                  <a:pt x="406400" y="1033976"/>
                  <a:pt x="655711" y="1028505"/>
                </a:cubicBezTo>
                <a:cubicBezTo>
                  <a:pt x="905022" y="1023034"/>
                  <a:pt x="1290320" y="843280"/>
                  <a:pt x="1588868" y="808111"/>
                </a:cubicBezTo>
                <a:cubicBezTo>
                  <a:pt x="1887416" y="772942"/>
                  <a:pt x="2238326" y="848752"/>
                  <a:pt x="2446997" y="817490"/>
                </a:cubicBezTo>
                <a:cubicBezTo>
                  <a:pt x="2655668" y="786229"/>
                  <a:pt x="2758831" y="693225"/>
                  <a:pt x="2840893" y="620542"/>
                </a:cubicBezTo>
                <a:cubicBezTo>
                  <a:pt x="2922955" y="547859"/>
                  <a:pt x="2940930" y="452511"/>
                  <a:pt x="2939367" y="381391"/>
                </a:cubicBezTo>
                <a:cubicBezTo>
                  <a:pt x="2937804" y="310271"/>
                  <a:pt x="2875280" y="239933"/>
                  <a:pt x="2831514" y="193822"/>
                </a:cubicBezTo>
                <a:cubicBezTo>
                  <a:pt x="2787748" y="147711"/>
                  <a:pt x="2758050" y="129736"/>
                  <a:pt x="2676770" y="104727"/>
                </a:cubicBezTo>
                <a:cubicBezTo>
                  <a:pt x="2595490" y="79718"/>
                  <a:pt x="2457939" y="60179"/>
                  <a:pt x="2343834" y="43767"/>
                </a:cubicBezTo>
                <a:cubicBezTo>
                  <a:pt x="2229729" y="27355"/>
                  <a:pt x="2124222" y="10161"/>
                  <a:pt x="1992142" y="6253"/>
                </a:cubicBezTo>
                <a:cubicBezTo>
                  <a:pt x="1860062" y="2345"/>
                  <a:pt x="1666240" y="0"/>
                  <a:pt x="1551354" y="20320"/>
                </a:cubicBezTo>
                <a:cubicBezTo>
                  <a:pt x="1436468" y="40640"/>
                  <a:pt x="1370037" y="100038"/>
                  <a:pt x="1302825" y="128173"/>
                </a:cubicBezTo>
                <a:cubicBezTo>
                  <a:pt x="1235613" y="156308"/>
                  <a:pt x="1200443" y="169595"/>
                  <a:pt x="1148080" y="189133"/>
                </a:cubicBezTo>
                <a:cubicBezTo>
                  <a:pt x="1095717" y="208671"/>
                  <a:pt x="1123852" y="212579"/>
                  <a:pt x="1002714" y="250093"/>
                </a:cubicBezTo>
                <a:close/>
              </a:path>
            </a:pathLst>
          </a:custGeom>
          <a:solidFill>
            <a:srgbClr val="FFC000"/>
          </a:solid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3" name="直線コネクタ 32"/>
          <p:cNvCxnSpPr/>
          <p:nvPr/>
        </p:nvCxnSpPr>
        <p:spPr>
          <a:xfrm rot="5400000" flipH="1" flipV="1">
            <a:off x="5044040" y="4220307"/>
            <a:ext cx="1872208" cy="0"/>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flipV="1">
            <a:off x="2763640" y="3572235"/>
            <a:ext cx="1960" cy="1563887"/>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フリーフォーム 34"/>
          <p:cNvSpPr/>
          <p:nvPr/>
        </p:nvSpPr>
        <p:spPr>
          <a:xfrm>
            <a:off x="2735368" y="4412035"/>
            <a:ext cx="646405" cy="153590"/>
          </a:xfrm>
          <a:custGeom>
            <a:avLst/>
            <a:gdLst>
              <a:gd name="connsiteX0" fmla="*/ 611584 w 613965"/>
              <a:gd name="connsiteY0" fmla="*/ 38100 h 153590"/>
              <a:gd name="connsiteX1" fmla="*/ 490141 w 613965"/>
              <a:gd name="connsiteY1" fmla="*/ 4762 h 153590"/>
              <a:gd name="connsiteX2" fmla="*/ 159147 w 613965"/>
              <a:gd name="connsiteY2" fmla="*/ 9525 h 153590"/>
              <a:gd name="connsiteX3" fmla="*/ 63897 w 613965"/>
              <a:gd name="connsiteY3" fmla="*/ 45244 h 153590"/>
              <a:gd name="connsiteX4" fmla="*/ 73422 w 613965"/>
              <a:gd name="connsiteY4" fmla="*/ 121444 h 153590"/>
              <a:gd name="connsiteX5" fmla="*/ 504428 w 613965"/>
              <a:gd name="connsiteY5" fmla="*/ 145256 h 153590"/>
              <a:gd name="connsiteX6" fmla="*/ 611584 w 613965"/>
              <a:gd name="connsiteY6" fmla="*/ 38100 h 1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65" h="153590">
                <a:moveTo>
                  <a:pt x="611584" y="38100"/>
                </a:moveTo>
                <a:cubicBezTo>
                  <a:pt x="609203" y="14684"/>
                  <a:pt x="565547" y="9524"/>
                  <a:pt x="490141" y="4762"/>
                </a:cubicBezTo>
                <a:cubicBezTo>
                  <a:pt x="414735" y="0"/>
                  <a:pt x="230188" y="2778"/>
                  <a:pt x="159147" y="9525"/>
                </a:cubicBezTo>
                <a:cubicBezTo>
                  <a:pt x="88106" y="16272"/>
                  <a:pt x="78184" y="26591"/>
                  <a:pt x="63897" y="45244"/>
                </a:cubicBezTo>
                <a:cubicBezTo>
                  <a:pt x="49610" y="63897"/>
                  <a:pt x="0" y="104775"/>
                  <a:pt x="73422" y="121444"/>
                </a:cubicBezTo>
                <a:cubicBezTo>
                  <a:pt x="146844" y="138113"/>
                  <a:pt x="409972" y="153590"/>
                  <a:pt x="504428" y="145256"/>
                </a:cubicBezTo>
                <a:cubicBezTo>
                  <a:pt x="598884" y="136922"/>
                  <a:pt x="613965" y="61516"/>
                  <a:pt x="611584" y="38100"/>
                </a:cubicBezTo>
                <a:close/>
              </a:path>
            </a:pathLst>
          </a:custGeom>
          <a:solidFill>
            <a:srgbClr val="FFC000"/>
          </a:solid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フリーフォーム 35"/>
          <p:cNvSpPr/>
          <p:nvPr/>
        </p:nvSpPr>
        <p:spPr>
          <a:xfrm>
            <a:off x="2751159" y="3498565"/>
            <a:ext cx="367766" cy="158710"/>
          </a:xfrm>
          <a:custGeom>
            <a:avLst/>
            <a:gdLst>
              <a:gd name="connsiteX0" fmla="*/ 611584 w 613965"/>
              <a:gd name="connsiteY0" fmla="*/ 38100 h 153590"/>
              <a:gd name="connsiteX1" fmla="*/ 490141 w 613965"/>
              <a:gd name="connsiteY1" fmla="*/ 4762 h 153590"/>
              <a:gd name="connsiteX2" fmla="*/ 159147 w 613965"/>
              <a:gd name="connsiteY2" fmla="*/ 9525 h 153590"/>
              <a:gd name="connsiteX3" fmla="*/ 63897 w 613965"/>
              <a:gd name="connsiteY3" fmla="*/ 45244 h 153590"/>
              <a:gd name="connsiteX4" fmla="*/ 73422 w 613965"/>
              <a:gd name="connsiteY4" fmla="*/ 121444 h 153590"/>
              <a:gd name="connsiteX5" fmla="*/ 504428 w 613965"/>
              <a:gd name="connsiteY5" fmla="*/ 145256 h 153590"/>
              <a:gd name="connsiteX6" fmla="*/ 611584 w 613965"/>
              <a:gd name="connsiteY6" fmla="*/ 38100 h 153590"/>
              <a:gd name="connsiteX0" fmla="*/ 611584 w 702612"/>
              <a:gd name="connsiteY0" fmla="*/ 38100 h 153590"/>
              <a:gd name="connsiteX1" fmla="*/ 490141 w 702612"/>
              <a:gd name="connsiteY1" fmla="*/ 4762 h 153590"/>
              <a:gd name="connsiteX2" fmla="*/ 159147 w 702612"/>
              <a:gd name="connsiteY2" fmla="*/ 9525 h 153590"/>
              <a:gd name="connsiteX3" fmla="*/ 63897 w 702612"/>
              <a:gd name="connsiteY3" fmla="*/ 45244 h 153590"/>
              <a:gd name="connsiteX4" fmla="*/ 73422 w 702612"/>
              <a:gd name="connsiteY4" fmla="*/ 121444 h 153590"/>
              <a:gd name="connsiteX5" fmla="*/ 504428 w 702612"/>
              <a:gd name="connsiteY5" fmla="*/ 145256 h 153590"/>
              <a:gd name="connsiteX6" fmla="*/ 702612 w 702612"/>
              <a:gd name="connsiteY6" fmla="*/ 129540 h 153590"/>
              <a:gd name="connsiteX0" fmla="*/ 611584 w 611584"/>
              <a:gd name="connsiteY0" fmla="*/ 38100 h 153590"/>
              <a:gd name="connsiteX1" fmla="*/ 490141 w 611584"/>
              <a:gd name="connsiteY1" fmla="*/ 4762 h 153590"/>
              <a:gd name="connsiteX2" fmla="*/ 159147 w 611584"/>
              <a:gd name="connsiteY2" fmla="*/ 9525 h 153590"/>
              <a:gd name="connsiteX3" fmla="*/ 63897 w 611584"/>
              <a:gd name="connsiteY3" fmla="*/ 45244 h 153590"/>
              <a:gd name="connsiteX4" fmla="*/ 73422 w 611584"/>
              <a:gd name="connsiteY4" fmla="*/ 121444 h 153590"/>
              <a:gd name="connsiteX5" fmla="*/ 504428 w 611584"/>
              <a:gd name="connsiteY5" fmla="*/ 145256 h 153590"/>
              <a:gd name="connsiteX0" fmla="*/ 490141 w 504428"/>
              <a:gd name="connsiteY0" fmla="*/ 4762 h 153590"/>
              <a:gd name="connsiteX1" fmla="*/ 159147 w 504428"/>
              <a:gd name="connsiteY1" fmla="*/ 9525 h 153590"/>
              <a:gd name="connsiteX2" fmla="*/ 63897 w 504428"/>
              <a:gd name="connsiteY2" fmla="*/ 45244 h 153590"/>
              <a:gd name="connsiteX3" fmla="*/ 73422 w 504428"/>
              <a:gd name="connsiteY3" fmla="*/ 121444 h 153590"/>
              <a:gd name="connsiteX4" fmla="*/ 504428 w 504428"/>
              <a:gd name="connsiteY4" fmla="*/ 145256 h 153590"/>
              <a:gd name="connsiteX0" fmla="*/ 342603 w 504428"/>
              <a:gd name="connsiteY0" fmla="*/ 4762 h 156386"/>
              <a:gd name="connsiteX1" fmla="*/ 159147 w 504428"/>
              <a:gd name="connsiteY1" fmla="*/ 12321 h 156386"/>
              <a:gd name="connsiteX2" fmla="*/ 63897 w 504428"/>
              <a:gd name="connsiteY2" fmla="*/ 48040 h 156386"/>
              <a:gd name="connsiteX3" fmla="*/ 73422 w 504428"/>
              <a:gd name="connsiteY3" fmla="*/ 124240 h 156386"/>
              <a:gd name="connsiteX4" fmla="*/ 504428 w 504428"/>
              <a:gd name="connsiteY4" fmla="*/ 148052 h 156386"/>
              <a:gd name="connsiteX0" fmla="*/ 314301 w 314301"/>
              <a:gd name="connsiteY0" fmla="*/ 4762 h 159182"/>
              <a:gd name="connsiteX1" fmla="*/ 130845 w 314301"/>
              <a:gd name="connsiteY1" fmla="*/ 12321 h 159182"/>
              <a:gd name="connsiteX2" fmla="*/ 35595 w 314301"/>
              <a:gd name="connsiteY2" fmla="*/ 48040 h 159182"/>
              <a:gd name="connsiteX3" fmla="*/ 45120 w 314301"/>
              <a:gd name="connsiteY3" fmla="*/ 124240 h 159182"/>
              <a:gd name="connsiteX4" fmla="*/ 306318 w 314301"/>
              <a:gd name="connsiteY4" fmla="*/ 150848 h 159182"/>
              <a:gd name="connsiteX0" fmla="*/ 314301 w 314301"/>
              <a:gd name="connsiteY0" fmla="*/ 4762 h 150848"/>
              <a:gd name="connsiteX1" fmla="*/ 130845 w 314301"/>
              <a:gd name="connsiteY1" fmla="*/ 12321 h 150848"/>
              <a:gd name="connsiteX2" fmla="*/ 35595 w 314301"/>
              <a:gd name="connsiteY2" fmla="*/ 48040 h 150848"/>
              <a:gd name="connsiteX3" fmla="*/ 45120 w 314301"/>
              <a:gd name="connsiteY3" fmla="*/ 124240 h 150848"/>
              <a:gd name="connsiteX4" fmla="*/ 306318 w 314301"/>
              <a:gd name="connsiteY4" fmla="*/ 150848 h 150848"/>
              <a:gd name="connsiteX0" fmla="*/ 316157 w 319308"/>
              <a:gd name="connsiteY0" fmla="*/ 4762 h 150848"/>
              <a:gd name="connsiteX1" fmla="*/ 132701 w 319308"/>
              <a:gd name="connsiteY1" fmla="*/ 12321 h 150848"/>
              <a:gd name="connsiteX2" fmla="*/ 37451 w 319308"/>
              <a:gd name="connsiteY2" fmla="*/ 48040 h 150848"/>
              <a:gd name="connsiteX3" fmla="*/ 46976 w 319308"/>
              <a:gd name="connsiteY3" fmla="*/ 124240 h 150848"/>
              <a:gd name="connsiteX4" fmla="*/ 319309 w 319308"/>
              <a:gd name="connsiteY4" fmla="*/ 150848 h 150848"/>
              <a:gd name="connsiteX0" fmla="*/ 367243 w 367243"/>
              <a:gd name="connsiteY0" fmla="*/ 4762 h 155610"/>
              <a:gd name="connsiteX1" fmla="*/ 132701 w 367243"/>
              <a:gd name="connsiteY1" fmla="*/ 17083 h 155610"/>
              <a:gd name="connsiteX2" fmla="*/ 37451 w 367243"/>
              <a:gd name="connsiteY2" fmla="*/ 52802 h 155610"/>
              <a:gd name="connsiteX3" fmla="*/ 46976 w 367243"/>
              <a:gd name="connsiteY3" fmla="*/ 129002 h 155610"/>
              <a:gd name="connsiteX4" fmla="*/ 319309 w 367243"/>
              <a:gd name="connsiteY4" fmla="*/ 155610 h 155610"/>
              <a:gd name="connsiteX0" fmla="*/ 373929 w 373929"/>
              <a:gd name="connsiteY0" fmla="*/ 4762 h 161809"/>
              <a:gd name="connsiteX1" fmla="*/ 139387 w 373929"/>
              <a:gd name="connsiteY1" fmla="*/ 17083 h 161809"/>
              <a:gd name="connsiteX2" fmla="*/ 44137 w 373929"/>
              <a:gd name="connsiteY2" fmla="*/ 52802 h 161809"/>
              <a:gd name="connsiteX3" fmla="*/ 53662 w 373929"/>
              <a:gd name="connsiteY3" fmla="*/ 129002 h 161809"/>
              <a:gd name="connsiteX4" fmla="*/ 366109 w 373929"/>
              <a:gd name="connsiteY4" fmla="*/ 161809 h 161809"/>
              <a:gd name="connsiteX0" fmla="*/ 349243 w 366109"/>
              <a:gd name="connsiteY0" fmla="*/ 4762 h 161809"/>
              <a:gd name="connsiteX1" fmla="*/ 139387 w 366109"/>
              <a:gd name="connsiteY1" fmla="*/ 17083 h 161809"/>
              <a:gd name="connsiteX2" fmla="*/ 44137 w 366109"/>
              <a:gd name="connsiteY2" fmla="*/ 52802 h 161809"/>
              <a:gd name="connsiteX3" fmla="*/ 53662 w 366109"/>
              <a:gd name="connsiteY3" fmla="*/ 129002 h 161809"/>
              <a:gd name="connsiteX4" fmla="*/ 366109 w 366109"/>
              <a:gd name="connsiteY4" fmla="*/ 161809 h 161809"/>
              <a:gd name="connsiteX0" fmla="*/ 358500 w 366109"/>
              <a:gd name="connsiteY0" fmla="*/ 4762 h 158710"/>
              <a:gd name="connsiteX1" fmla="*/ 139387 w 366109"/>
              <a:gd name="connsiteY1" fmla="*/ 13984 h 158710"/>
              <a:gd name="connsiteX2" fmla="*/ 44137 w 366109"/>
              <a:gd name="connsiteY2" fmla="*/ 49703 h 158710"/>
              <a:gd name="connsiteX3" fmla="*/ 53662 w 366109"/>
              <a:gd name="connsiteY3" fmla="*/ 125903 h 158710"/>
              <a:gd name="connsiteX4" fmla="*/ 366109 w 366109"/>
              <a:gd name="connsiteY4" fmla="*/ 158710 h 15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109" h="158710">
                <a:moveTo>
                  <a:pt x="358500" y="4762"/>
                </a:moveTo>
                <a:cubicBezTo>
                  <a:pt x="283094" y="0"/>
                  <a:pt x="191781" y="6494"/>
                  <a:pt x="139387" y="13984"/>
                </a:cubicBezTo>
                <a:cubicBezTo>
                  <a:pt x="86993" y="21474"/>
                  <a:pt x="58424" y="31050"/>
                  <a:pt x="44137" y="49703"/>
                </a:cubicBezTo>
                <a:cubicBezTo>
                  <a:pt x="29850" y="68356"/>
                  <a:pt x="0" y="107735"/>
                  <a:pt x="53662" y="125903"/>
                </a:cubicBezTo>
                <a:cubicBezTo>
                  <a:pt x="107324" y="144071"/>
                  <a:pt x="271653" y="158655"/>
                  <a:pt x="366109" y="158710"/>
                </a:cubicBezTo>
              </a:path>
            </a:pathLst>
          </a:custGeom>
          <a:solidFill>
            <a:srgbClr val="FFC000"/>
          </a:solid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rot="5400000" flipH="1" flipV="1">
            <a:off x="2561432" y="4616963"/>
            <a:ext cx="1643062" cy="7137"/>
          </a:xfrm>
          <a:prstGeom prst="line">
            <a:avLst/>
          </a:prstGeom>
          <a:ln w="28575"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rot="16200000" flipV="1">
            <a:off x="2971809" y="4275454"/>
            <a:ext cx="169527" cy="979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39" name="グループ化 38"/>
          <p:cNvGrpSpPr/>
          <p:nvPr/>
        </p:nvGrpSpPr>
        <p:grpSpPr>
          <a:xfrm>
            <a:off x="4059784" y="4868379"/>
            <a:ext cx="1368152" cy="438648"/>
            <a:chOff x="2931908" y="2790086"/>
            <a:chExt cx="1368152" cy="438648"/>
          </a:xfrm>
        </p:grpSpPr>
        <p:sp>
          <p:nvSpPr>
            <p:cNvPr id="44" name="フリーフォーム 43"/>
            <p:cNvSpPr/>
            <p:nvPr/>
          </p:nvSpPr>
          <p:spPr>
            <a:xfrm>
              <a:off x="2931908" y="2790086"/>
              <a:ext cx="1368152" cy="438648"/>
            </a:xfrm>
            <a:custGeom>
              <a:avLst/>
              <a:gdLst>
                <a:gd name="connsiteX0" fmla="*/ 0 w 1240404"/>
                <a:gd name="connsiteY0" fmla="*/ 355159 h 438648"/>
                <a:gd name="connsiteX1" fmla="*/ 174929 w 1240404"/>
                <a:gd name="connsiteY1" fmla="*/ 331305 h 438648"/>
                <a:gd name="connsiteX2" fmla="*/ 381663 w 1240404"/>
                <a:gd name="connsiteY2" fmla="*/ 60960 h 438648"/>
                <a:gd name="connsiteX3" fmla="*/ 826936 w 1240404"/>
                <a:gd name="connsiteY3" fmla="*/ 53009 h 438648"/>
                <a:gd name="connsiteX4" fmla="*/ 1065475 w 1240404"/>
                <a:gd name="connsiteY4" fmla="*/ 379013 h 438648"/>
                <a:gd name="connsiteX5" fmla="*/ 1240404 w 1240404"/>
                <a:gd name="connsiteY5" fmla="*/ 410818 h 4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404" h="438648">
                  <a:moveTo>
                    <a:pt x="0" y="355159"/>
                  </a:moveTo>
                  <a:cubicBezTo>
                    <a:pt x="55659" y="367748"/>
                    <a:pt x="111319" y="380338"/>
                    <a:pt x="174929" y="331305"/>
                  </a:cubicBezTo>
                  <a:cubicBezTo>
                    <a:pt x="238539" y="282272"/>
                    <a:pt x="272995" y="107343"/>
                    <a:pt x="381663" y="60960"/>
                  </a:cubicBezTo>
                  <a:cubicBezTo>
                    <a:pt x="490331" y="14577"/>
                    <a:pt x="712967" y="0"/>
                    <a:pt x="826936" y="53009"/>
                  </a:cubicBezTo>
                  <a:cubicBezTo>
                    <a:pt x="940905" y="106018"/>
                    <a:pt x="996564" y="319378"/>
                    <a:pt x="1065475" y="379013"/>
                  </a:cubicBezTo>
                  <a:cubicBezTo>
                    <a:pt x="1134386" y="438648"/>
                    <a:pt x="1187395" y="424733"/>
                    <a:pt x="1240404" y="410818"/>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フリーフォーム 44"/>
            <p:cNvSpPr/>
            <p:nvPr/>
          </p:nvSpPr>
          <p:spPr>
            <a:xfrm>
              <a:off x="3401996" y="2990674"/>
              <a:ext cx="442443" cy="211725"/>
            </a:xfrm>
            <a:custGeom>
              <a:avLst/>
              <a:gdLst>
                <a:gd name="connsiteX0" fmla="*/ 107342 w 609600"/>
                <a:gd name="connsiteY0" fmla="*/ 186855 h 194807"/>
                <a:gd name="connsiteX1" fmla="*/ 19878 w 609600"/>
                <a:gd name="connsiteY1" fmla="*/ 75537 h 194807"/>
                <a:gd name="connsiteX2" fmla="*/ 226612 w 609600"/>
                <a:gd name="connsiteY2" fmla="*/ 11927 h 194807"/>
                <a:gd name="connsiteX3" fmla="*/ 481053 w 609600"/>
                <a:gd name="connsiteY3" fmla="*/ 19878 h 194807"/>
                <a:gd name="connsiteX4" fmla="*/ 600323 w 609600"/>
                <a:gd name="connsiteY4" fmla="*/ 131196 h 194807"/>
                <a:gd name="connsiteX5" fmla="*/ 536713 w 609600"/>
                <a:gd name="connsiteY5" fmla="*/ 194807 h 194807"/>
                <a:gd name="connsiteX0" fmla="*/ 53671 w 555929"/>
                <a:gd name="connsiteY0" fmla="*/ 186855 h 194807"/>
                <a:gd name="connsiteX1" fmla="*/ 47929 w 555929"/>
                <a:gd name="connsiteY1" fmla="*/ 72008 h 194807"/>
                <a:gd name="connsiteX2" fmla="*/ 172941 w 555929"/>
                <a:gd name="connsiteY2" fmla="*/ 11927 h 194807"/>
                <a:gd name="connsiteX3" fmla="*/ 427382 w 555929"/>
                <a:gd name="connsiteY3" fmla="*/ 19878 h 194807"/>
                <a:gd name="connsiteX4" fmla="*/ 546652 w 555929"/>
                <a:gd name="connsiteY4" fmla="*/ 131196 h 194807"/>
                <a:gd name="connsiteX5" fmla="*/ 483042 w 555929"/>
                <a:gd name="connsiteY5" fmla="*/ 194807 h 194807"/>
                <a:gd name="connsiteX0" fmla="*/ 53671 w 565206"/>
                <a:gd name="connsiteY0" fmla="*/ 188992 h 196944"/>
                <a:gd name="connsiteX1" fmla="*/ 47929 w 565206"/>
                <a:gd name="connsiteY1" fmla="*/ 74145 h 196944"/>
                <a:gd name="connsiteX2" fmla="*/ 172941 w 565206"/>
                <a:gd name="connsiteY2" fmla="*/ 14064 h 196944"/>
                <a:gd name="connsiteX3" fmla="*/ 427382 w 565206"/>
                <a:gd name="connsiteY3" fmla="*/ 22015 h 196944"/>
                <a:gd name="connsiteX4" fmla="*/ 555929 w 565206"/>
                <a:gd name="connsiteY4" fmla="*/ 146153 h 196944"/>
                <a:gd name="connsiteX5" fmla="*/ 483042 w 565206"/>
                <a:gd name="connsiteY5" fmla="*/ 196944 h 196944"/>
                <a:gd name="connsiteX0" fmla="*/ 53671 w 565205"/>
                <a:gd name="connsiteY0" fmla="*/ 183616 h 191568"/>
                <a:gd name="connsiteX1" fmla="*/ 47929 w 565205"/>
                <a:gd name="connsiteY1" fmla="*/ 68769 h 191568"/>
                <a:gd name="connsiteX2" fmla="*/ 172941 w 565205"/>
                <a:gd name="connsiteY2" fmla="*/ 8688 h 191568"/>
                <a:gd name="connsiteX3" fmla="*/ 427382 w 565205"/>
                <a:gd name="connsiteY3" fmla="*/ 16639 h 191568"/>
                <a:gd name="connsiteX4" fmla="*/ 555928 w 565205"/>
                <a:gd name="connsiteY4" fmla="*/ 68769 h 191568"/>
                <a:gd name="connsiteX5" fmla="*/ 483042 w 565205"/>
                <a:gd name="connsiteY5" fmla="*/ 191568 h 191568"/>
                <a:gd name="connsiteX0" fmla="*/ 53671 w 592372"/>
                <a:gd name="connsiteY0" fmla="*/ 183616 h 183616"/>
                <a:gd name="connsiteX1" fmla="*/ 47929 w 592372"/>
                <a:gd name="connsiteY1" fmla="*/ 68769 h 183616"/>
                <a:gd name="connsiteX2" fmla="*/ 172941 w 592372"/>
                <a:gd name="connsiteY2" fmla="*/ 8688 h 183616"/>
                <a:gd name="connsiteX3" fmla="*/ 427382 w 592372"/>
                <a:gd name="connsiteY3" fmla="*/ 16639 h 183616"/>
                <a:gd name="connsiteX4" fmla="*/ 555928 w 592372"/>
                <a:gd name="connsiteY4" fmla="*/ 68769 h 183616"/>
                <a:gd name="connsiteX5" fmla="*/ 555929 w 592372"/>
                <a:gd name="connsiteY5" fmla="*/ 140777 h 183616"/>
                <a:gd name="connsiteX0" fmla="*/ 53671 w 560419"/>
                <a:gd name="connsiteY0" fmla="*/ 183616 h 212785"/>
                <a:gd name="connsiteX1" fmla="*/ 47929 w 560419"/>
                <a:gd name="connsiteY1" fmla="*/ 68769 h 212785"/>
                <a:gd name="connsiteX2" fmla="*/ 172941 w 560419"/>
                <a:gd name="connsiteY2" fmla="*/ 8688 h 212785"/>
                <a:gd name="connsiteX3" fmla="*/ 427382 w 560419"/>
                <a:gd name="connsiteY3" fmla="*/ 16639 h 212785"/>
                <a:gd name="connsiteX4" fmla="*/ 555928 w 560419"/>
                <a:gd name="connsiteY4" fmla="*/ 68769 h 212785"/>
                <a:gd name="connsiteX5" fmla="*/ 454330 w 560419"/>
                <a:gd name="connsiteY5" fmla="*/ 212785 h 212785"/>
                <a:gd name="connsiteX0" fmla="*/ 53671 w 662021"/>
                <a:gd name="connsiteY0" fmla="*/ 188992 h 218161"/>
                <a:gd name="connsiteX1" fmla="*/ 47929 w 662021"/>
                <a:gd name="connsiteY1" fmla="*/ 74145 h 218161"/>
                <a:gd name="connsiteX2" fmla="*/ 172941 w 662021"/>
                <a:gd name="connsiteY2" fmla="*/ 14064 h 218161"/>
                <a:gd name="connsiteX3" fmla="*/ 427382 w 662021"/>
                <a:gd name="connsiteY3" fmla="*/ 22015 h 218161"/>
                <a:gd name="connsiteX4" fmla="*/ 657529 w 662021"/>
                <a:gd name="connsiteY4" fmla="*/ 146153 h 218161"/>
                <a:gd name="connsiteX5" fmla="*/ 454330 w 662021"/>
                <a:gd name="connsiteY5" fmla="*/ 218161 h 218161"/>
                <a:gd name="connsiteX0" fmla="*/ 53671 w 657529"/>
                <a:gd name="connsiteY0" fmla="*/ 208870 h 238039"/>
                <a:gd name="connsiteX1" fmla="*/ 47929 w 657529"/>
                <a:gd name="connsiteY1" fmla="*/ 94023 h 238039"/>
                <a:gd name="connsiteX2" fmla="*/ 172941 w 657529"/>
                <a:gd name="connsiteY2" fmla="*/ 33942 h 238039"/>
                <a:gd name="connsiteX3" fmla="*/ 454328 w 657529"/>
                <a:gd name="connsiteY3" fmla="*/ 22015 h 238039"/>
                <a:gd name="connsiteX4" fmla="*/ 657529 w 657529"/>
                <a:gd name="connsiteY4" fmla="*/ 166031 h 238039"/>
                <a:gd name="connsiteX5" fmla="*/ 454330 w 657529"/>
                <a:gd name="connsiteY5" fmla="*/ 238039 h 238039"/>
                <a:gd name="connsiteX0" fmla="*/ 53671 w 611120"/>
                <a:gd name="connsiteY0" fmla="*/ 202291 h 231460"/>
                <a:gd name="connsiteX1" fmla="*/ 47929 w 611120"/>
                <a:gd name="connsiteY1" fmla="*/ 87444 h 231460"/>
                <a:gd name="connsiteX2" fmla="*/ 172941 w 611120"/>
                <a:gd name="connsiteY2" fmla="*/ 27363 h 231460"/>
                <a:gd name="connsiteX3" fmla="*/ 454328 w 611120"/>
                <a:gd name="connsiteY3" fmla="*/ 15436 h 231460"/>
                <a:gd name="connsiteX4" fmla="*/ 611120 w 611120"/>
                <a:gd name="connsiteY4" fmla="*/ 119981 h 231460"/>
                <a:gd name="connsiteX5" fmla="*/ 454330 w 611120"/>
                <a:gd name="connsiteY5" fmla="*/ 231460 h 231460"/>
                <a:gd name="connsiteX0" fmla="*/ 53671 w 624269"/>
                <a:gd name="connsiteY0" fmla="*/ 202291 h 211725"/>
                <a:gd name="connsiteX1" fmla="*/ 47929 w 624269"/>
                <a:gd name="connsiteY1" fmla="*/ 87444 h 211725"/>
                <a:gd name="connsiteX2" fmla="*/ 172941 w 624269"/>
                <a:gd name="connsiteY2" fmla="*/ 27363 h 211725"/>
                <a:gd name="connsiteX3" fmla="*/ 454328 w 624269"/>
                <a:gd name="connsiteY3" fmla="*/ 15436 h 211725"/>
                <a:gd name="connsiteX4" fmla="*/ 611120 w 624269"/>
                <a:gd name="connsiteY4" fmla="*/ 119981 h 211725"/>
                <a:gd name="connsiteX5" fmla="*/ 533225 w 624269"/>
                <a:gd name="connsiteY5" fmla="*/ 211725 h 2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69" h="211725">
                  <a:moveTo>
                    <a:pt x="53671" y="202291"/>
                  </a:moveTo>
                  <a:cubicBezTo>
                    <a:pt x="0" y="161209"/>
                    <a:pt x="28051" y="116599"/>
                    <a:pt x="47929" y="87444"/>
                  </a:cubicBezTo>
                  <a:cubicBezTo>
                    <a:pt x="67807" y="58289"/>
                    <a:pt x="105208" y="39364"/>
                    <a:pt x="172941" y="27363"/>
                  </a:cubicBezTo>
                  <a:cubicBezTo>
                    <a:pt x="240674" y="15362"/>
                    <a:pt x="381298" y="0"/>
                    <a:pt x="454328" y="15436"/>
                  </a:cubicBezTo>
                  <a:cubicBezTo>
                    <a:pt x="527358" y="30872"/>
                    <a:pt x="597971" y="87266"/>
                    <a:pt x="611120" y="119981"/>
                  </a:cubicBezTo>
                  <a:cubicBezTo>
                    <a:pt x="624269" y="152696"/>
                    <a:pt x="569668" y="194497"/>
                    <a:pt x="533225" y="21172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40" name="直線コネクタ 39"/>
          <p:cNvCxnSpPr/>
          <p:nvPr/>
        </p:nvCxnSpPr>
        <p:spPr>
          <a:xfrm flipV="1">
            <a:off x="2155430" y="5196787"/>
            <a:ext cx="686879" cy="3224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1835696" y="4494324"/>
            <a:ext cx="1104231" cy="10284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79390" y="5085230"/>
            <a:ext cx="2198457" cy="830997"/>
          </a:xfrm>
          <a:prstGeom prst="rect">
            <a:avLst/>
          </a:prstGeom>
          <a:noFill/>
        </p:spPr>
        <p:txBody>
          <a:bodyPr wrap="square" rtlCol="0">
            <a:spAutoFit/>
          </a:bodyPr>
          <a:lstStyle/>
          <a:p>
            <a:r>
              <a:rPr kumimoji="1" lang="en-US" altLang="ja-JP" sz="2400" dirty="0" smtClean="0">
                <a:cs typeface="Times New Roman" pitchFamily="18" charset="0"/>
              </a:rPr>
              <a:t>Corresponding reversed faces</a:t>
            </a:r>
            <a:endParaRPr kumimoji="1" lang="ja-JP" altLang="en-US" sz="2400" dirty="0">
              <a:cs typeface="Times New Roman" pitchFamily="18" charset="0"/>
            </a:endParaRPr>
          </a:p>
        </p:txBody>
      </p:sp>
      <p:sp>
        <p:nvSpPr>
          <p:cNvPr id="47" name="テキスト ボックス 46"/>
          <p:cNvSpPr txBox="1"/>
          <p:nvPr/>
        </p:nvSpPr>
        <p:spPr>
          <a:xfrm>
            <a:off x="323410" y="4407535"/>
            <a:ext cx="1818504" cy="461665"/>
          </a:xfrm>
          <a:prstGeom prst="rect">
            <a:avLst/>
          </a:prstGeom>
          <a:noFill/>
        </p:spPr>
        <p:txBody>
          <a:bodyPr wrap="square" rtlCol="0">
            <a:spAutoFit/>
          </a:bodyPr>
          <a:lstStyle/>
          <a:p>
            <a:r>
              <a:rPr kumimoji="1" lang="en-US" altLang="ja-JP" sz="2400" b="1" dirty="0" smtClean="0">
                <a:solidFill>
                  <a:schemeClr val="tx2"/>
                </a:solidFill>
                <a:latin typeface="+mj-lt"/>
                <a:cs typeface="Times New Roman" pitchFamily="18" charset="0"/>
              </a:rPr>
              <a:t>Added ROI</a:t>
            </a:r>
            <a:endParaRPr kumimoji="1" lang="ja-JP" altLang="en-US" sz="2400" b="1" dirty="0">
              <a:solidFill>
                <a:schemeClr val="tx2"/>
              </a:solidFill>
              <a:latin typeface="+mj-lt"/>
              <a:cs typeface="Times New Roman" pitchFamily="18" charset="0"/>
            </a:endParaRPr>
          </a:p>
        </p:txBody>
      </p:sp>
      <p:sp>
        <p:nvSpPr>
          <p:cNvPr id="49" name="テキスト ボックス 48"/>
          <p:cNvSpPr txBox="1"/>
          <p:nvPr/>
        </p:nvSpPr>
        <p:spPr>
          <a:xfrm>
            <a:off x="7092280" y="3038127"/>
            <a:ext cx="988032" cy="461665"/>
          </a:xfrm>
          <a:prstGeom prst="rect">
            <a:avLst/>
          </a:prstGeom>
          <a:noFill/>
        </p:spPr>
        <p:txBody>
          <a:bodyPr wrap="square" rtlCol="0">
            <a:spAutoFit/>
          </a:bodyPr>
          <a:lstStyle/>
          <a:p>
            <a:r>
              <a:rPr kumimoji="1" lang="en-US" altLang="ja-JP" sz="2400" dirty="0" smtClean="0"/>
              <a:t>ROI</a:t>
            </a:r>
            <a:endParaRPr kumimoji="1" lang="ja-JP" altLang="en-US" sz="2400" dirty="0"/>
          </a:p>
        </p:txBody>
      </p:sp>
      <p:sp>
        <p:nvSpPr>
          <p:cNvPr id="50" name="テキスト ボックス 49"/>
          <p:cNvSpPr txBox="1"/>
          <p:nvPr/>
        </p:nvSpPr>
        <p:spPr>
          <a:xfrm>
            <a:off x="6948264" y="5080637"/>
            <a:ext cx="2016346" cy="461665"/>
          </a:xfrm>
          <a:prstGeom prst="rect">
            <a:avLst/>
          </a:prstGeom>
          <a:noFill/>
        </p:spPr>
        <p:txBody>
          <a:bodyPr wrap="square" rtlCol="0">
            <a:spAutoFit/>
          </a:bodyPr>
          <a:lstStyle/>
          <a:p>
            <a:r>
              <a:rPr kumimoji="1" lang="en-US" altLang="ja-JP" sz="2400" dirty="0" smtClean="0"/>
              <a:t>ROI boundary</a:t>
            </a:r>
            <a:endParaRPr kumimoji="1" lang="ja-JP" altLang="en-US" sz="2400" dirty="0"/>
          </a:p>
        </p:txBody>
      </p:sp>
      <p:cxnSp>
        <p:nvCxnSpPr>
          <p:cNvPr id="51" name="直線コネクタ 50"/>
          <p:cNvCxnSpPr/>
          <p:nvPr/>
        </p:nvCxnSpPr>
        <p:spPr>
          <a:xfrm flipH="1">
            <a:off x="5292080" y="3238182"/>
            <a:ext cx="1800200" cy="13096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5744676" y="5321855"/>
            <a:ext cx="1224136" cy="19390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6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276872"/>
            <a:ext cx="8229600" cy="1143000"/>
          </a:xfrm>
        </p:spPr>
        <p:txBody>
          <a:bodyPr/>
          <a:lstStyle/>
          <a:p>
            <a:pPr algn="ctr"/>
            <a:r>
              <a:rPr kumimoji="1" lang="en-US" altLang="ja-JP" dirty="0" smtClean="0"/>
              <a:t>Results</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24</a:t>
            </a:fld>
            <a:endParaRPr kumimoji="1" lang="ja-JP" altLang="en-US"/>
          </a:p>
        </p:txBody>
      </p:sp>
    </p:spTree>
    <p:extLst>
      <p:ext uri="{BB962C8B-B14F-4D97-AF65-F5344CB8AC3E}">
        <p14:creationId xmlns:p14="http://schemas.microsoft.com/office/powerpoint/2010/main" val="3185271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a:t>Completing missing details (1/3)</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dirty="0"/>
          </a:p>
        </p:txBody>
      </p:sp>
      <p:pic>
        <p:nvPicPr>
          <p:cNvPr id="3" name="matthias_head_part1.avi">
            <a:hlinkClick r:id="" action="ppaction://media"/>
          </p:cNvPr>
          <p:cNvPicPr>
            <a:picLocks noChangeAspect="1"/>
          </p:cNvPicPr>
          <p:nvPr>
            <a:videoFile r:link="rId1"/>
            <p:extLst>
              <p:ext uri="{DAA4B4D4-6D71-4841-9C94-3DE7FCFB9230}">
                <p14:media xmlns:p14="http://schemas.microsoft.com/office/powerpoint/2010/main" r:embed="rId2">
                  <p14:trim end="18081.9403"/>
                </p14:media>
              </p:ext>
            </p:extLst>
          </p:nvPr>
        </p:nvPicPr>
        <p:blipFill>
          <a:blip r:embed="rId5"/>
          <a:stretch>
            <a:fillRect/>
          </a:stretch>
        </p:blipFill>
        <p:spPr>
          <a:xfrm>
            <a:off x="1115616" y="1340768"/>
            <a:ext cx="6912768" cy="5184577"/>
          </a:xfrm>
          <a:prstGeom prst="rect">
            <a:avLst/>
          </a:prstGeom>
          <a:noFill/>
          <a:ln>
            <a:noFill/>
          </a:ln>
        </p:spPr>
      </p:pic>
    </p:spTree>
    <p:extLst>
      <p:ext uri="{BB962C8B-B14F-4D97-AF65-F5344CB8AC3E}">
        <p14:creationId xmlns:p14="http://schemas.microsoft.com/office/powerpoint/2010/main" val="3980966838"/>
      </p:ext>
    </p:extLst>
  </p:cSld>
  <p:clrMapOvr>
    <a:masterClrMapping/>
  </p:clrMapOvr>
  <mc:AlternateContent xmlns:mc="http://schemas.openxmlformats.org/markup-compatibility/2006">
    <mc:Choice xmlns:p14="http://schemas.microsoft.com/office/powerpoint/2010/main" Requires="p14">
      <p:transition spd="slow" p14:dur="2000" advTm="46000"/>
    </mc:Choice>
    <mc:Fallback>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Completing missing details (2/3)</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dirty="0"/>
          </a:p>
        </p:txBody>
      </p:sp>
      <p:pic>
        <p:nvPicPr>
          <p:cNvPr id="5" name="matthias_head_part2.avi">
            <a:hlinkClick r:id="" action="ppaction://media"/>
          </p:cNvPr>
          <p:cNvPicPr>
            <a:picLocks noChangeAspect="1"/>
          </p:cNvPicPr>
          <p:nvPr>
            <a:videoFile r:link="rId1"/>
            <p:extLst>
              <p:ext uri="{DAA4B4D4-6D71-4841-9C94-3DE7FCFB9230}">
                <p14:media xmlns:p14="http://schemas.microsoft.com/office/powerpoint/2010/main" r:embed="rId2">
                  <p14:trim end="11372.7931"/>
                </p14:media>
              </p:ext>
            </p:extLst>
          </p:nvPr>
        </p:nvPicPr>
        <p:blipFill>
          <a:blip r:embed="rId5"/>
          <a:stretch>
            <a:fillRect/>
          </a:stretch>
        </p:blipFill>
        <p:spPr>
          <a:xfrm>
            <a:off x="1115616" y="1340768"/>
            <a:ext cx="6912768" cy="5184577"/>
          </a:xfrm>
          <a:prstGeom prst="rect">
            <a:avLst/>
          </a:prstGeom>
          <a:noFill/>
          <a:ln>
            <a:noFill/>
          </a:ln>
        </p:spPr>
      </p:pic>
    </p:spTree>
    <p:extLst>
      <p:ext uri="{BB962C8B-B14F-4D97-AF65-F5344CB8AC3E}">
        <p14:creationId xmlns:p14="http://schemas.microsoft.com/office/powerpoint/2010/main" val="3940700186"/>
      </p:ext>
    </p:extLst>
  </p:cSld>
  <p:clrMapOvr>
    <a:masterClrMapping/>
  </p:clrMapOvr>
  <mc:AlternateContent xmlns:mc="http://schemas.openxmlformats.org/markup-compatibility/2006">
    <mc:Choice xmlns:p14="http://schemas.microsoft.com/office/powerpoint/2010/main" Requires="p14">
      <p:transition spd="med" p14:dur="700" advTm="17000">
        <p:fade/>
      </p:transition>
    </mc:Choice>
    <mc:Fallback>
      <p:transition spd="med"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a:t>Completing missing details </a:t>
            </a:r>
            <a:r>
              <a:rPr lang="en-US" altLang="ja-JP" dirty="0" smtClean="0"/>
              <a:t>(3/3</a:t>
            </a:r>
            <a:r>
              <a:rPr lang="en-US" altLang="ja-JP" dirty="0"/>
              <a: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dirty="0"/>
          </a:p>
        </p:txBody>
      </p:sp>
      <p:pic>
        <p:nvPicPr>
          <p:cNvPr id="10" name="matthias_head_part3_v2.avi">
            <a:hlinkClick r:id="" action="ppaction://media"/>
          </p:cNvPr>
          <p:cNvPicPr>
            <a:picLocks noChangeAspect="1"/>
          </p:cNvPicPr>
          <p:nvPr>
            <a:videoFile r:link="rId1"/>
            <p:extLst>
              <p:ext uri="{DAA4B4D4-6D71-4841-9C94-3DE7FCFB9230}">
                <p14:media xmlns:p14="http://schemas.microsoft.com/office/powerpoint/2010/main" r:embed="rId2">
                  <p14:trim st="46316.6272" end="72084.3307"/>
                </p14:media>
              </p:ext>
            </p:extLst>
          </p:nvPr>
        </p:nvPicPr>
        <p:blipFill>
          <a:blip r:embed="rId5"/>
          <a:stretch>
            <a:fillRect/>
          </a:stretch>
        </p:blipFill>
        <p:spPr>
          <a:xfrm>
            <a:off x="1115616" y="1345138"/>
            <a:ext cx="6912768" cy="5184577"/>
          </a:xfrm>
          <a:prstGeom prst="rect">
            <a:avLst/>
          </a:prstGeom>
          <a:noFill/>
          <a:ln>
            <a:noFill/>
          </a:ln>
        </p:spPr>
      </p:pic>
    </p:spTree>
    <p:extLst>
      <p:ext uri="{BB962C8B-B14F-4D97-AF65-F5344CB8AC3E}">
        <p14:creationId xmlns:p14="http://schemas.microsoft.com/office/powerpoint/2010/main" val="3940700186"/>
      </p:ext>
    </p:extLst>
  </p:cSld>
  <p:clrMapOvr>
    <a:masterClrMapping/>
  </p:clrMapOvr>
  <mc:AlternateContent xmlns:mc="http://schemas.openxmlformats.org/markup-compatibility/2006">
    <mc:Choice xmlns:p14="http://schemas.microsoft.com/office/powerpoint/2010/main" Requires="p14">
      <p:transition spd="med" p14:dur="700" advTm="19000">
        <p:fade/>
      </p:transition>
    </mc:Choice>
    <mc:Fallback>
      <p:transition spd="med"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Complex ROI shapes</a:t>
            </a:r>
            <a:endParaRPr kumimoji="1" lang="ja-JP" altLang="en-US" dirty="0"/>
          </a:p>
        </p:txBody>
      </p:sp>
      <p:sp>
        <p:nvSpPr>
          <p:cNvPr id="3" name="スライド番号プレースホルダー 2"/>
          <p:cNvSpPr>
            <a:spLocks noGrp="1"/>
          </p:cNvSpPr>
          <p:nvPr>
            <p:ph type="sldNum" sz="quarter" idx="12"/>
          </p:nvPr>
        </p:nvSpPr>
        <p:spPr/>
        <p:txBody>
          <a:bodyPr/>
          <a:lstStyle/>
          <a:p>
            <a:fld id="{0EE03935-103F-4824-944D-502CDD0975EB}" type="slidenum">
              <a:rPr kumimoji="1" lang="ja-JP" altLang="en-US" smtClean="0"/>
              <a:t>28</a:t>
            </a:fld>
            <a:endParaRPr kumimoji="1" lang="ja-JP" altLang="en-US"/>
          </a:p>
        </p:txBody>
      </p:sp>
      <p:pic>
        <p:nvPicPr>
          <p:cNvPr id="4" name="lizard_head_v2.avi">
            <a:hlinkClick r:id="" action="ppaction://media"/>
          </p:cNvPr>
          <p:cNvPicPr>
            <a:picLocks noChangeAspect="1"/>
          </p:cNvPicPr>
          <p:nvPr>
            <a:videoFile r:link="rId1"/>
            <p:extLst>
              <p:ext uri="{DAA4B4D4-6D71-4841-9C94-3DE7FCFB9230}">
                <p14:media xmlns:p14="http://schemas.microsoft.com/office/powerpoint/2010/main" r:embed="rId2">
                  <p14:trim st="20108.1952" end="48575.9723"/>
                </p14:media>
              </p:ext>
            </p:extLst>
          </p:nvPr>
        </p:nvPicPr>
        <p:blipFill>
          <a:blip r:embed="rId4"/>
          <a:stretch>
            <a:fillRect/>
          </a:stretch>
        </p:blipFill>
        <p:spPr>
          <a:xfrm>
            <a:off x="1115616" y="1346515"/>
            <a:ext cx="6912768" cy="5184576"/>
          </a:xfrm>
          <a:prstGeom prst="rect">
            <a:avLst/>
          </a:prstGeom>
        </p:spPr>
      </p:pic>
    </p:spTree>
    <p:extLst>
      <p:ext uri="{BB962C8B-B14F-4D97-AF65-F5344CB8AC3E}">
        <p14:creationId xmlns:p14="http://schemas.microsoft.com/office/powerpoint/2010/main" val="164671524"/>
      </p:ext>
    </p:extLst>
  </p:cSld>
  <p:clrMapOvr>
    <a:masterClrMapping/>
  </p:clrMapOvr>
  <mc:AlternateContent xmlns:mc="http://schemas.openxmlformats.org/markup-compatibility/2006">
    <mc:Choice xmlns:p14="http://schemas.microsoft.com/office/powerpoint/2010/main" Requires="p14">
      <p:transition spd="slow" p14:dur="2000" advTm="26000"/>
    </mc:Choice>
    <mc:Fallback>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ROI correction in use</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7" name="bunny_sca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520" y="1340710"/>
            <a:ext cx="6912960" cy="5184720"/>
          </a:xfrm>
          <a:prstGeom prst="rect">
            <a:avLst/>
          </a:prstGeom>
        </p:spPr>
      </p:pic>
    </p:spTree>
    <p:extLst>
      <p:ext uri="{BB962C8B-B14F-4D97-AF65-F5344CB8AC3E}">
        <p14:creationId xmlns:p14="http://schemas.microsoft.com/office/powerpoint/2010/main" val="2012551382"/>
      </p:ext>
    </p:extLst>
  </p:cSld>
  <p:clrMapOvr>
    <a:masterClrMapping/>
  </p:clrMapOvr>
  <mc:AlternateContent xmlns:mc="http://schemas.openxmlformats.org/markup-compatibility/2006">
    <mc:Choice xmlns:p14="http://schemas.microsoft.com/office/powerpoint/2010/main" Requires="p14">
      <p:transition spd="slow" p14:dur="2000" advTm="32000"/>
    </mc:Choice>
    <mc:Fallback>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Our goal:</a:t>
            </a:r>
            <a:br>
              <a:rPr lang="en-US" altLang="ja-JP" dirty="0" smtClean="0"/>
            </a:br>
            <a:r>
              <a:rPr lang="en-US" altLang="ja-JP" dirty="0" smtClean="0"/>
              <a:t>Cloning brush for </a:t>
            </a:r>
            <a:r>
              <a:rPr lang="en-US" altLang="ja-JP" b="1" dirty="0" smtClean="0">
                <a:solidFill>
                  <a:schemeClr val="tx2"/>
                </a:solidFill>
              </a:rPr>
              <a:t>geometry editing</a:t>
            </a:r>
            <a:endParaRPr lang="ja-JP" altLang="en-US" b="1" dirty="0">
              <a:solidFill>
                <a:schemeClr val="tx2"/>
              </a:solidFill>
            </a:endParaRPr>
          </a:p>
        </p:txBody>
      </p:sp>
      <p:sp>
        <p:nvSpPr>
          <p:cNvPr id="3" name="コンテンツ プレースホルダー 2"/>
          <p:cNvSpPr>
            <a:spLocks noGrp="1"/>
          </p:cNvSpPr>
          <p:nvPr>
            <p:ph idx="1"/>
          </p:nvPr>
        </p:nvSpPr>
        <p:spPr>
          <a:xfrm>
            <a:off x="457200" y="5445280"/>
            <a:ext cx="8229600" cy="680883"/>
          </a:xfrm>
        </p:spPr>
        <p:txBody>
          <a:bodyPr/>
          <a:lstStyle/>
          <a:p>
            <a:r>
              <a:rPr lang="en-US" altLang="ja-JP" dirty="0" smtClean="0"/>
              <a:t>Incremental update of ROI</a:t>
            </a:r>
            <a:endParaRPr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lang="ja-JP" altLang="en-US" smtClean="0"/>
              <a:pPr/>
              <a:t>3</a:t>
            </a:fld>
            <a:endParaRPr lang="ja-JP" altLang="en-US"/>
          </a:p>
        </p:txBody>
      </p:sp>
      <p:pic>
        <p:nvPicPr>
          <p:cNvPr id="6" name="geometry_clon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81" t="11440" r="2897" b="9283"/>
          <a:stretch/>
        </p:blipFill>
        <p:spPr>
          <a:xfrm>
            <a:off x="1467024" y="1556740"/>
            <a:ext cx="6057386" cy="3806313"/>
          </a:xfrm>
          <a:prstGeom prst="rect">
            <a:avLst/>
          </a:prstGeom>
          <a:ln w="76200">
            <a:solidFill>
              <a:schemeClr val="tx1"/>
            </a:solidFill>
            <a:miter lim="800000"/>
          </a:ln>
        </p:spPr>
      </p:pic>
      <p:cxnSp>
        <p:nvCxnSpPr>
          <p:cNvPr id="10" name="直線コネクタ 9"/>
          <p:cNvCxnSpPr>
            <a:stCxn id="6" idx="0"/>
            <a:endCxn id="6" idx="2"/>
          </p:cNvCxnSpPr>
          <p:nvPr/>
        </p:nvCxnSpPr>
        <p:spPr>
          <a:xfrm>
            <a:off x="4495717" y="1556740"/>
            <a:ext cx="0" cy="3806313"/>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1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1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dirty="0" smtClean="0"/>
              <a:t>Performance</a:t>
            </a:r>
            <a:br>
              <a:rPr kumimoji="1" lang="en-US" altLang="ja-JP" dirty="0" smtClean="0"/>
            </a:br>
            <a:r>
              <a:rPr kumimoji="1" lang="en-US" altLang="ja-JP" sz="3600" dirty="0" smtClean="0"/>
              <a:t>(typical case)</a:t>
            </a:r>
            <a:endParaRPr kumimoji="1" lang="ja-JP" altLang="en-US" sz="3600"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30</a:t>
            </a:fld>
            <a:endParaRPr kumimoji="1" lang="ja-JP" altLang="en-US"/>
          </a:p>
        </p:txBody>
      </p:sp>
      <p:grpSp>
        <p:nvGrpSpPr>
          <p:cNvPr id="15" name="グループ化 14"/>
          <p:cNvGrpSpPr/>
          <p:nvPr/>
        </p:nvGrpSpPr>
        <p:grpSpPr>
          <a:xfrm>
            <a:off x="543992" y="1546391"/>
            <a:ext cx="3600564" cy="5123059"/>
            <a:chOff x="543992" y="1546391"/>
            <a:chExt cx="3600564" cy="5123059"/>
          </a:xfrm>
        </p:grpSpPr>
        <p:sp>
          <p:nvSpPr>
            <p:cNvPr id="5" name="正方形/長方形 4"/>
            <p:cNvSpPr/>
            <p:nvPr/>
          </p:nvSpPr>
          <p:spPr>
            <a:xfrm>
              <a:off x="544056" y="1546391"/>
              <a:ext cx="3600500" cy="4042909"/>
            </a:xfrm>
            <a:prstGeom prst="rect">
              <a:avLst/>
            </a:prstGeom>
            <a:solidFill>
              <a:srgbClr val="92B54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2400" dirty="0" smtClean="0">
                  <a:solidFill>
                    <a:schemeClr val="tx1"/>
                  </a:solidFill>
                </a:rPr>
                <a:t>Green Coordinates (step 1)</a:t>
              </a:r>
              <a:endParaRPr kumimoji="1" lang="en-US" altLang="ja-JP" sz="2400" b="1" dirty="0" smtClean="0">
                <a:solidFill>
                  <a:schemeClr val="tx1"/>
                </a:solidFill>
              </a:endParaRPr>
            </a:p>
            <a:p>
              <a:pPr algn="r"/>
              <a:r>
                <a:rPr kumimoji="1" lang="en-US" altLang="ja-JP" sz="2400" b="1" dirty="0" smtClean="0">
                  <a:solidFill>
                    <a:schemeClr val="tx1"/>
                  </a:solidFill>
                </a:rPr>
                <a:t>5s</a:t>
              </a:r>
              <a:endParaRPr kumimoji="1" lang="ja-JP" altLang="en-US" sz="2400" b="1" dirty="0">
                <a:solidFill>
                  <a:schemeClr val="tx1"/>
                </a:solidFill>
              </a:endParaRPr>
            </a:p>
          </p:txBody>
        </p:sp>
        <p:sp>
          <p:nvSpPr>
            <p:cNvPr id="6" name="正方形/長方形 5"/>
            <p:cNvSpPr/>
            <p:nvPr/>
          </p:nvSpPr>
          <p:spPr>
            <a:xfrm>
              <a:off x="543992" y="5589300"/>
              <a:ext cx="3600500" cy="660891"/>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en-US" altLang="ja-JP" sz="2000" dirty="0" smtClean="0">
                  <a:solidFill>
                    <a:schemeClr val="tx1"/>
                  </a:solidFill>
                </a:rPr>
                <a:t>Parameterization</a:t>
              </a:r>
            </a:p>
            <a:p>
              <a:r>
                <a:rPr kumimoji="1" lang="en-US" altLang="ja-JP" sz="2000" dirty="0" smtClean="0">
                  <a:solidFill>
                    <a:schemeClr val="tx1"/>
                  </a:solidFill>
                </a:rPr>
                <a:t>Cage construction</a:t>
              </a:r>
              <a:endParaRPr kumimoji="1" lang="ja-JP" altLang="en-US" sz="2000" b="1" dirty="0">
                <a:solidFill>
                  <a:schemeClr val="tx1"/>
                </a:solidFill>
              </a:endParaRPr>
            </a:p>
          </p:txBody>
        </p:sp>
        <p:sp>
          <p:nvSpPr>
            <p:cNvPr id="13" name="テキスト ボックス 12"/>
            <p:cNvSpPr txBox="1"/>
            <p:nvPr/>
          </p:nvSpPr>
          <p:spPr>
            <a:xfrm>
              <a:off x="608570" y="6207785"/>
              <a:ext cx="3535986" cy="461665"/>
            </a:xfrm>
            <a:prstGeom prst="rect">
              <a:avLst/>
            </a:prstGeom>
            <a:noFill/>
          </p:spPr>
          <p:txBody>
            <a:bodyPr wrap="square" rtlCol="0">
              <a:spAutoFit/>
            </a:bodyPr>
            <a:lstStyle/>
            <a:p>
              <a:pPr algn="ctr"/>
              <a:r>
                <a:rPr kumimoji="1" lang="en-US" altLang="ja-JP" sz="2400" dirty="0" smtClean="0"/>
                <a:t>Source canvas setup: </a:t>
              </a:r>
              <a:r>
                <a:rPr kumimoji="1" lang="en-US" altLang="ja-JP" sz="2400" b="1" dirty="0" smtClean="0">
                  <a:solidFill>
                    <a:schemeClr val="tx2"/>
                  </a:solidFill>
                </a:rPr>
                <a:t>5.5s</a:t>
              </a:r>
              <a:endParaRPr kumimoji="1" lang="ja-JP" altLang="en-US" sz="2400" b="1" dirty="0">
                <a:solidFill>
                  <a:schemeClr val="tx2"/>
                </a:solidFill>
              </a:endParaRPr>
            </a:p>
          </p:txBody>
        </p:sp>
        <p:sp>
          <p:nvSpPr>
            <p:cNvPr id="10" name="右中かっこ 9"/>
            <p:cNvSpPr/>
            <p:nvPr/>
          </p:nvSpPr>
          <p:spPr>
            <a:xfrm>
              <a:off x="2566353" y="5754586"/>
              <a:ext cx="144258" cy="430342"/>
            </a:xfrm>
            <a:prstGeom prst="rightBrace">
              <a:avLst>
                <a:gd name="adj1" fmla="val 5039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p:cNvSpPr txBox="1"/>
            <p:nvPr/>
          </p:nvSpPr>
          <p:spPr>
            <a:xfrm>
              <a:off x="3055238" y="5730899"/>
              <a:ext cx="1084702" cy="461665"/>
            </a:xfrm>
            <a:prstGeom prst="rect">
              <a:avLst/>
            </a:prstGeom>
            <a:noFill/>
          </p:spPr>
          <p:txBody>
            <a:bodyPr wrap="square" rtlCol="0">
              <a:spAutoFit/>
            </a:bodyPr>
            <a:lstStyle/>
            <a:p>
              <a:r>
                <a:rPr kumimoji="1" lang="en-US" altLang="ja-JP" sz="2400" b="1" dirty="0" smtClean="0"/>
                <a:t>500ms</a:t>
              </a:r>
              <a:endParaRPr kumimoji="1" lang="ja-JP" altLang="en-US" sz="2400" b="1" dirty="0"/>
            </a:p>
          </p:txBody>
        </p:sp>
      </p:grpSp>
      <p:grpSp>
        <p:nvGrpSpPr>
          <p:cNvPr id="16" name="グループ化 15"/>
          <p:cNvGrpSpPr/>
          <p:nvPr/>
        </p:nvGrpSpPr>
        <p:grpSpPr>
          <a:xfrm>
            <a:off x="4930857" y="1546391"/>
            <a:ext cx="3601693" cy="2098640"/>
            <a:chOff x="4930857" y="1546391"/>
            <a:chExt cx="3601693" cy="2098640"/>
          </a:xfrm>
        </p:grpSpPr>
        <p:sp>
          <p:nvSpPr>
            <p:cNvPr id="8" name="正方形/長方形 7"/>
            <p:cNvSpPr/>
            <p:nvPr/>
          </p:nvSpPr>
          <p:spPr>
            <a:xfrm>
              <a:off x="4940126" y="1546391"/>
              <a:ext cx="3592424" cy="966960"/>
            </a:xfrm>
            <a:prstGeom prst="rect">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en-US" altLang="ja-JP" sz="2400" dirty="0" smtClean="0">
                  <a:solidFill>
                    <a:schemeClr val="tx1"/>
                  </a:solidFill>
                </a:rPr>
                <a:t>Green Coordinates (step 2)</a:t>
              </a:r>
            </a:p>
            <a:p>
              <a:pPr algn="r"/>
              <a:r>
                <a:rPr lang="en-US" altLang="ja-JP" sz="2400" b="1" dirty="0" smtClean="0">
                  <a:solidFill>
                    <a:schemeClr val="tx1"/>
                  </a:solidFill>
                </a:rPr>
                <a:t>70ms</a:t>
              </a:r>
              <a:endParaRPr kumimoji="1" lang="ja-JP" altLang="en-US" sz="2400" b="1" dirty="0">
                <a:solidFill>
                  <a:schemeClr val="tx1"/>
                </a:solidFill>
              </a:endParaRPr>
            </a:p>
          </p:txBody>
        </p:sp>
        <p:sp>
          <p:nvSpPr>
            <p:cNvPr id="9" name="正方形/長方形 8"/>
            <p:cNvSpPr/>
            <p:nvPr/>
          </p:nvSpPr>
          <p:spPr>
            <a:xfrm>
              <a:off x="4940125" y="2513351"/>
              <a:ext cx="3590459" cy="71242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en-US" altLang="ja-JP" sz="2000" dirty="0" smtClean="0">
                  <a:solidFill>
                    <a:schemeClr val="tx1"/>
                  </a:solidFill>
                </a:rPr>
                <a:t>Parameterization</a:t>
              </a:r>
            </a:p>
            <a:p>
              <a:r>
                <a:rPr lang="en-US" altLang="ja-JP" sz="2000" dirty="0" smtClean="0">
                  <a:solidFill>
                    <a:schemeClr val="tx1"/>
                  </a:solidFill>
                </a:rPr>
                <a:t>Cage deformation</a:t>
              </a:r>
              <a:endParaRPr kumimoji="1" lang="ja-JP" altLang="en-US" sz="2000" b="1" dirty="0">
                <a:solidFill>
                  <a:schemeClr val="tx1"/>
                </a:solidFill>
              </a:endParaRPr>
            </a:p>
          </p:txBody>
        </p:sp>
        <p:sp>
          <p:nvSpPr>
            <p:cNvPr id="23" name="テキスト ボックス 22"/>
            <p:cNvSpPr txBox="1"/>
            <p:nvPr/>
          </p:nvSpPr>
          <p:spPr>
            <a:xfrm>
              <a:off x="4930857" y="3183366"/>
              <a:ext cx="3601693" cy="461665"/>
            </a:xfrm>
            <a:prstGeom prst="rect">
              <a:avLst/>
            </a:prstGeom>
            <a:noFill/>
          </p:spPr>
          <p:txBody>
            <a:bodyPr wrap="square" rtlCol="0">
              <a:spAutoFit/>
            </a:bodyPr>
            <a:lstStyle/>
            <a:p>
              <a:pPr algn="ctr"/>
              <a:r>
                <a:rPr kumimoji="1" lang="en-US" altLang="ja-JP" sz="2400" dirty="0" smtClean="0"/>
                <a:t>Target canvas setup: </a:t>
              </a:r>
              <a:r>
                <a:rPr kumimoji="1" lang="en-US" altLang="ja-JP" sz="2400" b="1" dirty="0" smtClean="0">
                  <a:solidFill>
                    <a:schemeClr val="tx2"/>
                  </a:solidFill>
                </a:rPr>
                <a:t>120ms</a:t>
              </a:r>
              <a:endParaRPr kumimoji="1" lang="ja-JP" altLang="en-US" sz="2400" b="1" dirty="0">
                <a:solidFill>
                  <a:schemeClr val="tx2"/>
                </a:solidFill>
              </a:endParaRPr>
            </a:p>
          </p:txBody>
        </p:sp>
        <p:sp>
          <p:nvSpPr>
            <p:cNvPr id="32" name="右中かっこ 31"/>
            <p:cNvSpPr/>
            <p:nvPr/>
          </p:nvSpPr>
          <p:spPr>
            <a:xfrm>
              <a:off x="6937459" y="2668789"/>
              <a:ext cx="144258" cy="430342"/>
            </a:xfrm>
            <a:prstGeom prst="rightBrace">
              <a:avLst>
                <a:gd name="adj1" fmla="val 5039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7668430" y="2653127"/>
              <a:ext cx="864120" cy="461665"/>
            </a:xfrm>
            <a:prstGeom prst="rect">
              <a:avLst/>
            </a:prstGeom>
            <a:noFill/>
          </p:spPr>
          <p:txBody>
            <a:bodyPr wrap="square" rtlCol="0">
              <a:spAutoFit/>
            </a:bodyPr>
            <a:lstStyle/>
            <a:p>
              <a:r>
                <a:rPr kumimoji="1" lang="en-US" altLang="ja-JP" sz="2400" b="1" dirty="0" smtClean="0"/>
                <a:t>50ms</a:t>
              </a:r>
              <a:endParaRPr kumimoji="1" lang="ja-JP" altLang="en-US" sz="2400" b="1" dirty="0"/>
            </a:p>
          </p:txBody>
        </p:sp>
      </p:grpSp>
      <p:grpSp>
        <p:nvGrpSpPr>
          <p:cNvPr id="17" name="グループ化 16"/>
          <p:cNvGrpSpPr/>
          <p:nvPr/>
        </p:nvGrpSpPr>
        <p:grpSpPr>
          <a:xfrm>
            <a:off x="4940126" y="3838507"/>
            <a:ext cx="3592424" cy="2830943"/>
            <a:chOff x="4940126" y="3838507"/>
            <a:chExt cx="3592424" cy="2830943"/>
          </a:xfrm>
        </p:grpSpPr>
        <p:sp>
          <p:nvSpPr>
            <p:cNvPr id="7" name="正方形/長方形 6"/>
            <p:cNvSpPr/>
            <p:nvPr/>
          </p:nvSpPr>
          <p:spPr>
            <a:xfrm>
              <a:off x="4942091" y="3838507"/>
              <a:ext cx="3590459" cy="1444724"/>
            </a:xfrm>
            <a:prstGeom prst="rect">
              <a:avLst/>
            </a:prstGeom>
            <a:solidFill>
              <a:schemeClr val="accent5">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en-US" altLang="ja-JP" sz="2400" dirty="0" smtClean="0">
                  <a:solidFill>
                    <a:schemeClr val="tx1"/>
                  </a:solidFill>
                </a:rPr>
                <a:t>Bi-harmonic solver</a:t>
              </a:r>
            </a:p>
            <a:p>
              <a:pPr algn="r"/>
              <a:r>
                <a:rPr lang="en-US" altLang="ja-JP" sz="2400" b="1" dirty="0" smtClean="0">
                  <a:solidFill>
                    <a:schemeClr val="tx1"/>
                  </a:solidFill>
                </a:rPr>
                <a:t>100ms</a:t>
              </a:r>
              <a:endParaRPr kumimoji="1" lang="ja-JP" altLang="en-US" sz="2400" b="1" dirty="0">
                <a:solidFill>
                  <a:schemeClr val="tx1"/>
                </a:solidFill>
              </a:endParaRPr>
            </a:p>
          </p:txBody>
        </p:sp>
        <p:sp>
          <p:nvSpPr>
            <p:cNvPr id="18" name="正方形/長方形 17"/>
            <p:cNvSpPr/>
            <p:nvPr/>
          </p:nvSpPr>
          <p:spPr>
            <a:xfrm>
              <a:off x="4940126" y="5283231"/>
              <a:ext cx="3592424" cy="96696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2000" dirty="0" smtClean="0">
                  <a:solidFill>
                    <a:schemeClr val="tx1"/>
                  </a:solidFill>
                </a:rPr>
                <a:t>Boundary tracing</a:t>
              </a:r>
            </a:p>
            <a:p>
              <a:r>
                <a:rPr lang="en-US" altLang="ja-JP" sz="2000" dirty="0">
                  <a:solidFill>
                    <a:schemeClr val="tx1"/>
                  </a:solidFill>
                </a:rPr>
                <a:t>ROI </a:t>
              </a:r>
              <a:r>
                <a:rPr lang="en-US" altLang="ja-JP" sz="2000" dirty="0" smtClean="0">
                  <a:solidFill>
                    <a:schemeClr val="tx1"/>
                  </a:solidFill>
                </a:rPr>
                <a:t>correction</a:t>
              </a:r>
              <a:endParaRPr lang="en-US" altLang="ja-JP" sz="2000" b="1" dirty="0">
                <a:solidFill>
                  <a:schemeClr val="tx1"/>
                </a:solidFill>
              </a:endParaRPr>
            </a:p>
            <a:p>
              <a:r>
                <a:rPr kumimoji="1" lang="en-US" altLang="ja-JP" sz="2000" dirty="0" smtClean="0">
                  <a:solidFill>
                    <a:schemeClr val="tx1"/>
                  </a:solidFill>
                </a:rPr>
                <a:t>Stitching</a:t>
              </a:r>
              <a:endParaRPr kumimoji="1" lang="ja-JP" altLang="en-US" sz="2000" b="1" dirty="0">
                <a:solidFill>
                  <a:schemeClr val="tx1"/>
                </a:solidFill>
              </a:endParaRPr>
            </a:p>
          </p:txBody>
        </p:sp>
        <p:sp>
          <p:nvSpPr>
            <p:cNvPr id="24" name="テキスト ボックス 23"/>
            <p:cNvSpPr txBox="1"/>
            <p:nvPr/>
          </p:nvSpPr>
          <p:spPr>
            <a:xfrm>
              <a:off x="5117211" y="6207785"/>
              <a:ext cx="2997834" cy="461665"/>
            </a:xfrm>
            <a:prstGeom prst="rect">
              <a:avLst/>
            </a:prstGeom>
            <a:noFill/>
          </p:spPr>
          <p:txBody>
            <a:bodyPr wrap="square" rtlCol="0">
              <a:spAutoFit/>
            </a:bodyPr>
            <a:lstStyle/>
            <a:p>
              <a:pPr algn="ctr"/>
              <a:r>
                <a:rPr kumimoji="1" lang="en-US" altLang="ja-JP" sz="2400" dirty="0" smtClean="0"/>
                <a:t>ROI painting: </a:t>
              </a:r>
              <a:r>
                <a:rPr kumimoji="1" lang="en-US" altLang="ja-JP" sz="2400" b="1" dirty="0" smtClean="0">
                  <a:solidFill>
                    <a:schemeClr val="tx2"/>
                  </a:solidFill>
                </a:rPr>
                <a:t>170ms</a:t>
              </a:r>
              <a:endParaRPr kumimoji="1" lang="ja-JP" altLang="en-US" sz="2400" b="1" dirty="0">
                <a:solidFill>
                  <a:schemeClr val="tx2"/>
                </a:solidFill>
              </a:endParaRPr>
            </a:p>
          </p:txBody>
        </p:sp>
        <p:sp>
          <p:nvSpPr>
            <p:cNvPr id="33" name="右中かっこ 32"/>
            <p:cNvSpPr/>
            <p:nvPr/>
          </p:nvSpPr>
          <p:spPr>
            <a:xfrm>
              <a:off x="6876082" y="5404140"/>
              <a:ext cx="144258" cy="792110"/>
            </a:xfrm>
            <a:prstGeom prst="rightBrace">
              <a:avLst>
                <a:gd name="adj1" fmla="val 5039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p>
          </p:txBody>
        </p:sp>
        <p:sp>
          <p:nvSpPr>
            <p:cNvPr id="21" name="テキスト ボックス 20"/>
            <p:cNvSpPr txBox="1"/>
            <p:nvPr/>
          </p:nvSpPr>
          <p:spPr>
            <a:xfrm>
              <a:off x="7654716" y="5599933"/>
              <a:ext cx="864120" cy="461665"/>
            </a:xfrm>
            <a:prstGeom prst="rect">
              <a:avLst/>
            </a:prstGeom>
            <a:noFill/>
          </p:spPr>
          <p:txBody>
            <a:bodyPr wrap="square" rtlCol="0">
              <a:spAutoFit/>
            </a:bodyPr>
            <a:lstStyle/>
            <a:p>
              <a:r>
                <a:rPr lang="en-US" altLang="ja-JP" sz="2400" b="1" dirty="0"/>
                <a:t>7</a:t>
              </a:r>
              <a:r>
                <a:rPr kumimoji="1" lang="en-US" altLang="ja-JP" sz="2400" b="1" dirty="0" smtClean="0"/>
                <a:t>0ms</a:t>
              </a:r>
              <a:endParaRPr kumimoji="1" lang="ja-JP" altLang="en-US" sz="2400" b="1" dirty="0"/>
            </a:p>
          </p:txBody>
        </p:sp>
      </p:grpSp>
    </p:spTree>
    <p:extLst>
      <p:ext uri="{BB962C8B-B14F-4D97-AF65-F5344CB8AC3E}">
        <p14:creationId xmlns:p14="http://schemas.microsoft.com/office/powerpoint/2010/main" val="21630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Limitations &amp; f</a:t>
            </a:r>
            <a:r>
              <a:rPr kumimoji="1" lang="en-US" altLang="ja-JP" dirty="0" smtClean="0"/>
              <a:t>uture work</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Other types of canvas topologies</a:t>
            </a:r>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31</a:t>
            </a:fld>
            <a:endParaRPr kumimoji="1" lang="ja-JP"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445" y="2666457"/>
            <a:ext cx="294809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612367" y="5962606"/>
            <a:ext cx="2232248" cy="400110"/>
          </a:xfrm>
          <a:prstGeom prst="rect">
            <a:avLst/>
          </a:prstGeom>
          <a:noFill/>
        </p:spPr>
        <p:txBody>
          <a:bodyPr wrap="square" rtlCol="0">
            <a:spAutoFit/>
          </a:bodyPr>
          <a:lstStyle/>
          <a:p>
            <a:pPr algn="ctr"/>
            <a:r>
              <a:rPr kumimoji="1" lang="en-US" altLang="ja-JP" sz="2000" dirty="0" smtClean="0"/>
              <a:t>Spherical</a:t>
            </a:r>
            <a:endParaRPr kumimoji="1" lang="ja-JP" altLang="en-US" sz="2000" dirty="0"/>
          </a:p>
        </p:txBody>
      </p:sp>
      <p:sp>
        <p:nvSpPr>
          <p:cNvPr id="7" name="テキスト ボックス 6"/>
          <p:cNvSpPr txBox="1"/>
          <p:nvPr/>
        </p:nvSpPr>
        <p:spPr>
          <a:xfrm>
            <a:off x="1259632" y="5949280"/>
            <a:ext cx="2232248" cy="400110"/>
          </a:xfrm>
          <a:prstGeom prst="rect">
            <a:avLst/>
          </a:prstGeom>
          <a:noFill/>
        </p:spPr>
        <p:txBody>
          <a:bodyPr wrap="square" rtlCol="0">
            <a:spAutoFit/>
          </a:bodyPr>
          <a:lstStyle/>
          <a:p>
            <a:pPr algn="ctr"/>
            <a:r>
              <a:rPr kumimoji="1" lang="en-US" altLang="ja-JP" sz="2000" dirty="0" smtClean="0"/>
              <a:t>Cylindrical</a:t>
            </a:r>
            <a:endParaRPr kumimoji="1" lang="ja-JP" altLang="en-US" sz="2000" dirty="0"/>
          </a:p>
        </p:txBody>
      </p:sp>
      <p:grpSp>
        <p:nvGrpSpPr>
          <p:cNvPr id="6" name="グループ化 5"/>
          <p:cNvGrpSpPr/>
          <p:nvPr/>
        </p:nvGrpSpPr>
        <p:grpSpPr>
          <a:xfrm>
            <a:off x="1547664" y="2313377"/>
            <a:ext cx="1658047" cy="3427022"/>
            <a:chOff x="1475656" y="2564904"/>
            <a:chExt cx="1658047" cy="3427022"/>
          </a:xfrm>
        </p:grpSpPr>
        <p:sp>
          <p:nvSpPr>
            <p:cNvPr id="31" name="円柱 30"/>
            <p:cNvSpPr/>
            <p:nvPr/>
          </p:nvSpPr>
          <p:spPr>
            <a:xfrm>
              <a:off x="1477519" y="4263734"/>
              <a:ext cx="1656184" cy="1728192"/>
            </a:xfrm>
            <a:prstGeom prst="can">
              <a:avLst>
                <a:gd name="adj" fmla="val 52174"/>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柱 11"/>
            <p:cNvSpPr/>
            <p:nvPr/>
          </p:nvSpPr>
          <p:spPr>
            <a:xfrm>
              <a:off x="1475656" y="3399638"/>
              <a:ext cx="1656184" cy="1728192"/>
            </a:xfrm>
            <a:prstGeom prst="can">
              <a:avLst>
                <a:gd name="adj" fmla="val 5217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柱 12"/>
            <p:cNvSpPr/>
            <p:nvPr/>
          </p:nvSpPr>
          <p:spPr>
            <a:xfrm>
              <a:off x="1475656" y="3212976"/>
              <a:ext cx="1656184" cy="1728192"/>
            </a:xfrm>
            <a:prstGeom prst="can">
              <a:avLst>
                <a:gd name="adj" fmla="val 5217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柱 13"/>
            <p:cNvSpPr/>
            <p:nvPr/>
          </p:nvSpPr>
          <p:spPr>
            <a:xfrm>
              <a:off x="1475656" y="2996952"/>
              <a:ext cx="1656184" cy="1728192"/>
            </a:xfrm>
            <a:prstGeom prst="can">
              <a:avLst>
                <a:gd name="adj" fmla="val 5217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柱 14"/>
            <p:cNvSpPr/>
            <p:nvPr/>
          </p:nvSpPr>
          <p:spPr>
            <a:xfrm>
              <a:off x="1475656" y="2780928"/>
              <a:ext cx="1656184" cy="1728192"/>
            </a:xfrm>
            <a:prstGeom prst="can">
              <a:avLst>
                <a:gd name="adj" fmla="val 5217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2303748" y="4283572"/>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915816" y="4149080"/>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1680" y="4141937"/>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547664" y="4012785"/>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963528" y="4242358"/>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643968" y="4245688"/>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059832" y="4034426"/>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475656" y="3835069"/>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31840" y="3861048"/>
              <a:ext cx="0" cy="834734"/>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円柱 15"/>
            <p:cNvSpPr/>
            <p:nvPr/>
          </p:nvSpPr>
          <p:spPr>
            <a:xfrm>
              <a:off x="1475656" y="2564904"/>
              <a:ext cx="1656184" cy="1728192"/>
            </a:xfrm>
            <a:prstGeom prst="can">
              <a:avLst>
                <a:gd name="adj" fmla="val 52174"/>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59248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Limitations &amp; f</a:t>
            </a:r>
            <a:r>
              <a:rPr kumimoji="1" lang="en-US" altLang="ja-JP" dirty="0" smtClean="0"/>
              <a:t>uture work</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Interactively changing source canvas</a:t>
            </a:r>
          </a:p>
          <a:p>
            <a:pPr lvl="1"/>
            <a:r>
              <a:rPr lang="en-US" altLang="ja-JP" dirty="0" smtClean="0"/>
              <a:t>Like Photoshop “Patch Tool”</a:t>
            </a:r>
          </a:p>
          <a:p>
            <a:pPr lvl="1"/>
            <a:r>
              <a:rPr lang="en-US" altLang="ja-JP" dirty="0" smtClean="0"/>
              <a:t>Bottleneck: computation of Green Coordinates</a:t>
            </a:r>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32</a:t>
            </a:fld>
            <a:endParaRPr kumimoji="1" lang="ja-JP" altLang="en-US"/>
          </a:p>
        </p:txBody>
      </p:sp>
      <p:grpSp>
        <p:nvGrpSpPr>
          <p:cNvPr id="5" name="グループ化 4"/>
          <p:cNvGrpSpPr/>
          <p:nvPr/>
        </p:nvGrpSpPr>
        <p:grpSpPr>
          <a:xfrm>
            <a:off x="107503" y="3242910"/>
            <a:ext cx="8581389" cy="3466520"/>
            <a:chOff x="107503" y="3242910"/>
            <a:chExt cx="8581389" cy="3466520"/>
          </a:xfrm>
        </p:grpSpPr>
        <p:pic>
          <p:nvPicPr>
            <p:cNvPr id="5126" name="0" descr="C:\Users\kenshi\Desktop\0.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96" t="22444" r="7535" b="10637"/>
            <a:stretch/>
          </p:blipFill>
          <p:spPr bwMode="auto">
            <a:xfrm>
              <a:off x="107503" y="3242910"/>
              <a:ext cx="1460125" cy="1626250"/>
            </a:xfrm>
            <a:prstGeom prst="rect">
              <a:avLst/>
            </a:prstGeom>
            <a:noFill/>
            <a:extLst>
              <a:ext uri="{909E8E84-426E-40DD-AFC4-6F175D3DCCD1}">
                <a14:hiddenFill xmlns:a14="http://schemas.microsoft.com/office/drawing/2010/main">
                  <a:solidFill>
                    <a:srgbClr val="FFFFFF"/>
                  </a:solidFill>
                </a14:hiddenFill>
              </a:ext>
            </a:extLst>
          </p:spPr>
        </p:pic>
        <p:pic>
          <p:nvPicPr>
            <p:cNvPr id="5129" name="1" descr="C:\Users\kenshi\Desktop\1.bmp"/>
            <p:cNvPicPr>
              <a:picLocks noChangeAspect="1" noChangeArrowheads="1"/>
            </p:cNvPicPr>
            <p:nvPr/>
          </p:nvPicPr>
          <p:blipFill rotWithShape="1">
            <a:blip r:embed="rId4">
              <a:extLst>
                <a:ext uri="{28A0092B-C50C-407E-A947-70E740481C1C}">
                  <a14:useLocalDpi xmlns:a14="http://schemas.microsoft.com/office/drawing/2010/main" val="0"/>
                </a:ext>
              </a:extLst>
            </a:blip>
            <a:srcRect l="37336" t="22930" r="15247" b="9825"/>
            <a:stretch/>
          </p:blipFill>
          <p:spPr bwMode="auto">
            <a:xfrm>
              <a:off x="1835696" y="3501008"/>
              <a:ext cx="2172677" cy="28291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31" name="2" descr="C:\Users\kenshi\Desktop\2.bmp"/>
            <p:cNvPicPr>
              <a:picLocks noChangeAspect="1" noChangeArrowheads="1"/>
            </p:cNvPicPr>
            <p:nvPr/>
          </p:nvPicPr>
          <p:blipFill rotWithShape="1">
            <a:blip r:embed="rId5">
              <a:extLst>
                <a:ext uri="{28A0092B-C50C-407E-A947-70E740481C1C}">
                  <a14:useLocalDpi xmlns:a14="http://schemas.microsoft.com/office/drawing/2010/main" val="0"/>
                </a:ext>
              </a:extLst>
            </a:blip>
            <a:srcRect l="37336" t="22930" r="15247" b="9825"/>
            <a:stretch/>
          </p:blipFill>
          <p:spPr bwMode="auto">
            <a:xfrm>
              <a:off x="4171212" y="3501009"/>
              <a:ext cx="2172677" cy="28291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33" name="3" descr="C:\Users\kenshi\Desktop\3.bmp"/>
            <p:cNvPicPr>
              <a:picLocks noChangeAspect="1" noChangeArrowheads="1"/>
            </p:cNvPicPr>
            <p:nvPr/>
          </p:nvPicPr>
          <p:blipFill rotWithShape="1">
            <a:blip r:embed="rId6">
              <a:extLst>
                <a:ext uri="{28A0092B-C50C-407E-A947-70E740481C1C}">
                  <a14:useLocalDpi xmlns:a14="http://schemas.microsoft.com/office/drawing/2010/main" val="0"/>
                </a:ext>
              </a:extLst>
            </a:blip>
            <a:srcRect l="37336" t="22930" r="15247" b="9826"/>
            <a:stretch/>
          </p:blipFill>
          <p:spPr bwMode="auto">
            <a:xfrm>
              <a:off x="6516215" y="3501008"/>
              <a:ext cx="2172677" cy="28291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フリーフォーム 5"/>
            <p:cNvSpPr/>
            <p:nvPr/>
          </p:nvSpPr>
          <p:spPr>
            <a:xfrm>
              <a:off x="2523948" y="3571031"/>
              <a:ext cx="839001" cy="745227"/>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5320795" y="5541986"/>
              <a:ext cx="839001" cy="745227"/>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6588224" y="3605311"/>
              <a:ext cx="839001" cy="745227"/>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397916" y="3916757"/>
              <a:ext cx="514038" cy="425373"/>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342342" y="4637507"/>
              <a:ext cx="839001" cy="745227"/>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4644008" y="4637506"/>
              <a:ext cx="839001" cy="745227"/>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7007724" y="4637507"/>
              <a:ext cx="839001" cy="745227"/>
            </a:xfrm>
            <a:custGeom>
              <a:avLst/>
              <a:gdLst>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01703 w 839001"/>
                <a:gd name="connsiteY14" fmla="*/ 125809 h 745226"/>
                <a:gd name="connsiteX15" fmla="*/ 450903 w 839001"/>
                <a:gd name="connsiteY15" fmla="*/ 43259 h 745226"/>
                <a:gd name="connsiteX16" fmla="*/ 320728 w 839001"/>
                <a:gd name="connsiteY16" fmla="*/ 5159 h 745226"/>
                <a:gd name="connsiteX0" fmla="*/ 320728 w 839001"/>
                <a:gd name="connsiteY0" fmla="*/ 5159 h 745226"/>
                <a:gd name="connsiteX1" fmla="*/ 200078 w 839001"/>
                <a:gd name="connsiteY1" fmla="*/ 8334 h 745226"/>
                <a:gd name="connsiteX2" fmla="*/ 108003 w 839001"/>
                <a:gd name="connsiteY2" fmla="*/ 78184 h 745226"/>
                <a:gd name="connsiteX3" fmla="*/ 31803 w 839001"/>
                <a:gd name="connsiteY3" fmla="*/ 227409 h 745226"/>
                <a:gd name="connsiteX4" fmla="*/ 53 w 839001"/>
                <a:gd name="connsiteY4" fmla="*/ 446484 h 745226"/>
                <a:gd name="connsiteX5" fmla="*/ 38153 w 839001"/>
                <a:gd name="connsiteY5" fmla="*/ 560784 h 745226"/>
                <a:gd name="connsiteX6" fmla="*/ 196903 w 839001"/>
                <a:gd name="connsiteY6" fmla="*/ 671909 h 745226"/>
                <a:gd name="connsiteX7" fmla="*/ 387403 w 839001"/>
                <a:gd name="connsiteY7" fmla="*/ 719534 h 745226"/>
                <a:gd name="connsiteX8" fmla="*/ 669978 w 839001"/>
                <a:gd name="connsiteY8" fmla="*/ 744934 h 745226"/>
                <a:gd name="connsiteX9" fmla="*/ 784278 w 839001"/>
                <a:gd name="connsiteY9" fmla="*/ 703659 h 745226"/>
                <a:gd name="connsiteX10" fmla="*/ 838253 w 839001"/>
                <a:gd name="connsiteY10" fmla="*/ 608409 h 745226"/>
                <a:gd name="connsiteX11" fmla="*/ 809678 w 839001"/>
                <a:gd name="connsiteY11" fmla="*/ 532209 h 745226"/>
                <a:gd name="connsiteX12" fmla="*/ 727128 w 839001"/>
                <a:gd name="connsiteY12" fmla="*/ 395684 h 745226"/>
                <a:gd name="connsiteX13" fmla="*/ 574728 w 839001"/>
                <a:gd name="connsiteY13" fmla="*/ 189309 h 745226"/>
                <a:gd name="connsiteX14" fmla="*/ 515991 w 839001"/>
                <a:gd name="connsiteY14" fmla="*/ 116284 h 745226"/>
                <a:gd name="connsiteX15" fmla="*/ 450903 w 839001"/>
                <a:gd name="connsiteY15" fmla="*/ 43259 h 745226"/>
                <a:gd name="connsiteX16" fmla="*/ 320728 w 839001"/>
                <a:gd name="connsiteY16" fmla="*/ 5159 h 745226"/>
                <a:gd name="connsiteX0" fmla="*/ 320728 w 839001"/>
                <a:gd name="connsiteY0" fmla="*/ 5460 h 745527"/>
                <a:gd name="connsiteX1" fmla="*/ 200078 w 839001"/>
                <a:gd name="connsiteY1" fmla="*/ 8635 h 745527"/>
                <a:gd name="connsiteX2" fmla="*/ 108003 w 839001"/>
                <a:gd name="connsiteY2" fmla="*/ 78485 h 745527"/>
                <a:gd name="connsiteX3" fmla="*/ 31803 w 839001"/>
                <a:gd name="connsiteY3" fmla="*/ 227710 h 745527"/>
                <a:gd name="connsiteX4" fmla="*/ 53 w 839001"/>
                <a:gd name="connsiteY4" fmla="*/ 446785 h 745527"/>
                <a:gd name="connsiteX5" fmla="*/ 38153 w 839001"/>
                <a:gd name="connsiteY5" fmla="*/ 561085 h 745527"/>
                <a:gd name="connsiteX6" fmla="*/ 196903 w 839001"/>
                <a:gd name="connsiteY6" fmla="*/ 672210 h 745527"/>
                <a:gd name="connsiteX7" fmla="*/ 387403 w 839001"/>
                <a:gd name="connsiteY7" fmla="*/ 719835 h 745527"/>
                <a:gd name="connsiteX8" fmla="*/ 669978 w 839001"/>
                <a:gd name="connsiteY8" fmla="*/ 745235 h 745527"/>
                <a:gd name="connsiteX9" fmla="*/ 784278 w 839001"/>
                <a:gd name="connsiteY9" fmla="*/ 703960 h 745527"/>
                <a:gd name="connsiteX10" fmla="*/ 838253 w 839001"/>
                <a:gd name="connsiteY10" fmla="*/ 608710 h 745527"/>
                <a:gd name="connsiteX11" fmla="*/ 809678 w 839001"/>
                <a:gd name="connsiteY11" fmla="*/ 532510 h 745527"/>
                <a:gd name="connsiteX12" fmla="*/ 727128 w 839001"/>
                <a:gd name="connsiteY12" fmla="*/ 395985 h 745527"/>
                <a:gd name="connsiteX13" fmla="*/ 574728 w 839001"/>
                <a:gd name="connsiteY13" fmla="*/ 189610 h 745527"/>
                <a:gd name="connsiteX14" fmla="*/ 515991 w 839001"/>
                <a:gd name="connsiteY14" fmla="*/ 116585 h 745527"/>
                <a:gd name="connsiteX15" fmla="*/ 441378 w 839001"/>
                <a:gd name="connsiteY15" fmla="*/ 48323 h 745527"/>
                <a:gd name="connsiteX16" fmla="*/ 320728 w 839001"/>
                <a:gd name="connsiteY16" fmla="*/ 5460 h 7455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15991 w 839001"/>
                <a:gd name="connsiteY14" fmla="*/ 116285 h 745227"/>
                <a:gd name="connsiteX15" fmla="*/ 429472 w 839001"/>
                <a:gd name="connsiteY15" fmla="*/ 43260 h 745227"/>
                <a:gd name="connsiteX16" fmla="*/ 320728 w 839001"/>
                <a:gd name="connsiteY16" fmla="*/ 5160 h 745227"/>
                <a:gd name="connsiteX0" fmla="*/ 320728 w 839001"/>
                <a:gd name="connsiteY0" fmla="*/ 5160 h 745227"/>
                <a:gd name="connsiteX1" fmla="*/ 200078 w 839001"/>
                <a:gd name="connsiteY1" fmla="*/ 8335 h 745227"/>
                <a:gd name="connsiteX2" fmla="*/ 108003 w 839001"/>
                <a:gd name="connsiteY2" fmla="*/ 78185 h 745227"/>
                <a:gd name="connsiteX3" fmla="*/ 31803 w 839001"/>
                <a:gd name="connsiteY3" fmla="*/ 227410 h 745227"/>
                <a:gd name="connsiteX4" fmla="*/ 53 w 839001"/>
                <a:gd name="connsiteY4" fmla="*/ 446485 h 745227"/>
                <a:gd name="connsiteX5" fmla="*/ 38153 w 839001"/>
                <a:gd name="connsiteY5" fmla="*/ 560785 h 745227"/>
                <a:gd name="connsiteX6" fmla="*/ 196903 w 839001"/>
                <a:gd name="connsiteY6" fmla="*/ 671910 h 745227"/>
                <a:gd name="connsiteX7" fmla="*/ 387403 w 839001"/>
                <a:gd name="connsiteY7" fmla="*/ 719535 h 745227"/>
                <a:gd name="connsiteX8" fmla="*/ 669978 w 839001"/>
                <a:gd name="connsiteY8" fmla="*/ 744935 h 745227"/>
                <a:gd name="connsiteX9" fmla="*/ 784278 w 839001"/>
                <a:gd name="connsiteY9" fmla="*/ 703660 h 745227"/>
                <a:gd name="connsiteX10" fmla="*/ 838253 w 839001"/>
                <a:gd name="connsiteY10" fmla="*/ 608410 h 745227"/>
                <a:gd name="connsiteX11" fmla="*/ 809678 w 839001"/>
                <a:gd name="connsiteY11" fmla="*/ 532210 h 745227"/>
                <a:gd name="connsiteX12" fmla="*/ 727128 w 839001"/>
                <a:gd name="connsiteY12" fmla="*/ 395685 h 745227"/>
                <a:gd name="connsiteX13" fmla="*/ 574728 w 839001"/>
                <a:gd name="connsiteY13" fmla="*/ 189310 h 745227"/>
                <a:gd name="connsiteX14" fmla="*/ 508847 w 839001"/>
                <a:gd name="connsiteY14" fmla="*/ 121048 h 745227"/>
                <a:gd name="connsiteX15" fmla="*/ 429472 w 839001"/>
                <a:gd name="connsiteY15" fmla="*/ 43260 h 745227"/>
                <a:gd name="connsiteX16" fmla="*/ 320728 w 839001"/>
                <a:gd name="connsiteY16" fmla="*/ 5160 h 7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01" h="745227">
                  <a:moveTo>
                    <a:pt x="320728" y="5160"/>
                  </a:moveTo>
                  <a:cubicBezTo>
                    <a:pt x="282496" y="-661"/>
                    <a:pt x="235532" y="-3836"/>
                    <a:pt x="200078" y="8335"/>
                  </a:cubicBezTo>
                  <a:cubicBezTo>
                    <a:pt x="164624" y="20506"/>
                    <a:pt x="136049" y="41673"/>
                    <a:pt x="108003" y="78185"/>
                  </a:cubicBezTo>
                  <a:cubicBezTo>
                    <a:pt x="79957" y="114697"/>
                    <a:pt x="49795" y="166027"/>
                    <a:pt x="31803" y="227410"/>
                  </a:cubicBezTo>
                  <a:cubicBezTo>
                    <a:pt x="13811" y="288793"/>
                    <a:pt x="-1005" y="390923"/>
                    <a:pt x="53" y="446485"/>
                  </a:cubicBezTo>
                  <a:cubicBezTo>
                    <a:pt x="1111" y="502047"/>
                    <a:pt x="5345" y="523214"/>
                    <a:pt x="38153" y="560785"/>
                  </a:cubicBezTo>
                  <a:cubicBezTo>
                    <a:pt x="70961" y="598356"/>
                    <a:pt x="138695" y="645452"/>
                    <a:pt x="196903" y="671910"/>
                  </a:cubicBezTo>
                  <a:cubicBezTo>
                    <a:pt x="255111" y="698368"/>
                    <a:pt x="308557" y="707364"/>
                    <a:pt x="387403" y="719535"/>
                  </a:cubicBezTo>
                  <a:cubicBezTo>
                    <a:pt x="466249" y="731706"/>
                    <a:pt x="603832" y="747581"/>
                    <a:pt x="669978" y="744935"/>
                  </a:cubicBezTo>
                  <a:cubicBezTo>
                    <a:pt x="736124" y="742289"/>
                    <a:pt x="756232" y="726414"/>
                    <a:pt x="784278" y="703660"/>
                  </a:cubicBezTo>
                  <a:cubicBezTo>
                    <a:pt x="812324" y="680906"/>
                    <a:pt x="834020" y="636985"/>
                    <a:pt x="838253" y="608410"/>
                  </a:cubicBezTo>
                  <a:cubicBezTo>
                    <a:pt x="842486" y="579835"/>
                    <a:pt x="828199" y="567664"/>
                    <a:pt x="809678" y="532210"/>
                  </a:cubicBezTo>
                  <a:cubicBezTo>
                    <a:pt x="791157" y="496756"/>
                    <a:pt x="766286" y="452835"/>
                    <a:pt x="727128" y="395685"/>
                  </a:cubicBezTo>
                  <a:cubicBezTo>
                    <a:pt x="687970" y="338535"/>
                    <a:pt x="611108" y="235083"/>
                    <a:pt x="574728" y="189310"/>
                  </a:cubicBezTo>
                  <a:cubicBezTo>
                    <a:pt x="538348" y="143537"/>
                    <a:pt x="529484" y="145390"/>
                    <a:pt x="508847" y="121048"/>
                  </a:cubicBezTo>
                  <a:cubicBezTo>
                    <a:pt x="488210" y="96706"/>
                    <a:pt x="460825" y="62575"/>
                    <a:pt x="429472" y="43260"/>
                  </a:cubicBezTo>
                  <a:cubicBezTo>
                    <a:pt x="398119" y="23945"/>
                    <a:pt x="358960" y="10981"/>
                    <a:pt x="320728" y="5160"/>
                  </a:cubicBezTo>
                  <a:close/>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739164" y="6309320"/>
              <a:ext cx="2993076" cy="400110"/>
            </a:xfrm>
            <a:prstGeom prst="rect">
              <a:avLst/>
            </a:prstGeom>
            <a:noFill/>
          </p:spPr>
          <p:txBody>
            <a:bodyPr wrap="square" rtlCol="0">
              <a:spAutoFit/>
            </a:bodyPr>
            <a:lstStyle/>
            <a:p>
              <a:pPr algn="ctr"/>
              <a:r>
                <a:rPr kumimoji="1" lang="en-US" altLang="ja-JP" sz="2000" dirty="0" smtClean="0"/>
                <a:t>Photoshop “Patch Tool”</a:t>
              </a:r>
              <a:endParaRPr kumimoji="1" lang="ja-JP" altLang="en-US" sz="2000" dirty="0"/>
            </a:p>
          </p:txBody>
        </p:sp>
      </p:grpSp>
    </p:spTree>
    <p:extLst>
      <p:ext uri="{BB962C8B-B14F-4D97-AF65-F5344CB8AC3E}">
        <p14:creationId xmlns:p14="http://schemas.microsoft.com/office/powerpoint/2010/main" val="237037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Summary</a:t>
            </a:r>
            <a:br>
              <a:rPr kumimoji="1" lang="en-US" altLang="ja-JP" dirty="0" smtClean="0"/>
            </a:br>
            <a:r>
              <a:rPr kumimoji="1" lang="en-US" altLang="ja-JP" dirty="0" smtClean="0"/>
              <a:t>(users’ perspective)</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P</a:t>
            </a:r>
            <a:r>
              <a:rPr lang="en-US" altLang="ja-JP" dirty="0" smtClean="0"/>
              <a:t>aintbrush interface for</a:t>
            </a:r>
            <a:br>
              <a:rPr lang="en-US" altLang="ja-JP" dirty="0" smtClean="0"/>
            </a:br>
            <a:r>
              <a:rPr lang="en-US" altLang="ja-JP" dirty="0" smtClean="0"/>
              <a:t>geometry cloning</a:t>
            </a:r>
            <a:endParaRPr lang="en-US" altLang="ja-JP" dirty="0"/>
          </a:p>
          <a:p>
            <a:endParaRPr lang="en-US" altLang="ja-JP" dirty="0" smtClean="0"/>
          </a:p>
          <a:p>
            <a:r>
              <a:rPr lang="en-US" altLang="ja-JP" dirty="0" smtClean="0"/>
              <a:t>Can deal with</a:t>
            </a:r>
            <a:br>
              <a:rPr lang="en-US" altLang="ja-JP" dirty="0" smtClean="0"/>
            </a:br>
            <a:r>
              <a:rPr lang="en-US" altLang="ja-JP" dirty="0" smtClean="0"/>
              <a:t>non-displacement features</a:t>
            </a:r>
          </a:p>
          <a:p>
            <a:endParaRPr lang="en-US" altLang="ja-JP" dirty="0" smtClean="0"/>
          </a:p>
          <a:p>
            <a:r>
              <a:rPr lang="en-US" altLang="ja-JP" dirty="0" smtClean="0"/>
              <a:t>Can move target canvas </a:t>
            </a:r>
            <a:br>
              <a:rPr lang="en-US" altLang="ja-JP" dirty="0" smtClean="0"/>
            </a:br>
            <a:r>
              <a:rPr lang="en-US" altLang="ja-JP" dirty="0" smtClean="0"/>
              <a:t>after painting ROI</a:t>
            </a:r>
            <a:endParaRPr lang="en-US" altLang="ja-JP"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33</a:t>
            </a:fld>
            <a:endParaRPr kumimoji="1" lang="ja-JP" altLang="en-US"/>
          </a:p>
        </p:txBody>
      </p:sp>
      <p:pic>
        <p:nvPicPr>
          <p:cNvPr id="5" name="summary_part1.wmv">
            <a:hlinkClick r:id="" action="ppaction://media"/>
          </p:cNvPr>
          <p:cNvPicPr>
            <a:picLocks noChangeAspect="1"/>
          </p:cNvPicPr>
          <p:nvPr>
            <a:videoFile r:link="rId1"/>
            <p:extLst>
              <p:ext uri="{DAA4B4D4-6D71-4841-9C94-3DE7FCFB9230}">
                <p14:media xmlns:p14="http://schemas.microsoft.com/office/powerpoint/2010/main" r:embed="rId2">
                  <p14:trim end="3195.1456"/>
                </p14:media>
              </p:ext>
            </p:extLst>
          </p:nvPr>
        </p:nvPicPr>
        <p:blipFill rotWithShape="1">
          <a:blip r:embed="rId6"/>
          <a:srcRect l="4349" t="27387" r="5870" b="16305"/>
          <a:stretch/>
        </p:blipFill>
        <p:spPr>
          <a:xfrm>
            <a:off x="5940190" y="1556740"/>
            <a:ext cx="3059154" cy="1438936"/>
          </a:xfrm>
          <a:prstGeom prst="rect">
            <a:avLst/>
          </a:prstGeom>
          <a:ln>
            <a:solidFill>
              <a:schemeClr val="tx1"/>
            </a:solidFill>
          </a:ln>
        </p:spPr>
      </p:pic>
      <p:pic>
        <p:nvPicPr>
          <p:cNvPr id="6" name="summary_part2.wmv">
            <a:hlinkClick r:id="" action="ppaction://media"/>
          </p:cNvPr>
          <p:cNvPicPr>
            <a:picLocks noChangeAspect="1"/>
          </p:cNvPicPr>
          <p:nvPr>
            <a:videoFile r:link="rId1"/>
            <p:extLst>
              <p:ext uri="{DAA4B4D4-6D71-4841-9C94-3DE7FCFB9230}">
                <p14:media xmlns:p14="http://schemas.microsoft.com/office/powerpoint/2010/main" r:embed="rId3">
                  <p14:trim st="411.5131" end="1587.2652"/>
                </p14:media>
              </p:ext>
            </p:extLst>
          </p:nvPr>
        </p:nvPicPr>
        <p:blipFill rotWithShape="1">
          <a:blip r:embed="rId7"/>
          <a:srcRect t="16915" b="15549"/>
          <a:stretch>
            <a:fillRect/>
          </a:stretch>
        </p:blipFill>
        <p:spPr>
          <a:xfrm>
            <a:off x="5940190" y="3228795"/>
            <a:ext cx="3059154" cy="1549527"/>
          </a:xfrm>
          <a:prstGeom prst="rect">
            <a:avLst/>
          </a:prstGeom>
          <a:ln>
            <a:solidFill>
              <a:schemeClr val="tx1"/>
            </a:solidFill>
          </a:ln>
        </p:spPr>
      </p:pic>
      <p:pic>
        <p:nvPicPr>
          <p:cNvPr id="7" name="summary_part3.wmv">
            <a:hlinkClick r:id="" action="ppaction://media"/>
          </p:cNvPr>
          <p:cNvPicPr>
            <a:picLocks noChangeAspect="1"/>
          </p:cNvPicPr>
          <p:nvPr>
            <a:videoFile r:link="rId1"/>
            <p:extLst>
              <p:ext uri="{DAA4B4D4-6D71-4841-9C94-3DE7FCFB9230}">
                <p14:media xmlns:p14="http://schemas.microsoft.com/office/powerpoint/2010/main" r:embed="rId4">
                  <p14:trim st="486.0573" end="1252.532"/>
                </p14:media>
              </p:ext>
            </p:extLst>
          </p:nvPr>
        </p:nvPicPr>
        <p:blipFill rotWithShape="1">
          <a:blip r:embed="rId8"/>
          <a:srcRect t="21667" b="18623"/>
          <a:stretch/>
        </p:blipFill>
        <p:spPr>
          <a:xfrm>
            <a:off x="5940190" y="5011441"/>
            <a:ext cx="3059154" cy="1369969"/>
          </a:xfrm>
          <a:prstGeom prst="rect">
            <a:avLst/>
          </a:prstGeom>
          <a:ln>
            <a:solidFill>
              <a:schemeClr val="tx1"/>
            </a:solidFill>
          </a:ln>
        </p:spPr>
      </p:pic>
    </p:spTree>
    <p:extLst>
      <p:ext uri="{BB962C8B-B14F-4D97-AF65-F5344CB8AC3E}">
        <p14:creationId xmlns:p14="http://schemas.microsoft.com/office/powerpoint/2010/main" val="22854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567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4159" fill="hold"/>
                                        <p:tgtEl>
                                          <p:spTgt spid="6"/>
                                        </p:tgtEl>
                                      </p:cBhvr>
                                    </p:cmd>
                                  </p:childTnLst>
                                </p:cTn>
                              </p:par>
                              <p:par>
                                <p:cTn id="19" presetID="3" presetClass="mediacall" presetSubtype="0" fill="hold" nodeType="withEffect">
                                  <p:stCondLst>
                                    <p:cond delay="0"/>
                                  </p:stCondLst>
                                  <p:childTnLst>
                                    <p:cmd type="call" cmd="stop">
                                      <p:cBhvr>
                                        <p:cTn id="20" dur="1"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6094" fill="hold"/>
                                        <p:tgtEl>
                                          <p:spTgt spid="7"/>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5"/>
                </p:tgtEl>
              </p:cMediaNode>
            </p:video>
            <p:video>
              <p:cMediaNode vol="80000">
                <p:cTn id="32" repeatCount="indefinite" fill="hold" display="0">
                  <p:stCondLst>
                    <p:cond delay="indefinite"/>
                  </p:stCondLst>
                </p:cTn>
                <p:tgtEl>
                  <p:spTgt spid="6"/>
                </p:tgtEl>
              </p:cMediaNode>
            </p:video>
            <p:video>
              <p:cMediaNode vol="80000">
                <p:cTn id="33" repeatCount="indefinite"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Summary</a:t>
            </a:r>
            <a:br>
              <a:rPr kumimoji="1" lang="en-US" altLang="ja-JP" dirty="0" smtClean="0"/>
            </a:br>
            <a:r>
              <a:rPr kumimoji="1" lang="en-US" altLang="ja-JP" dirty="0" smtClean="0"/>
              <a:t>(technical aspects)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Parameterization by </a:t>
            </a:r>
            <a:br>
              <a:rPr lang="en-US" altLang="ja-JP" dirty="0" smtClean="0"/>
            </a:br>
            <a:r>
              <a:rPr lang="en-US" altLang="ja-JP" dirty="0" smtClean="0"/>
              <a:t>Discrete Exponential Map</a:t>
            </a:r>
          </a:p>
          <a:p>
            <a:endParaRPr lang="en-US" altLang="ja-JP" dirty="0" smtClean="0"/>
          </a:p>
          <a:p>
            <a:r>
              <a:rPr lang="en-US" altLang="ja-JP" dirty="0" smtClean="0"/>
              <a:t>Rough deformation by </a:t>
            </a:r>
            <a:br>
              <a:rPr lang="en-US" altLang="ja-JP" dirty="0" smtClean="0"/>
            </a:br>
            <a:r>
              <a:rPr lang="en-US" altLang="ja-JP" dirty="0" smtClean="0"/>
              <a:t>Green Coordinates</a:t>
            </a:r>
          </a:p>
          <a:p>
            <a:endParaRPr lang="en-US" altLang="ja-JP" dirty="0" smtClean="0"/>
          </a:p>
          <a:p>
            <a:r>
              <a:rPr lang="en-US" altLang="ja-JP" dirty="0" smtClean="0"/>
              <a:t>Offset membrane by </a:t>
            </a:r>
            <a:br>
              <a:rPr lang="en-US" altLang="ja-JP" dirty="0" smtClean="0"/>
            </a:br>
            <a:r>
              <a:rPr lang="en-US" altLang="ja-JP" dirty="0" smtClean="0"/>
              <a:t>GPU bi-harmonic solver</a:t>
            </a:r>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34</a:t>
            </a:fld>
            <a:endParaRPr kumimoji="1" lang="ja-JP" altLang="en-US"/>
          </a:p>
        </p:txBody>
      </p:sp>
      <p:grpSp>
        <p:nvGrpSpPr>
          <p:cNvPr id="101" name="summary_offset"/>
          <p:cNvGrpSpPr/>
          <p:nvPr/>
        </p:nvGrpSpPr>
        <p:grpSpPr>
          <a:xfrm>
            <a:off x="5479170" y="4797191"/>
            <a:ext cx="2909360" cy="1728240"/>
            <a:chOff x="5508130" y="4869200"/>
            <a:chExt cx="2909360" cy="1512210"/>
          </a:xfrm>
        </p:grpSpPr>
        <p:sp>
          <p:nvSpPr>
            <p:cNvPr id="78" name="tgt_canvas_cutR"/>
            <p:cNvSpPr/>
            <p:nvPr/>
          </p:nvSpPr>
          <p:spPr>
            <a:xfrm>
              <a:off x="7580804" y="4869200"/>
              <a:ext cx="836686" cy="862245"/>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043112 w 2043112"/>
                <a:gd name="connsiteY0" fmla="*/ 0 h 1147762"/>
                <a:gd name="connsiteX1" fmla="*/ 1905000 w 2043112"/>
                <a:gd name="connsiteY1" fmla="*/ 157162 h 1147762"/>
                <a:gd name="connsiteX2" fmla="*/ 1719262 w 2043112"/>
                <a:gd name="connsiteY2" fmla="*/ 452437 h 1147762"/>
                <a:gd name="connsiteX3" fmla="*/ 1590675 w 2043112"/>
                <a:gd name="connsiteY3" fmla="*/ 609600 h 1147762"/>
                <a:gd name="connsiteX4" fmla="*/ 1428750 w 2043112"/>
                <a:gd name="connsiteY4" fmla="*/ 738187 h 1147762"/>
                <a:gd name="connsiteX5" fmla="*/ 1223962 w 2043112"/>
                <a:gd name="connsiteY5" fmla="*/ 866775 h 1147762"/>
                <a:gd name="connsiteX6" fmla="*/ 1052512 w 2043112"/>
                <a:gd name="connsiteY6" fmla="*/ 909637 h 1147762"/>
                <a:gd name="connsiteX7" fmla="*/ 828675 w 2043112"/>
                <a:gd name="connsiteY7" fmla="*/ 938212 h 1147762"/>
                <a:gd name="connsiteX8" fmla="*/ 557212 w 2043112"/>
                <a:gd name="connsiteY8" fmla="*/ 971550 h 1147762"/>
                <a:gd name="connsiteX9" fmla="*/ 295275 w 2043112"/>
                <a:gd name="connsiteY9" fmla="*/ 1019175 h 1147762"/>
                <a:gd name="connsiteX10" fmla="*/ 0 w 2043112"/>
                <a:gd name="connsiteY10" fmla="*/ 1147762 h 1147762"/>
                <a:gd name="connsiteX0" fmla="*/ 1747837 w 1747837"/>
                <a:gd name="connsiteY0" fmla="*/ 0 h 1019175"/>
                <a:gd name="connsiteX1" fmla="*/ 1609725 w 1747837"/>
                <a:gd name="connsiteY1" fmla="*/ 157162 h 1019175"/>
                <a:gd name="connsiteX2" fmla="*/ 1423987 w 1747837"/>
                <a:gd name="connsiteY2" fmla="*/ 452437 h 1019175"/>
                <a:gd name="connsiteX3" fmla="*/ 1295400 w 1747837"/>
                <a:gd name="connsiteY3" fmla="*/ 609600 h 1019175"/>
                <a:gd name="connsiteX4" fmla="*/ 1133475 w 1747837"/>
                <a:gd name="connsiteY4" fmla="*/ 738187 h 1019175"/>
                <a:gd name="connsiteX5" fmla="*/ 928687 w 1747837"/>
                <a:gd name="connsiteY5" fmla="*/ 866775 h 1019175"/>
                <a:gd name="connsiteX6" fmla="*/ 757237 w 1747837"/>
                <a:gd name="connsiteY6" fmla="*/ 909637 h 1019175"/>
                <a:gd name="connsiteX7" fmla="*/ 533400 w 1747837"/>
                <a:gd name="connsiteY7" fmla="*/ 938212 h 1019175"/>
                <a:gd name="connsiteX8" fmla="*/ 261937 w 1747837"/>
                <a:gd name="connsiteY8" fmla="*/ 971550 h 1019175"/>
                <a:gd name="connsiteX9" fmla="*/ 0 w 1747837"/>
                <a:gd name="connsiteY9" fmla="*/ 1019175 h 1019175"/>
                <a:gd name="connsiteX0" fmla="*/ 1485900 w 1485900"/>
                <a:gd name="connsiteY0" fmla="*/ 0 h 971550"/>
                <a:gd name="connsiteX1" fmla="*/ 1347788 w 1485900"/>
                <a:gd name="connsiteY1" fmla="*/ 157162 h 971550"/>
                <a:gd name="connsiteX2" fmla="*/ 1162050 w 1485900"/>
                <a:gd name="connsiteY2" fmla="*/ 452437 h 971550"/>
                <a:gd name="connsiteX3" fmla="*/ 1033463 w 1485900"/>
                <a:gd name="connsiteY3" fmla="*/ 609600 h 971550"/>
                <a:gd name="connsiteX4" fmla="*/ 871538 w 1485900"/>
                <a:gd name="connsiteY4" fmla="*/ 738187 h 971550"/>
                <a:gd name="connsiteX5" fmla="*/ 666750 w 1485900"/>
                <a:gd name="connsiteY5" fmla="*/ 866775 h 971550"/>
                <a:gd name="connsiteX6" fmla="*/ 495300 w 1485900"/>
                <a:gd name="connsiteY6" fmla="*/ 909637 h 971550"/>
                <a:gd name="connsiteX7" fmla="*/ 271463 w 1485900"/>
                <a:gd name="connsiteY7" fmla="*/ 938212 h 971550"/>
                <a:gd name="connsiteX8" fmla="*/ 0 w 1485900"/>
                <a:gd name="connsiteY8" fmla="*/ 971550 h 971550"/>
                <a:gd name="connsiteX0" fmla="*/ 1214437 w 1214437"/>
                <a:gd name="connsiteY0" fmla="*/ 0 h 938212"/>
                <a:gd name="connsiteX1" fmla="*/ 1076325 w 1214437"/>
                <a:gd name="connsiteY1" fmla="*/ 157162 h 938212"/>
                <a:gd name="connsiteX2" fmla="*/ 890587 w 1214437"/>
                <a:gd name="connsiteY2" fmla="*/ 452437 h 938212"/>
                <a:gd name="connsiteX3" fmla="*/ 762000 w 1214437"/>
                <a:gd name="connsiteY3" fmla="*/ 609600 h 938212"/>
                <a:gd name="connsiteX4" fmla="*/ 600075 w 1214437"/>
                <a:gd name="connsiteY4" fmla="*/ 738187 h 938212"/>
                <a:gd name="connsiteX5" fmla="*/ 395287 w 1214437"/>
                <a:gd name="connsiteY5" fmla="*/ 866775 h 938212"/>
                <a:gd name="connsiteX6" fmla="*/ 223837 w 1214437"/>
                <a:gd name="connsiteY6" fmla="*/ 909637 h 938212"/>
                <a:gd name="connsiteX7" fmla="*/ 0 w 1214437"/>
                <a:gd name="connsiteY7" fmla="*/ 938212 h 938212"/>
                <a:gd name="connsiteX0" fmla="*/ 990600 w 990600"/>
                <a:gd name="connsiteY0" fmla="*/ 0 h 909637"/>
                <a:gd name="connsiteX1" fmla="*/ 852488 w 990600"/>
                <a:gd name="connsiteY1" fmla="*/ 157162 h 909637"/>
                <a:gd name="connsiteX2" fmla="*/ 666750 w 990600"/>
                <a:gd name="connsiteY2" fmla="*/ 452437 h 909637"/>
                <a:gd name="connsiteX3" fmla="*/ 538163 w 990600"/>
                <a:gd name="connsiteY3" fmla="*/ 609600 h 909637"/>
                <a:gd name="connsiteX4" fmla="*/ 376238 w 990600"/>
                <a:gd name="connsiteY4" fmla="*/ 738187 h 909637"/>
                <a:gd name="connsiteX5" fmla="*/ 171450 w 990600"/>
                <a:gd name="connsiteY5" fmla="*/ 866775 h 909637"/>
                <a:gd name="connsiteX6" fmla="*/ 0 w 990600"/>
                <a:gd name="connsiteY6" fmla="*/ 909637 h 909637"/>
                <a:gd name="connsiteX0" fmla="*/ 819150 w 819150"/>
                <a:gd name="connsiteY0" fmla="*/ 0 h 866775"/>
                <a:gd name="connsiteX1" fmla="*/ 681038 w 819150"/>
                <a:gd name="connsiteY1" fmla="*/ 157162 h 866775"/>
                <a:gd name="connsiteX2" fmla="*/ 495300 w 819150"/>
                <a:gd name="connsiteY2" fmla="*/ 452437 h 866775"/>
                <a:gd name="connsiteX3" fmla="*/ 366713 w 819150"/>
                <a:gd name="connsiteY3" fmla="*/ 609600 h 866775"/>
                <a:gd name="connsiteX4" fmla="*/ 204788 w 819150"/>
                <a:gd name="connsiteY4" fmla="*/ 738187 h 866775"/>
                <a:gd name="connsiteX5" fmla="*/ 0 w 819150"/>
                <a:gd name="connsiteY5" fmla="*/ 866775 h 866775"/>
                <a:gd name="connsiteX0" fmla="*/ 614362 w 614362"/>
                <a:gd name="connsiteY0" fmla="*/ 0 h 738187"/>
                <a:gd name="connsiteX1" fmla="*/ 476250 w 614362"/>
                <a:gd name="connsiteY1" fmla="*/ 157162 h 738187"/>
                <a:gd name="connsiteX2" fmla="*/ 290512 w 614362"/>
                <a:gd name="connsiteY2" fmla="*/ 452437 h 738187"/>
                <a:gd name="connsiteX3" fmla="*/ 161925 w 614362"/>
                <a:gd name="connsiteY3" fmla="*/ 609600 h 738187"/>
                <a:gd name="connsiteX4" fmla="*/ 0 w 614362"/>
                <a:gd name="connsiteY4" fmla="*/ 738187 h 738187"/>
                <a:gd name="connsiteX0" fmla="*/ 639505 w 639505"/>
                <a:gd name="connsiteY0" fmla="*/ 0 h 763118"/>
                <a:gd name="connsiteX1" fmla="*/ 501393 w 639505"/>
                <a:gd name="connsiteY1" fmla="*/ 157162 h 763118"/>
                <a:gd name="connsiteX2" fmla="*/ 315655 w 639505"/>
                <a:gd name="connsiteY2" fmla="*/ 452437 h 763118"/>
                <a:gd name="connsiteX3" fmla="*/ 187068 w 639505"/>
                <a:gd name="connsiteY3" fmla="*/ 609600 h 763118"/>
                <a:gd name="connsiteX4" fmla="*/ 0 w 639505"/>
                <a:gd name="connsiteY4" fmla="*/ 763118 h 763118"/>
                <a:gd name="connsiteX0" fmla="*/ 645092 w 645092"/>
                <a:gd name="connsiteY0" fmla="*/ 0 h 760348"/>
                <a:gd name="connsiteX1" fmla="*/ 506980 w 645092"/>
                <a:gd name="connsiteY1" fmla="*/ 157162 h 760348"/>
                <a:gd name="connsiteX2" fmla="*/ 321242 w 645092"/>
                <a:gd name="connsiteY2" fmla="*/ 452437 h 760348"/>
                <a:gd name="connsiteX3" fmla="*/ 192655 w 645092"/>
                <a:gd name="connsiteY3" fmla="*/ 609600 h 760348"/>
                <a:gd name="connsiteX4" fmla="*/ 0 w 645092"/>
                <a:gd name="connsiteY4" fmla="*/ 760348 h 76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92" h="760348">
                  <a:moveTo>
                    <a:pt x="645092" y="0"/>
                  </a:moveTo>
                  <a:cubicBezTo>
                    <a:pt x="589530" y="37306"/>
                    <a:pt x="560955" y="81756"/>
                    <a:pt x="506980" y="157162"/>
                  </a:cubicBezTo>
                  <a:cubicBezTo>
                    <a:pt x="453005" y="232568"/>
                    <a:pt x="373630" y="377031"/>
                    <a:pt x="321242" y="452437"/>
                  </a:cubicBezTo>
                  <a:cubicBezTo>
                    <a:pt x="268855" y="527843"/>
                    <a:pt x="246195" y="558282"/>
                    <a:pt x="192655" y="609600"/>
                  </a:cubicBezTo>
                  <a:cubicBezTo>
                    <a:pt x="139115" y="660918"/>
                    <a:pt x="61119" y="717486"/>
                    <a:pt x="0" y="760348"/>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tgt_canvas_cutL"/>
            <p:cNvSpPr/>
            <p:nvPr/>
          </p:nvSpPr>
          <p:spPr>
            <a:xfrm>
              <a:off x="5508130" y="6056373"/>
              <a:ext cx="544577" cy="325037"/>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 name="connsiteX0" fmla="*/ 2105025 w 2105025"/>
                <a:gd name="connsiteY0" fmla="*/ 0 h 1176338"/>
                <a:gd name="connsiteX1" fmla="*/ 1919287 w 2105025"/>
                <a:gd name="connsiteY1" fmla="*/ 295275 h 1176338"/>
                <a:gd name="connsiteX2" fmla="*/ 1790700 w 2105025"/>
                <a:gd name="connsiteY2" fmla="*/ 452438 h 1176338"/>
                <a:gd name="connsiteX3" fmla="*/ 1628775 w 2105025"/>
                <a:gd name="connsiteY3" fmla="*/ 581025 h 1176338"/>
                <a:gd name="connsiteX4" fmla="*/ 1423987 w 2105025"/>
                <a:gd name="connsiteY4" fmla="*/ 709613 h 1176338"/>
                <a:gd name="connsiteX5" fmla="*/ 1252537 w 2105025"/>
                <a:gd name="connsiteY5" fmla="*/ 752475 h 1176338"/>
                <a:gd name="connsiteX6" fmla="*/ 1028700 w 2105025"/>
                <a:gd name="connsiteY6" fmla="*/ 781050 h 1176338"/>
                <a:gd name="connsiteX7" fmla="*/ 757237 w 2105025"/>
                <a:gd name="connsiteY7" fmla="*/ 814388 h 1176338"/>
                <a:gd name="connsiteX8" fmla="*/ 495300 w 2105025"/>
                <a:gd name="connsiteY8" fmla="*/ 862013 h 1176338"/>
                <a:gd name="connsiteX9" fmla="*/ 200025 w 2105025"/>
                <a:gd name="connsiteY9" fmla="*/ 990600 h 1176338"/>
                <a:gd name="connsiteX10" fmla="*/ 0 w 2105025"/>
                <a:gd name="connsiteY10" fmla="*/ 1176338 h 1176338"/>
                <a:gd name="connsiteX0" fmla="*/ 1919287 w 1919287"/>
                <a:gd name="connsiteY0" fmla="*/ 0 h 881063"/>
                <a:gd name="connsiteX1" fmla="*/ 1790700 w 1919287"/>
                <a:gd name="connsiteY1" fmla="*/ 157163 h 881063"/>
                <a:gd name="connsiteX2" fmla="*/ 1628775 w 1919287"/>
                <a:gd name="connsiteY2" fmla="*/ 285750 h 881063"/>
                <a:gd name="connsiteX3" fmla="*/ 1423987 w 1919287"/>
                <a:gd name="connsiteY3" fmla="*/ 414338 h 881063"/>
                <a:gd name="connsiteX4" fmla="*/ 1252537 w 1919287"/>
                <a:gd name="connsiteY4" fmla="*/ 457200 h 881063"/>
                <a:gd name="connsiteX5" fmla="*/ 1028700 w 1919287"/>
                <a:gd name="connsiteY5" fmla="*/ 485775 h 881063"/>
                <a:gd name="connsiteX6" fmla="*/ 757237 w 1919287"/>
                <a:gd name="connsiteY6" fmla="*/ 519113 h 881063"/>
                <a:gd name="connsiteX7" fmla="*/ 495300 w 1919287"/>
                <a:gd name="connsiteY7" fmla="*/ 566738 h 881063"/>
                <a:gd name="connsiteX8" fmla="*/ 200025 w 1919287"/>
                <a:gd name="connsiteY8" fmla="*/ 695325 h 881063"/>
                <a:gd name="connsiteX9" fmla="*/ 0 w 1919287"/>
                <a:gd name="connsiteY9" fmla="*/ 881063 h 881063"/>
                <a:gd name="connsiteX0" fmla="*/ 1790700 w 1790700"/>
                <a:gd name="connsiteY0" fmla="*/ 0 h 723900"/>
                <a:gd name="connsiteX1" fmla="*/ 1628775 w 1790700"/>
                <a:gd name="connsiteY1" fmla="*/ 128587 h 723900"/>
                <a:gd name="connsiteX2" fmla="*/ 1423987 w 1790700"/>
                <a:gd name="connsiteY2" fmla="*/ 257175 h 723900"/>
                <a:gd name="connsiteX3" fmla="*/ 1252537 w 1790700"/>
                <a:gd name="connsiteY3" fmla="*/ 300037 h 723900"/>
                <a:gd name="connsiteX4" fmla="*/ 1028700 w 1790700"/>
                <a:gd name="connsiteY4" fmla="*/ 328612 h 723900"/>
                <a:gd name="connsiteX5" fmla="*/ 757237 w 1790700"/>
                <a:gd name="connsiteY5" fmla="*/ 361950 h 723900"/>
                <a:gd name="connsiteX6" fmla="*/ 495300 w 1790700"/>
                <a:gd name="connsiteY6" fmla="*/ 409575 h 723900"/>
                <a:gd name="connsiteX7" fmla="*/ 200025 w 1790700"/>
                <a:gd name="connsiteY7" fmla="*/ 538162 h 723900"/>
                <a:gd name="connsiteX8" fmla="*/ 0 w 1790700"/>
                <a:gd name="connsiteY8" fmla="*/ 723900 h 723900"/>
                <a:gd name="connsiteX0" fmla="*/ 1628775 w 1628775"/>
                <a:gd name="connsiteY0" fmla="*/ 0 h 595313"/>
                <a:gd name="connsiteX1" fmla="*/ 1423987 w 1628775"/>
                <a:gd name="connsiteY1" fmla="*/ 128588 h 595313"/>
                <a:gd name="connsiteX2" fmla="*/ 1252537 w 1628775"/>
                <a:gd name="connsiteY2" fmla="*/ 171450 h 595313"/>
                <a:gd name="connsiteX3" fmla="*/ 1028700 w 1628775"/>
                <a:gd name="connsiteY3" fmla="*/ 200025 h 595313"/>
                <a:gd name="connsiteX4" fmla="*/ 757237 w 1628775"/>
                <a:gd name="connsiteY4" fmla="*/ 233363 h 595313"/>
                <a:gd name="connsiteX5" fmla="*/ 495300 w 1628775"/>
                <a:gd name="connsiteY5" fmla="*/ 280988 h 595313"/>
                <a:gd name="connsiteX6" fmla="*/ 200025 w 1628775"/>
                <a:gd name="connsiteY6" fmla="*/ 409575 h 595313"/>
                <a:gd name="connsiteX7" fmla="*/ 0 w 1628775"/>
                <a:gd name="connsiteY7" fmla="*/ 595313 h 595313"/>
                <a:gd name="connsiteX0" fmla="*/ 1423987 w 1423987"/>
                <a:gd name="connsiteY0" fmla="*/ 0 h 466725"/>
                <a:gd name="connsiteX1" fmla="*/ 1252537 w 1423987"/>
                <a:gd name="connsiteY1" fmla="*/ 42862 h 466725"/>
                <a:gd name="connsiteX2" fmla="*/ 1028700 w 1423987"/>
                <a:gd name="connsiteY2" fmla="*/ 71437 h 466725"/>
                <a:gd name="connsiteX3" fmla="*/ 757237 w 1423987"/>
                <a:gd name="connsiteY3" fmla="*/ 104775 h 466725"/>
                <a:gd name="connsiteX4" fmla="*/ 495300 w 1423987"/>
                <a:gd name="connsiteY4" fmla="*/ 152400 h 466725"/>
                <a:gd name="connsiteX5" fmla="*/ 200025 w 1423987"/>
                <a:gd name="connsiteY5" fmla="*/ 280987 h 466725"/>
                <a:gd name="connsiteX6" fmla="*/ 0 w 1423987"/>
                <a:gd name="connsiteY6" fmla="*/ 466725 h 466725"/>
                <a:gd name="connsiteX0" fmla="*/ 1252537 w 1252537"/>
                <a:gd name="connsiteY0" fmla="*/ 0 h 423863"/>
                <a:gd name="connsiteX1" fmla="*/ 1028700 w 1252537"/>
                <a:gd name="connsiteY1" fmla="*/ 28575 h 423863"/>
                <a:gd name="connsiteX2" fmla="*/ 757237 w 1252537"/>
                <a:gd name="connsiteY2" fmla="*/ 61913 h 423863"/>
                <a:gd name="connsiteX3" fmla="*/ 495300 w 1252537"/>
                <a:gd name="connsiteY3" fmla="*/ 109538 h 423863"/>
                <a:gd name="connsiteX4" fmla="*/ 200025 w 1252537"/>
                <a:gd name="connsiteY4" fmla="*/ 238125 h 423863"/>
                <a:gd name="connsiteX5" fmla="*/ 0 w 1252537"/>
                <a:gd name="connsiteY5" fmla="*/ 423863 h 423863"/>
                <a:gd name="connsiteX0" fmla="*/ 1028700 w 1028700"/>
                <a:gd name="connsiteY0" fmla="*/ 0 h 395288"/>
                <a:gd name="connsiteX1" fmla="*/ 757237 w 1028700"/>
                <a:gd name="connsiteY1" fmla="*/ 33338 h 395288"/>
                <a:gd name="connsiteX2" fmla="*/ 495300 w 1028700"/>
                <a:gd name="connsiteY2" fmla="*/ 80963 h 395288"/>
                <a:gd name="connsiteX3" fmla="*/ 200025 w 1028700"/>
                <a:gd name="connsiteY3" fmla="*/ 209550 h 395288"/>
                <a:gd name="connsiteX4" fmla="*/ 0 w 1028700"/>
                <a:gd name="connsiteY4" fmla="*/ 395288 h 395288"/>
                <a:gd name="connsiteX0" fmla="*/ 757237 w 757237"/>
                <a:gd name="connsiteY0" fmla="*/ 0 h 361950"/>
                <a:gd name="connsiteX1" fmla="*/ 495300 w 757237"/>
                <a:gd name="connsiteY1" fmla="*/ 47625 h 361950"/>
                <a:gd name="connsiteX2" fmla="*/ 200025 w 757237"/>
                <a:gd name="connsiteY2" fmla="*/ 176212 h 361950"/>
                <a:gd name="connsiteX3" fmla="*/ 0 w 757237"/>
                <a:gd name="connsiteY3" fmla="*/ 361950 h 361950"/>
                <a:gd name="connsiteX0" fmla="*/ 495300 w 495300"/>
                <a:gd name="connsiteY0" fmla="*/ 0 h 314325"/>
                <a:gd name="connsiteX1" fmla="*/ 200025 w 495300"/>
                <a:gd name="connsiteY1" fmla="*/ 128587 h 314325"/>
                <a:gd name="connsiteX2" fmla="*/ 0 w 495300"/>
                <a:gd name="connsiteY2" fmla="*/ 314325 h 314325"/>
                <a:gd name="connsiteX0" fmla="*/ 433840 w 433840"/>
                <a:gd name="connsiteY0" fmla="*/ 0 h 297705"/>
                <a:gd name="connsiteX1" fmla="*/ 200025 w 433840"/>
                <a:gd name="connsiteY1" fmla="*/ 111967 h 297705"/>
                <a:gd name="connsiteX2" fmla="*/ 0 w 433840"/>
                <a:gd name="connsiteY2" fmla="*/ 297705 h 297705"/>
                <a:gd name="connsiteX0" fmla="*/ 428253 w 428253"/>
                <a:gd name="connsiteY0" fmla="*/ 0 h 296320"/>
                <a:gd name="connsiteX1" fmla="*/ 200025 w 428253"/>
                <a:gd name="connsiteY1" fmla="*/ 110582 h 296320"/>
                <a:gd name="connsiteX2" fmla="*/ 0 w 428253"/>
                <a:gd name="connsiteY2" fmla="*/ 296320 h 296320"/>
                <a:gd name="connsiteX0" fmla="*/ 424063 w 424063"/>
                <a:gd name="connsiteY0" fmla="*/ 0 h 288010"/>
                <a:gd name="connsiteX1" fmla="*/ 200025 w 424063"/>
                <a:gd name="connsiteY1" fmla="*/ 102272 h 288010"/>
                <a:gd name="connsiteX2" fmla="*/ 0 w 424063"/>
                <a:gd name="connsiteY2" fmla="*/ 288010 h 288010"/>
                <a:gd name="connsiteX0" fmla="*/ 418476 w 418476"/>
                <a:gd name="connsiteY0" fmla="*/ 0 h 290780"/>
                <a:gd name="connsiteX1" fmla="*/ 200025 w 418476"/>
                <a:gd name="connsiteY1" fmla="*/ 105042 h 290780"/>
                <a:gd name="connsiteX2" fmla="*/ 0 w 418476"/>
                <a:gd name="connsiteY2" fmla="*/ 290780 h 290780"/>
                <a:gd name="connsiteX0" fmla="*/ 419873 w 419873"/>
                <a:gd name="connsiteY0" fmla="*/ 0 h 286625"/>
                <a:gd name="connsiteX1" fmla="*/ 200025 w 419873"/>
                <a:gd name="connsiteY1" fmla="*/ 100887 h 286625"/>
                <a:gd name="connsiteX2" fmla="*/ 0 w 419873"/>
                <a:gd name="connsiteY2" fmla="*/ 286625 h 286625"/>
              </a:gdLst>
              <a:ahLst/>
              <a:cxnLst>
                <a:cxn ang="0">
                  <a:pos x="connsiteX0" y="connsiteY0"/>
                </a:cxn>
                <a:cxn ang="0">
                  <a:pos x="connsiteX1" y="connsiteY1"/>
                </a:cxn>
                <a:cxn ang="0">
                  <a:pos x="connsiteX2" y="connsiteY2"/>
                </a:cxn>
              </a:cxnLst>
              <a:rect l="l" t="t" r="r" b="b"/>
              <a:pathLst>
                <a:path w="419873" h="286625">
                  <a:moveTo>
                    <a:pt x="419873" y="0"/>
                  </a:moveTo>
                  <a:cubicBezTo>
                    <a:pt x="327004" y="29369"/>
                    <a:pt x="282575" y="48500"/>
                    <a:pt x="200025" y="100887"/>
                  </a:cubicBezTo>
                  <a:cubicBezTo>
                    <a:pt x="117475" y="153274"/>
                    <a:pt x="51594" y="221538"/>
                    <a:pt x="0" y="286625"/>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src_canvas_cut"/>
            <p:cNvSpPr/>
            <p:nvPr/>
          </p:nvSpPr>
          <p:spPr>
            <a:xfrm>
              <a:off x="6073364" y="5366786"/>
              <a:ext cx="1454178" cy="702336"/>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117725"/>
                <a:gd name="connsiteY0" fmla="*/ 917575 h 917575"/>
                <a:gd name="connsiteX1" fmla="*/ 219075 w 2117725"/>
                <a:gd name="connsiteY1" fmla="*/ 806450 h 917575"/>
                <a:gd name="connsiteX2" fmla="*/ 317500 w 2117725"/>
                <a:gd name="connsiteY2" fmla="*/ 676275 h 917575"/>
                <a:gd name="connsiteX3" fmla="*/ 460375 w 2117725"/>
                <a:gd name="connsiteY3" fmla="*/ 676275 h 917575"/>
                <a:gd name="connsiteX4" fmla="*/ 606425 w 2117725"/>
                <a:gd name="connsiteY4" fmla="*/ 762000 h 917575"/>
                <a:gd name="connsiteX5" fmla="*/ 733425 w 2117725"/>
                <a:gd name="connsiteY5" fmla="*/ 682625 h 917575"/>
                <a:gd name="connsiteX6" fmla="*/ 866775 w 2117725"/>
                <a:gd name="connsiteY6" fmla="*/ 603250 h 917575"/>
                <a:gd name="connsiteX7" fmla="*/ 930275 w 2117725"/>
                <a:gd name="connsiteY7" fmla="*/ 736600 h 917575"/>
                <a:gd name="connsiteX8" fmla="*/ 1092200 w 2117725"/>
                <a:gd name="connsiteY8" fmla="*/ 717550 h 917575"/>
                <a:gd name="connsiteX9" fmla="*/ 1174750 w 2117725"/>
                <a:gd name="connsiteY9" fmla="*/ 596900 h 917575"/>
                <a:gd name="connsiteX10" fmla="*/ 1133475 w 2117725"/>
                <a:gd name="connsiteY10" fmla="*/ 479425 h 917575"/>
                <a:gd name="connsiteX11" fmla="*/ 952500 w 2117725"/>
                <a:gd name="connsiteY11" fmla="*/ 371475 h 917575"/>
                <a:gd name="connsiteX12" fmla="*/ 625475 w 2117725"/>
                <a:gd name="connsiteY12" fmla="*/ 457200 h 917575"/>
                <a:gd name="connsiteX13" fmla="*/ 746125 w 2117725"/>
                <a:gd name="connsiteY13" fmla="*/ 184150 h 917575"/>
                <a:gd name="connsiteX14" fmla="*/ 1200150 w 2117725"/>
                <a:gd name="connsiteY14" fmla="*/ 196850 h 917575"/>
                <a:gd name="connsiteX15" fmla="*/ 1435100 w 2117725"/>
                <a:gd name="connsiteY15" fmla="*/ 333375 h 917575"/>
                <a:gd name="connsiteX16" fmla="*/ 1666875 w 2117725"/>
                <a:gd name="connsiteY16" fmla="*/ 412750 h 917575"/>
                <a:gd name="connsiteX17" fmla="*/ 1727200 w 2117725"/>
                <a:gd name="connsiteY17" fmla="*/ 311150 h 917575"/>
                <a:gd name="connsiteX18" fmla="*/ 1755775 w 2117725"/>
                <a:gd name="connsiteY18" fmla="*/ 184150 h 917575"/>
                <a:gd name="connsiteX19" fmla="*/ 1933575 w 2117725"/>
                <a:gd name="connsiteY19" fmla="*/ 212725 h 917575"/>
                <a:gd name="connsiteX20" fmla="*/ 1971675 w 2117725"/>
                <a:gd name="connsiteY20" fmla="*/ 34925 h 917575"/>
                <a:gd name="connsiteX21" fmla="*/ 2117725 w 2117725"/>
                <a:gd name="connsiteY21" fmla="*/ 0 h 917575"/>
                <a:gd name="connsiteX0" fmla="*/ 0 w 1971675"/>
                <a:gd name="connsiteY0" fmla="*/ 882650 h 882650"/>
                <a:gd name="connsiteX1" fmla="*/ 219075 w 1971675"/>
                <a:gd name="connsiteY1" fmla="*/ 771525 h 882650"/>
                <a:gd name="connsiteX2" fmla="*/ 317500 w 1971675"/>
                <a:gd name="connsiteY2" fmla="*/ 641350 h 882650"/>
                <a:gd name="connsiteX3" fmla="*/ 460375 w 1971675"/>
                <a:gd name="connsiteY3" fmla="*/ 641350 h 882650"/>
                <a:gd name="connsiteX4" fmla="*/ 606425 w 1971675"/>
                <a:gd name="connsiteY4" fmla="*/ 727075 h 882650"/>
                <a:gd name="connsiteX5" fmla="*/ 733425 w 1971675"/>
                <a:gd name="connsiteY5" fmla="*/ 647700 h 882650"/>
                <a:gd name="connsiteX6" fmla="*/ 866775 w 1971675"/>
                <a:gd name="connsiteY6" fmla="*/ 568325 h 882650"/>
                <a:gd name="connsiteX7" fmla="*/ 930275 w 1971675"/>
                <a:gd name="connsiteY7" fmla="*/ 701675 h 882650"/>
                <a:gd name="connsiteX8" fmla="*/ 1092200 w 1971675"/>
                <a:gd name="connsiteY8" fmla="*/ 682625 h 882650"/>
                <a:gd name="connsiteX9" fmla="*/ 1174750 w 1971675"/>
                <a:gd name="connsiteY9" fmla="*/ 561975 h 882650"/>
                <a:gd name="connsiteX10" fmla="*/ 1133475 w 1971675"/>
                <a:gd name="connsiteY10" fmla="*/ 444500 h 882650"/>
                <a:gd name="connsiteX11" fmla="*/ 952500 w 1971675"/>
                <a:gd name="connsiteY11" fmla="*/ 336550 h 882650"/>
                <a:gd name="connsiteX12" fmla="*/ 625475 w 1971675"/>
                <a:gd name="connsiteY12" fmla="*/ 422275 h 882650"/>
                <a:gd name="connsiteX13" fmla="*/ 746125 w 1971675"/>
                <a:gd name="connsiteY13" fmla="*/ 149225 h 882650"/>
                <a:gd name="connsiteX14" fmla="*/ 1200150 w 1971675"/>
                <a:gd name="connsiteY14" fmla="*/ 161925 h 882650"/>
                <a:gd name="connsiteX15" fmla="*/ 1435100 w 1971675"/>
                <a:gd name="connsiteY15" fmla="*/ 298450 h 882650"/>
                <a:gd name="connsiteX16" fmla="*/ 1666875 w 1971675"/>
                <a:gd name="connsiteY16" fmla="*/ 377825 h 882650"/>
                <a:gd name="connsiteX17" fmla="*/ 1727200 w 1971675"/>
                <a:gd name="connsiteY17" fmla="*/ 276225 h 882650"/>
                <a:gd name="connsiteX18" fmla="*/ 1755775 w 1971675"/>
                <a:gd name="connsiteY18" fmla="*/ 149225 h 882650"/>
                <a:gd name="connsiteX19" fmla="*/ 1933575 w 1971675"/>
                <a:gd name="connsiteY19" fmla="*/ 177800 h 882650"/>
                <a:gd name="connsiteX20" fmla="*/ 1971675 w 1971675"/>
                <a:gd name="connsiteY20" fmla="*/ 0 h 882650"/>
                <a:gd name="connsiteX0" fmla="*/ 0 w 1933575"/>
                <a:gd name="connsiteY0" fmla="*/ 749453 h 749453"/>
                <a:gd name="connsiteX1" fmla="*/ 219075 w 1933575"/>
                <a:gd name="connsiteY1" fmla="*/ 638328 h 749453"/>
                <a:gd name="connsiteX2" fmla="*/ 317500 w 1933575"/>
                <a:gd name="connsiteY2" fmla="*/ 508153 h 749453"/>
                <a:gd name="connsiteX3" fmla="*/ 460375 w 1933575"/>
                <a:gd name="connsiteY3" fmla="*/ 508153 h 749453"/>
                <a:gd name="connsiteX4" fmla="*/ 606425 w 1933575"/>
                <a:gd name="connsiteY4" fmla="*/ 593878 h 749453"/>
                <a:gd name="connsiteX5" fmla="*/ 733425 w 1933575"/>
                <a:gd name="connsiteY5" fmla="*/ 514503 h 749453"/>
                <a:gd name="connsiteX6" fmla="*/ 866775 w 1933575"/>
                <a:gd name="connsiteY6" fmla="*/ 435128 h 749453"/>
                <a:gd name="connsiteX7" fmla="*/ 930275 w 1933575"/>
                <a:gd name="connsiteY7" fmla="*/ 568478 h 749453"/>
                <a:gd name="connsiteX8" fmla="*/ 1092200 w 1933575"/>
                <a:gd name="connsiteY8" fmla="*/ 549428 h 749453"/>
                <a:gd name="connsiteX9" fmla="*/ 1174750 w 1933575"/>
                <a:gd name="connsiteY9" fmla="*/ 428778 h 749453"/>
                <a:gd name="connsiteX10" fmla="*/ 1133475 w 1933575"/>
                <a:gd name="connsiteY10" fmla="*/ 311303 h 749453"/>
                <a:gd name="connsiteX11" fmla="*/ 952500 w 1933575"/>
                <a:gd name="connsiteY11" fmla="*/ 203353 h 749453"/>
                <a:gd name="connsiteX12" fmla="*/ 625475 w 1933575"/>
                <a:gd name="connsiteY12" fmla="*/ 289078 h 749453"/>
                <a:gd name="connsiteX13" fmla="*/ 746125 w 1933575"/>
                <a:gd name="connsiteY13" fmla="*/ 16028 h 749453"/>
                <a:gd name="connsiteX14" fmla="*/ 1200150 w 1933575"/>
                <a:gd name="connsiteY14" fmla="*/ 28728 h 749453"/>
                <a:gd name="connsiteX15" fmla="*/ 1435100 w 1933575"/>
                <a:gd name="connsiteY15" fmla="*/ 165253 h 749453"/>
                <a:gd name="connsiteX16" fmla="*/ 1666875 w 1933575"/>
                <a:gd name="connsiteY16" fmla="*/ 244628 h 749453"/>
                <a:gd name="connsiteX17" fmla="*/ 1727200 w 1933575"/>
                <a:gd name="connsiteY17" fmla="*/ 143028 h 749453"/>
                <a:gd name="connsiteX18" fmla="*/ 1755775 w 1933575"/>
                <a:gd name="connsiteY18" fmla="*/ 16028 h 749453"/>
                <a:gd name="connsiteX19" fmla="*/ 1933575 w 1933575"/>
                <a:gd name="connsiteY19" fmla="*/ 44603 h 749453"/>
                <a:gd name="connsiteX0" fmla="*/ 0 w 1755775"/>
                <a:gd name="connsiteY0" fmla="*/ 749453 h 749453"/>
                <a:gd name="connsiteX1" fmla="*/ 219075 w 1755775"/>
                <a:gd name="connsiteY1" fmla="*/ 638328 h 749453"/>
                <a:gd name="connsiteX2" fmla="*/ 317500 w 1755775"/>
                <a:gd name="connsiteY2" fmla="*/ 508153 h 749453"/>
                <a:gd name="connsiteX3" fmla="*/ 460375 w 1755775"/>
                <a:gd name="connsiteY3" fmla="*/ 508153 h 749453"/>
                <a:gd name="connsiteX4" fmla="*/ 606425 w 1755775"/>
                <a:gd name="connsiteY4" fmla="*/ 593878 h 749453"/>
                <a:gd name="connsiteX5" fmla="*/ 733425 w 1755775"/>
                <a:gd name="connsiteY5" fmla="*/ 514503 h 749453"/>
                <a:gd name="connsiteX6" fmla="*/ 866775 w 1755775"/>
                <a:gd name="connsiteY6" fmla="*/ 435128 h 749453"/>
                <a:gd name="connsiteX7" fmla="*/ 930275 w 1755775"/>
                <a:gd name="connsiteY7" fmla="*/ 568478 h 749453"/>
                <a:gd name="connsiteX8" fmla="*/ 1092200 w 1755775"/>
                <a:gd name="connsiteY8" fmla="*/ 549428 h 749453"/>
                <a:gd name="connsiteX9" fmla="*/ 1174750 w 1755775"/>
                <a:gd name="connsiteY9" fmla="*/ 428778 h 749453"/>
                <a:gd name="connsiteX10" fmla="*/ 1133475 w 1755775"/>
                <a:gd name="connsiteY10" fmla="*/ 311303 h 749453"/>
                <a:gd name="connsiteX11" fmla="*/ 952500 w 1755775"/>
                <a:gd name="connsiteY11" fmla="*/ 203353 h 749453"/>
                <a:gd name="connsiteX12" fmla="*/ 625475 w 1755775"/>
                <a:gd name="connsiteY12" fmla="*/ 289078 h 749453"/>
                <a:gd name="connsiteX13" fmla="*/ 746125 w 1755775"/>
                <a:gd name="connsiteY13" fmla="*/ 16028 h 749453"/>
                <a:gd name="connsiteX14" fmla="*/ 1200150 w 1755775"/>
                <a:gd name="connsiteY14" fmla="*/ 28728 h 749453"/>
                <a:gd name="connsiteX15" fmla="*/ 1435100 w 1755775"/>
                <a:gd name="connsiteY15" fmla="*/ 165253 h 749453"/>
                <a:gd name="connsiteX16" fmla="*/ 1666875 w 1755775"/>
                <a:gd name="connsiteY16" fmla="*/ 244628 h 749453"/>
                <a:gd name="connsiteX17" fmla="*/ 1727200 w 1755775"/>
                <a:gd name="connsiteY17" fmla="*/ 143028 h 749453"/>
                <a:gd name="connsiteX18" fmla="*/ 1755775 w 1755775"/>
                <a:gd name="connsiteY18" fmla="*/ 16028 h 749453"/>
                <a:gd name="connsiteX0" fmla="*/ 0 w 1727200"/>
                <a:gd name="connsiteY0" fmla="*/ 749453 h 749453"/>
                <a:gd name="connsiteX1" fmla="*/ 219075 w 1727200"/>
                <a:gd name="connsiteY1" fmla="*/ 638328 h 749453"/>
                <a:gd name="connsiteX2" fmla="*/ 317500 w 1727200"/>
                <a:gd name="connsiteY2" fmla="*/ 508153 h 749453"/>
                <a:gd name="connsiteX3" fmla="*/ 460375 w 1727200"/>
                <a:gd name="connsiteY3" fmla="*/ 508153 h 749453"/>
                <a:gd name="connsiteX4" fmla="*/ 606425 w 1727200"/>
                <a:gd name="connsiteY4" fmla="*/ 593878 h 749453"/>
                <a:gd name="connsiteX5" fmla="*/ 733425 w 1727200"/>
                <a:gd name="connsiteY5" fmla="*/ 514503 h 749453"/>
                <a:gd name="connsiteX6" fmla="*/ 866775 w 1727200"/>
                <a:gd name="connsiteY6" fmla="*/ 435128 h 749453"/>
                <a:gd name="connsiteX7" fmla="*/ 930275 w 1727200"/>
                <a:gd name="connsiteY7" fmla="*/ 568478 h 749453"/>
                <a:gd name="connsiteX8" fmla="*/ 1092200 w 1727200"/>
                <a:gd name="connsiteY8" fmla="*/ 549428 h 749453"/>
                <a:gd name="connsiteX9" fmla="*/ 1174750 w 1727200"/>
                <a:gd name="connsiteY9" fmla="*/ 428778 h 749453"/>
                <a:gd name="connsiteX10" fmla="*/ 1133475 w 1727200"/>
                <a:gd name="connsiteY10" fmla="*/ 311303 h 749453"/>
                <a:gd name="connsiteX11" fmla="*/ 952500 w 1727200"/>
                <a:gd name="connsiteY11" fmla="*/ 203353 h 749453"/>
                <a:gd name="connsiteX12" fmla="*/ 625475 w 1727200"/>
                <a:gd name="connsiteY12" fmla="*/ 289078 h 749453"/>
                <a:gd name="connsiteX13" fmla="*/ 746125 w 1727200"/>
                <a:gd name="connsiteY13" fmla="*/ 16028 h 749453"/>
                <a:gd name="connsiteX14" fmla="*/ 1200150 w 1727200"/>
                <a:gd name="connsiteY14" fmla="*/ 28728 h 749453"/>
                <a:gd name="connsiteX15" fmla="*/ 1435100 w 1727200"/>
                <a:gd name="connsiteY15" fmla="*/ 165253 h 749453"/>
                <a:gd name="connsiteX16" fmla="*/ 1666875 w 1727200"/>
                <a:gd name="connsiteY16" fmla="*/ 244628 h 749453"/>
                <a:gd name="connsiteX17" fmla="*/ 1727200 w 1727200"/>
                <a:gd name="connsiteY17" fmla="*/ 1430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666875 w 1666875"/>
                <a:gd name="connsiteY16" fmla="*/ 2446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549726 w 1666875"/>
                <a:gd name="connsiteY16" fmla="*/ 214362 h 749453"/>
                <a:gd name="connsiteX17" fmla="*/ 1666875 w 1666875"/>
                <a:gd name="connsiteY17" fmla="*/ 244628 h 749453"/>
                <a:gd name="connsiteX0" fmla="*/ 0 w 1549726"/>
                <a:gd name="connsiteY0" fmla="*/ 749453 h 749453"/>
                <a:gd name="connsiteX1" fmla="*/ 219075 w 1549726"/>
                <a:gd name="connsiteY1" fmla="*/ 638328 h 749453"/>
                <a:gd name="connsiteX2" fmla="*/ 317500 w 1549726"/>
                <a:gd name="connsiteY2" fmla="*/ 508153 h 749453"/>
                <a:gd name="connsiteX3" fmla="*/ 460375 w 1549726"/>
                <a:gd name="connsiteY3" fmla="*/ 508153 h 749453"/>
                <a:gd name="connsiteX4" fmla="*/ 606425 w 1549726"/>
                <a:gd name="connsiteY4" fmla="*/ 593878 h 749453"/>
                <a:gd name="connsiteX5" fmla="*/ 733425 w 1549726"/>
                <a:gd name="connsiteY5" fmla="*/ 514503 h 749453"/>
                <a:gd name="connsiteX6" fmla="*/ 866775 w 1549726"/>
                <a:gd name="connsiteY6" fmla="*/ 435128 h 749453"/>
                <a:gd name="connsiteX7" fmla="*/ 930275 w 1549726"/>
                <a:gd name="connsiteY7" fmla="*/ 568478 h 749453"/>
                <a:gd name="connsiteX8" fmla="*/ 1092200 w 1549726"/>
                <a:gd name="connsiteY8" fmla="*/ 549428 h 749453"/>
                <a:gd name="connsiteX9" fmla="*/ 1174750 w 1549726"/>
                <a:gd name="connsiteY9" fmla="*/ 428778 h 749453"/>
                <a:gd name="connsiteX10" fmla="*/ 1133475 w 1549726"/>
                <a:gd name="connsiteY10" fmla="*/ 311303 h 749453"/>
                <a:gd name="connsiteX11" fmla="*/ 952500 w 1549726"/>
                <a:gd name="connsiteY11" fmla="*/ 203353 h 749453"/>
                <a:gd name="connsiteX12" fmla="*/ 625475 w 1549726"/>
                <a:gd name="connsiteY12" fmla="*/ 289078 h 749453"/>
                <a:gd name="connsiteX13" fmla="*/ 746125 w 1549726"/>
                <a:gd name="connsiteY13" fmla="*/ 16028 h 749453"/>
                <a:gd name="connsiteX14" fmla="*/ 1200150 w 1549726"/>
                <a:gd name="connsiteY14" fmla="*/ 28728 h 749453"/>
                <a:gd name="connsiteX15" fmla="*/ 1435100 w 1549726"/>
                <a:gd name="connsiteY15" fmla="*/ 165253 h 749453"/>
                <a:gd name="connsiteX16" fmla="*/ 1549726 w 1549726"/>
                <a:gd name="connsiteY16" fmla="*/ 214362 h 749453"/>
                <a:gd name="connsiteX0" fmla="*/ 0 w 1330651"/>
                <a:gd name="connsiteY0" fmla="*/ 638328 h 638328"/>
                <a:gd name="connsiteX1" fmla="*/ 98425 w 1330651"/>
                <a:gd name="connsiteY1" fmla="*/ 508153 h 638328"/>
                <a:gd name="connsiteX2" fmla="*/ 241300 w 1330651"/>
                <a:gd name="connsiteY2" fmla="*/ 508153 h 638328"/>
                <a:gd name="connsiteX3" fmla="*/ 387350 w 1330651"/>
                <a:gd name="connsiteY3" fmla="*/ 593878 h 638328"/>
                <a:gd name="connsiteX4" fmla="*/ 514350 w 1330651"/>
                <a:gd name="connsiteY4" fmla="*/ 514503 h 638328"/>
                <a:gd name="connsiteX5" fmla="*/ 647700 w 1330651"/>
                <a:gd name="connsiteY5" fmla="*/ 435128 h 638328"/>
                <a:gd name="connsiteX6" fmla="*/ 711200 w 1330651"/>
                <a:gd name="connsiteY6" fmla="*/ 568478 h 638328"/>
                <a:gd name="connsiteX7" fmla="*/ 873125 w 1330651"/>
                <a:gd name="connsiteY7" fmla="*/ 549428 h 638328"/>
                <a:gd name="connsiteX8" fmla="*/ 955675 w 1330651"/>
                <a:gd name="connsiteY8" fmla="*/ 428778 h 638328"/>
                <a:gd name="connsiteX9" fmla="*/ 914400 w 1330651"/>
                <a:gd name="connsiteY9" fmla="*/ 311303 h 638328"/>
                <a:gd name="connsiteX10" fmla="*/ 733425 w 1330651"/>
                <a:gd name="connsiteY10" fmla="*/ 203353 h 638328"/>
                <a:gd name="connsiteX11" fmla="*/ 406400 w 1330651"/>
                <a:gd name="connsiteY11" fmla="*/ 289078 h 638328"/>
                <a:gd name="connsiteX12" fmla="*/ 527050 w 1330651"/>
                <a:gd name="connsiteY12" fmla="*/ 16028 h 638328"/>
                <a:gd name="connsiteX13" fmla="*/ 981075 w 1330651"/>
                <a:gd name="connsiteY13" fmla="*/ 28728 h 638328"/>
                <a:gd name="connsiteX14" fmla="*/ 1216025 w 1330651"/>
                <a:gd name="connsiteY14" fmla="*/ 165253 h 638328"/>
                <a:gd name="connsiteX15" fmla="*/ 1330651 w 1330651"/>
                <a:gd name="connsiteY15" fmla="*/ 214362 h 638328"/>
                <a:gd name="connsiteX0" fmla="*/ 0 w 1232226"/>
                <a:gd name="connsiteY0" fmla="*/ 508153 h 593893"/>
                <a:gd name="connsiteX1" fmla="*/ 142875 w 1232226"/>
                <a:gd name="connsiteY1" fmla="*/ 508153 h 593893"/>
                <a:gd name="connsiteX2" fmla="*/ 288925 w 1232226"/>
                <a:gd name="connsiteY2" fmla="*/ 593878 h 593893"/>
                <a:gd name="connsiteX3" fmla="*/ 415925 w 1232226"/>
                <a:gd name="connsiteY3" fmla="*/ 514503 h 593893"/>
                <a:gd name="connsiteX4" fmla="*/ 549275 w 1232226"/>
                <a:gd name="connsiteY4" fmla="*/ 435128 h 593893"/>
                <a:gd name="connsiteX5" fmla="*/ 612775 w 1232226"/>
                <a:gd name="connsiteY5" fmla="*/ 568478 h 593893"/>
                <a:gd name="connsiteX6" fmla="*/ 774700 w 1232226"/>
                <a:gd name="connsiteY6" fmla="*/ 549428 h 593893"/>
                <a:gd name="connsiteX7" fmla="*/ 857250 w 1232226"/>
                <a:gd name="connsiteY7" fmla="*/ 428778 h 593893"/>
                <a:gd name="connsiteX8" fmla="*/ 815975 w 1232226"/>
                <a:gd name="connsiteY8" fmla="*/ 311303 h 593893"/>
                <a:gd name="connsiteX9" fmla="*/ 635000 w 1232226"/>
                <a:gd name="connsiteY9" fmla="*/ 203353 h 593893"/>
                <a:gd name="connsiteX10" fmla="*/ 307975 w 1232226"/>
                <a:gd name="connsiteY10" fmla="*/ 289078 h 593893"/>
                <a:gd name="connsiteX11" fmla="*/ 428625 w 1232226"/>
                <a:gd name="connsiteY11" fmla="*/ 16028 h 593893"/>
                <a:gd name="connsiteX12" fmla="*/ 882650 w 1232226"/>
                <a:gd name="connsiteY12" fmla="*/ 28728 h 593893"/>
                <a:gd name="connsiteX13" fmla="*/ 1117600 w 1232226"/>
                <a:gd name="connsiteY13" fmla="*/ 165253 h 593893"/>
                <a:gd name="connsiteX14" fmla="*/ 1232226 w 1232226"/>
                <a:gd name="connsiteY14" fmla="*/ 214362 h 593893"/>
                <a:gd name="connsiteX0" fmla="*/ 0 w 1089351"/>
                <a:gd name="connsiteY0" fmla="*/ 508153 h 593893"/>
                <a:gd name="connsiteX1" fmla="*/ 146050 w 1089351"/>
                <a:gd name="connsiteY1" fmla="*/ 593878 h 593893"/>
                <a:gd name="connsiteX2" fmla="*/ 273050 w 1089351"/>
                <a:gd name="connsiteY2" fmla="*/ 514503 h 593893"/>
                <a:gd name="connsiteX3" fmla="*/ 406400 w 1089351"/>
                <a:gd name="connsiteY3" fmla="*/ 435128 h 593893"/>
                <a:gd name="connsiteX4" fmla="*/ 469900 w 1089351"/>
                <a:gd name="connsiteY4" fmla="*/ 568478 h 593893"/>
                <a:gd name="connsiteX5" fmla="*/ 631825 w 1089351"/>
                <a:gd name="connsiteY5" fmla="*/ 549428 h 593893"/>
                <a:gd name="connsiteX6" fmla="*/ 714375 w 1089351"/>
                <a:gd name="connsiteY6" fmla="*/ 428778 h 593893"/>
                <a:gd name="connsiteX7" fmla="*/ 673100 w 1089351"/>
                <a:gd name="connsiteY7" fmla="*/ 311303 h 593893"/>
                <a:gd name="connsiteX8" fmla="*/ 492125 w 1089351"/>
                <a:gd name="connsiteY8" fmla="*/ 203353 h 593893"/>
                <a:gd name="connsiteX9" fmla="*/ 165100 w 1089351"/>
                <a:gd name="connsiteY9" fmla="*/ 289078 h 593893"/>
                <a:gd name="connsiteX10" fmla="*/ 285750 w 1089351"/>
                <a:gd name="connsiteY10" fmla="*/ 16028 h 593893"/>
                <a:gd name="connsiteX11" fmla="*/ 739775 w 1089351"/>
                <a:gd name="connsiteY11" fmla="*/ 28728 h 593893"/>
                <a:gd name="connsiteX12" fmla="*/ 974725 w 1089351"/>
                <a:gd name="connsiteY12" fmla="*/ 165253 h 593893"/>
                <a:gd name="connsiteX13" fmla="*/ 1089351 w 1089351"/>
                <a:gd name="connsiteY13" fmla="*/ 214362 h 59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351" h="593893">
                  <a:moveTo>
                    <a:pt x="0" y="508153"/>
                  </a:moveTo>
                  <a:cubicBezTo>
                    <a:pt x="48154" y="522440"/>
                    <a:pt x="100542" y="592820"/>
                    <a:pt x="146050" y="593878"/>
                  </a:cubicBezTo>
                  <a:cubicBezTo>
                    <a:pt x="191558" y="594936"/>
                    <a:pt x="229658" y="540961"/>
                    <a:pt x="273050" y="514503"/>
                  </a:cubicBezTo>
                  <a:cubicBezTo>
                    <a:pt x="316442" y="488045"/>
                    <a:pt x="373592" y="426132"/>
                    <a:pt x="406400" y="435128"/>
                  </a:cubicBezTo>
                  <a:cubicBezTo>
                    <a:pt x="439208" y="444124"/>
                    <a:pt x="432329" y="549428"/>
                    <a:pt x="469900" y="568478"/>
                  </a:cubicBezTo>
                  <a:cubicBezTo>
                    <a:pt x="507471" y="587528"/>
                    <a:pt x="591079" y="572711"/>
                    <a:pt x="631825" y="549428"/>
                  </a:cubicBezTo>
                  <a:cubicBezTo>
                    <a:pt x="672571" y="526145"/>
                    <a:pt x="707496" y="468465"/>
                    <a:pt x="714375" y="428778"/>
                  </a:cubicBezTo>
                  <a:cubicBezTo>
                    <a:pt x="721254" y="389091"/>
                    <a:pt x="710142" y="348874"/>
                    <a:pt x="673100" y="311303"/>
                  </a:cubicBezTo>
                  <a:cubicBezTo>
                    <a:pt x="636058" y="273732"/>
                    <a:pt x="576792" y="207057"/>
                    <a:pt x="492125" y="203353"/>
                  </a:cubicBezTo>
                  <a:cubicBezTo>
                    <a:pt x="407458" y="199649"/>
                    <a:pt x="224896" y="320299"/>
                    <a:pt x="165100" y="289078"/>
                  </a:cubicBezTo>
                  <a:cubicBezTo>
                    <a:pt x="105304" y="257857"/>
                    <a:pt x="139171" y="46720"/>
                    <a:pt x="285750" y="16028"/>
                  </a:cubicBezTo>
                  <a:cubicBezTo>
                    <a:pt x="432329" y="-14664"/>
                    <a:pt x="624946" y="3857"/>
                    <a:pt x="739775" y="28728"/>
                  </a:cubicBezTo>
                  <a:cubicBezTo>
                    <a:pt x="854604" y="53599"/>
                    <a:pt x="916462" y="134314"/>
                    <a:pt x="974725" y="165253"/>
                  </a:cubicBezTo>
                  <a:cubicBezTo>
                    <a:pt x="1032988" y="196192"/>
                    <a:pt x="1050722" y="201133"/>
                    <a:pt x="1089351" y="21436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2" name="src_canvas_offset"/>
            <p:cNvSpPr/>
            <p:nvPr/>
          </p:nvSpPr>
          <p:spPr>
            <a:xfrm>
              <a:off x="6046527" y="5481789"/>
              <a:ext cx="1537968" cy="687578"/>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117725"/>
                <a:gd name="connsiteY0" fmla="*/ 917575 h 917575"/>
                <a:gd name="connsiteX1" fmla="*/ 219075 w 2117725"/>
                <a:gd name="connsiteY1" fmla="*/ 806450 h 917575"/>
                <a:gd name="connsiteX2" fmla="*/ 317500 w 2117725"/>
                <a:gd name="connsiteY2" fmla="*/ 676275 h 917575"/>
                <a:gd name="connsiteX3" fmla="*/ 460375 w 2117725"/>
                <a:gd name="connsiteY3" fmla="*/ 676275 h 917575"/>
                <a:gd name="connsiteX4" fmla="*/ 606425 w 2117725"/>
                <a:gd name="connsiteY4" fmla="*/ 762000 h 917575"/>
                <a:gd name="connsiteX5" fmla="*/ 733425 w 2117725"/>
                <a:gd name="connsiteY5" fmla="*/ 682625 h 917575"/>
                <a:gd name="connsiteX6" fmla="*/ 866775 w 2117725"/>
                <a:gd name="connsiteY6" fmla="*/ 603250 h 917575"/>
                <a:gd name="connsiteX7" fmla="*/ 930275 w 2117725"/>
                <a:gd name="connsiteY7" fmla="*/ 736600 h 917575"/>
                <a:gd name="connsiteX8" fmla="*/ 1092200 w 2117725"/>
                <a:gd name="connsiteY8" fmla="*/ 717550 h 917575"/>
                <a:gd name="connsiteX9" fmla="*/ 1174750 w 2117725"/>
                <a:gd name="connsiteY9" fmla="*/ 596900 h 917575"/>
                <a:gd name="connsiteX10" fmla="*/ 1133475 w 2117725"/>
                <a:gd name="connsiteY10" fmla="*/ 479425 h 917575"/>
                <a:gd name="connsiteX11" fmla="*/ 952500 w 2117725"/>
                <a:gd name="connsiteY11" fmla="*/ 371475 h 917575"/>
                <a:gd name="connsiteX12" fmla="*/ 625475 w 2117725"/>
                <a:gd name="connsiteY12" fmla="*/ 457200 h 917575"/>
                <a:gd name="connsiteX13" fmla="*/ 746125 w 2117725"/>
                <a:gd name="connsiteY13" fmla="*/ 184150 h 917575"/>
                <a:gd name="connsiteX14" fmla="*/ 1200150 w 2117725"/>
                <a:gd name="connsiteY14" fmla="*/ 196850 h 917575"/>
                <a:gd name="connsiteX15" fmla="*/ 1435100 w 2117725"/>
                <a:gd name="connsiteY15" fmla="*/ 333375 h 917575"/>
                <a:gd name="connsiteX16" fmla="*/ 1666875 w 2117725"/>
                <a:gd name="connsiteY16" fmla="*/ 412750 h 917575"/>
                <a:gd name="connsiteX17" fmla="*/ 1727200 w 2117725"/>
                <a:gd name="connsiteY17" fmla="*/ 311150 h 917575"/>
                <a:gd name="connsiteX18" fmla="*/ 1755775 w 2117725"/>
                <a:gd name="connsiteY18" fmla="*/ 184150 h 917575"/>
                <a:gd name="connsiteX19" fmla="*/ 1933575 w 2117725"/>
                <a:gd name="connsiteY19" fmla="*/ 212725 h 917575"/>
                <a:gd name="connsiteX20" fmla="*/ 1971675 w 2117725"/>
                <a:gd name="connsiteY20" fmla="*/ 34925 h 917575"/>
                <a:gd name="connsiteX21" fmla="*/ 2117725 w 2117725"/>
                <a:gd name="connsiteY21" fmla="*/ 0 h 917575"/>
                <a:gd name="connsiteX0" fmla="*/ 0 w 1971675"/>
                <a:gd name="connsiteY0" fmla="*/ 882650 h 882650"/>
                <a:gd name="connsiteX1" fmla="*/ 219075 w 1971675"/>
                <a:gd name="connsiteY1" fmla="*/ 771525 h 882650"/>
                <a:gd name="connsiteX2" fmla="*/ 317500 w 1971675"/>
                <a:gd name="connsiteY2" fmla="*/ 641350 h 882650"/>
                <a:gd name="connsiteX3" fmla="*/ 460375 w 1971675"/>
                <a:gd name="connsiteY3" fmla="*/ 641350 h 882650"/>
                <a:gd name="connsiteX4" fmla="*/ 606425 w 1971675"/>
                <a:gd name="connsiteY4" fmla="*/ 727075 h 882650"/>
                <a:gd name="connsiteX5" fmla="*/ 733425 w 1971675"/>
                <a:gd name="connsiteY5" fmla="*/ 647700 h 882650"/>
                <a:gd name="connsiteX6" fmla="*/ 866775 w 1971675"/>
                <a:gd name="connsiteY6" fmla="*/ 568325 h 882650"/>
                <a:gd name="connsiteX7" fmla="*/ 930275 w 1971675"/>
                <a:gd name="connsiteY7" fmla="*/ 701675 h 882650"/>
                <a:gd name="connsiteX8" fmla="*/ 1092200 w 1971675"/>
                <a:gd name="connsiteY8" fmla="*/ 682625 h 882650"/>
                <a:gd name="connsiteX9" fmla="*/ 1174750 w 1971675"/>
                <a:gd name="connsiteY9" fmla="*/ 561975 h 882650"/>
                <a:gd name="connsiteX10" fmla="*/ 1133475 w 1971675"/>
                <a:gd name="connsiteY10" fmla="*/ 444500 h 882650"/>
                <a:gd name="connsiteX11" fmla="*/ 952500 w 1971675"/>
                <a:gd name="connsiteY11" fmla="*/ 336550 h 882650"/>
                <a:gd name="connsiteX12" fmla="*/ 625475 w 1971675"/>
                <a:gd name="connsiteY12" fmla="*/ 422275 h 882650"/>
                <a:gd name="connsiteX13" fmla="*/ 746125 w 1971675"/>
                <a:gd name="connsiteY13" fmla="*/ 149225 h 882650"/>
                <a:gd name="connsiteX14" fmla="*/ 1200150 w 1971675"/>
                <a:gd name="connsiteY14" fmla="*/ 161925 h 882650"/>
                <a:gd name="connsiteX15" fmla="*/ 1435100 w 1971675"/>
                <a:gd name="connsiteY15" fmla="*/ 298450 h 882650"/>
                <a:gd name="connsiteX16" fmla="*/ 1666875 w 1971675"/>
                <a:gd name="connsiteY16" fmla="*/ 377825 h 882650"/>
                <a:gd name="connsiteX17" fmla="*/ 1727200 w 1971675"/>
                <a:gd name="connsiteY17" fmla="*/ 276225 h 882650"/>
                <a:gd name="connsiteX18" fmla="*/ 1755775 w 1971675"/>
                <a:gd name="connsiteY18" fmla="*/ 149225 h 882650"/>
                <a:gd name="connsiteX19" fmla="*/ 1933575 w 1971675"/>
                <a:gd name="connsiteY19" fmla="*/ 177800 h 882650"/>
                <a:gd name="connsiteX20" fmla="*/ 1971675 w 1971675"/>
                <a:gd name="connsiteY20" fmla="*/ 0 h 882650"/>
                <a:gd name="connsiteX0" fmla="*/ 0 w 1933575"/>
                <a:gd name="connsiteY0" fmla="*/ 749453 h 749453"/>
                <a:gd name="connsiteX1" fmla="*/ 219075 w 1933575"/>
                <a:gd name="connsiteY1" fmla="*/ 638328 h 749453"/>
                <a:gd name="connsiteX2" fmla="*/ 317500 w 1933575"/>
                <a:gd name="connsiteY2" fmla="*/ 508153 h 749453"/>
                <a:gd name="connsiteX3" fmla="*/ 460375 w 1933575"/>
                <a:gd name="connsiteY3" fmla="*/ 508153 h 749453"/>
                <a:gd name="connsiteX4" fmla="*/ 606425 w 1933575"/>
                <a:gd name="connsiteY4" fmla="*/ 593878 h 749453"/>
                <a:gd name="connsiteX5" fmla="*/ 733425 w 1933575"/>
                <a:gd name="connsiteY5" fmla="*/ 514503 h 749453"/>
                <a:gd name="connsiteX6" fmla="*/ 866775 w 1933575"/>
                <a:gd name="connsiteY6" fmla="*/ 435128 h 749453"/>
                <a:gd name="connsiteX7" fmla="*/ 930275 w 1933575"/>
                <a:gd name="connsiteY7" fmla="*/ 568478 h 749453"/>
                <a:gd name="connsiteX8" fmla="*/ 1092200 w 1933575"/>
                <a:gd name="connsiteY8" fmla="*/ 549428 h 749453"/>
                <a:gd name="connsiteX9" fmla="*/ 1174750 w 1933575"/>
                <a:gd name="connsiteY9" fmla="*/ 428778 h 749453"/>
                <a:gd name="connsiteX10" fmla="*/ 1133475 w 1933575"/>
                <a:gd name="connsiteY10" fmla="*/ 311303 h 749453"/>
                <a:gd name="connsiteX11" fmla="*/ 952500 w 1933575"/>
                <a:gd name="connsiteY11" fmla="*/ 203353 h 749453"/>
                <a:gd name="connsiteX12" fmla="*/ 625475 w 1933575"/>
                <a:gd name="connsiteY12" fmla="*/ 289078 h 749453"/>
                <a:gd name="connsiteX13" fmla="*/ 746125 w 1933575"/>
                <a:gd name="connsiteY13" fmla="*/ 16028 h 749453"/>
                <a:gd name="connsiteX14" fmla="*/ 1200150 w 1933575"/>
                <a:gd name="connsiteY14" fmla="*/ 28728 h 749453"/>
                <a:gd name="connsiteX15" fmla="*/ 1435100 w 1933575"/>
                <a:gd name="connsiteY15" fmla="*/ 165253 h 749453"/>
                <a:gd name="connsiteX16" fmla="*/ 1666875 w 1933575"/>
                <a:gd name="connsiteY16" fmla="*/ 244628 h 749453"/>
                <a:gd name="connsiteX17" fmla="*/ 1727200 w 1933575"/>
                <a:gd name="connsiteY17" fmla="*/ 143028 h 749453"/>
                <a:gd name="connsiteX18" fmla="*/ 1755775 w 1933575"/>
                <a:gd name="connsiteY18" fmla="*/ 16028 h 749453"/>
                <a:gd name="connsiteX19" fmla="*/ 1933575 w 1933575"/>
                <a:gd name="connsiteY19" fmla="*/ 44603 h 749453"/>
                <a:gd name="connsiteX0" fmla="*/ 0 w 1755775"/>
                <a:gd name="connsiteY0" fmla="*/ 749453 h 749453"/>
                <a:gd name="connsiteX1" fmla="*/ 219075 w 1755775"/>
                <a:gd name="connsiteY1" fmla="*/ 638328 h 749453"/>
                <a:gd name="connsiteX2" fmla="*/ 317500 w 1755775"/>
                <a:gd name="connsiteY2" fmla="*/ 508153 h 749453"/>
                <a:gd name="connsiteX3" fmla="*/ 460375 w 1755775"/>
                <a:gd name="connsiteY3" fmla="*/ 508153 h 749453"/>
                <a:gd name="connsiteX4" fmla="*/ 606425 w 1755775"/>
                <a:gd name="connsiteY4" fmla="*/ 593878 h 749453"/>
                <a:gd name="connsiteX5" fmla="*/ 733425 w 1755775"/>
                <a:gd name="connsiteY5" fmla="*/ 514503 h 749453"/>
                <a:gd name="connsiteX6" fmla="*/ 866775 w 1755775"/>
                <a:gd name="connsiteY6" fmla="*/ 435128 h 749453"/>
                <a:gd name="connsiteX7" fmla="*/ 930275 w 1755775"/>
                <a:gd name="connsiteY7" fmla="*/ 568478 h 749453"/>
                <a:gd name="connsiteX8" fmla="*/ 1092200 w 1755775"/>
                <a:gd name="connsiteY8" fmla="*/ 549428 h 749453"/>
                <a:gd name="connsiteX9" fmla="*/ 1174750 w 1755775"/>
                <a:gd name="connsiteY9" fmla="*/ 428778 h 749453"/>
                <a:gd name="connsiteX10" fmla="*/ 1133475 w 1755775"/>
                <a:gd name="connsiteY10" fmla="*/ 311303 h 749453"/>
                <a:gd name="connsiteX11" fmla="*/ 952500 w 1755775"/>
                <a:gd name="connsiteY11" fmla="*/ 203353 h 749453"/>
                <a:gd name="connsiteX12" fmla="*/ 625475 w 1755775"/>
                <a:gd name="connsiteY12" fmla="*/ 289078 h 749453"/>
                <a:gd name="connsiteX13" fmla="*/ 746125 w 1755775"/>
                <a:gd name="connsiteY13" fmla="*/ 16028 h 749453"/>
                <a:gd name="connsiteX14" fmla="*/ 1200150 w 1755775"/>
                <a:gd name="connsiteY14" fmla="*/ 28728 h 749453"/>
                <a:gd name="connsiteX15" fmla="*/ 1435100 w 1755775"/>
                <a:gd name="connsiteY15" fmla="*/ 165253 h 749453"/>
                <a:gd name="connsiteX16" fmla="*/ 1666875 w 1755775"/>
                <a:gd name="connsiteY16" fmla="*/ 244628 h 749453"/>
                <a:gd name="connsiteX17" fmla="*/ 1727200 w 1755775"/>
                <a:gd name="connsiteY17" fmla="*/ 143028 h 749453"/>
                <a:gd name="connsiteX18" fmla="*/ 1755775 w 1755775"/>
                <a:gd name="connsiteY18" fmla="*/ 16028 h 749453"/>
                <a:gd name="connsiteX0" fmla="*/ 0 w 1727200"/>
                <a:gd name="connsiteY0" fmla="*/ 749453 h 749453"/>
                <a:gd name="connsiteX1" fmla="*/ 219075 w 1727200"/>
                <a:gd name="connsiteY1" fmla="*/ 638328 h 749453"/>
                <a:gd name="connsiteX2" fmla="*/ 317500 w 1727200"/>
                <a:gd name="connsiteY2" fmla="*/ 508153 h 749453"/>
                <a:gd name="connsiteX3" fmla="*/ 460375 w 1727200"/>
                <a:gd name="connsiteY3" fmla="*/ 508153 h 749453"/>
                <a:gd name="connsiteX4" fmla="*/ 606425 w 1727200"/>
                <a:gd name="connsiteY4" fmla="*/ 593878 h 749453"/>
                <a:gd name="connsiteX5" fmla="*/ 733425 w 1727200"/>
                <a:gd name="connsiteY5" fmla="*/ 514503 h 749453"/>
                <a:gd name="connsiteX6" fmla="*/ 866775 w 1727200"/>
                <a:gd name="connsiteY6" fmla="*/ 435128 h 749453"/>
                <a:gd name="connsiteX7" fmla="*/ 930275 w 1727200"/>
                <a:gd name="connsiteY7" fmla="*/ 568478 h 749453"/>
                <a:gd name="connsiteX8" fmla="*/ 1092200 w 1727200"/>
                <a:gd name="connsiteY8" fmla="*/ 549428 h 749453"/>
                <a:gd name="connsiteX9" fmla="*/ 1174750 w 1727200"/>
                <a:gd name="connsiteY9" fmla="*/ 428778 h 749453"/>
                <a:gd name="connsiteX10" fmla="*/ 1133475 w 1727200"/>
                <a:gd name="connsiteY10" fmla="*/ 311303 h 749453"/>
                <a:gd name="connsiteX11" fmla="*/ 952500 w 1727200"/>
                <a:gd name="connsiteY11" fmla="*/ 203353 h 749453"/>
                <a:gd name="connsiteX12" fmla="*/ 625475 w 1727200"/>
                <a:gd name="connsiteY12" fmla="*/ 289078 h 749453"/>
                <a:gd name="connsiteX13" fmla="*/ 746125 w 1727200"/>
                <a:gd name="connsiteY13" fmla="*/ 16028 h 749453"/>
                <a:gd name="connsiteX14" fmla="*/ 1200150 w 1727200"/>
                <a:gd name="connsiteY14" fmla="*/ 28728 h 749453"/>
                <a:gd name="connsiteX15" fmla="*/ 1435100 w 1727200"/>
                <a:gd name="connsiteY15" fmla="*/ 165253 h 749453"/>
                <a:gd name="connsiteX16" fmla="*/ 1666875 w 1727200"/>
                <a:gd name="connsiteY16" fmla="*/ 244628 h 749453"/>
                <a:gd name="connsiteX17" fmla="*/ 1727200 w 1727200"/>
                <a:gd name="connsiteY17" fmla="*/ 1430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666875 w 1666875"/>
                <a:gd name="connsiteY16" fmla="*/ 244628 h 749453"/>
                <a:gd name="connsiteX0" fmla="*/ 0 w 1666875"/>
                <a:gd name="connsiteY0" fmla="*/ 749453 h 749453"/>
                <a:gd name="connsiteX1" fmla="*/ 219075 w 1666875"/>
                <a:gd name="connsiteY1" fmla="*/ 638328 h 749453"/>
                <a:gd name="connsiteX2" fmla="*/ 317500 w 1666875"/>
                <a:gd name="connsiteY2" fmla="*/ 508153 h 749453"/>
                <a:gd name="connsiteX3" fmla="*/ 460375 w 1666875"/>
                <a:gd name="connsiteY3" fmla="*/ 508153 h 749453"/>
                <a:gd name="connsiteX4" fmla="*/ 606425 w 1666875"/>
                <a:gd name="connsiteY4" fmla="*/ 593878 h 749453"/>
                <a:gd name="connsiteX5" fmla="*/ 733425 w 1666875"/>
                <a:gd name="connsiteY5" fmla="*/ 514503 h 749453"/>
                <a:gd name="connsiteX6" fmla="*/ 866775 w 1666875"/>
                <a:gd name="connsiteY6" fmla="*/ 435128 h 749453"/>
                <a:gd name="connsiteX7" fmla="*/ 930275 w 1666875"/>
                <a:gd name="connsiteY7" fmla="*/ 568478 h 749453"/>
                <a:gd name="connsiteX8" fmla="*/ 1092200 w 1666875"/>
                <a:gd name="connsiteY8" fmla="*/ 549428 h 749453"/>
                <a:gd name="connsiteX9" fmla="*/ 1174750 w 1666875"/>
                <a:gd name="connsiteY9" fmla="*/ 428778 h 749453"/>
                <a:gd name="connsiteX10" fmla="*/ 1133475 w 1666875"/>
                <a:gd name="connsiteY10" fmla="*/ 311303 h 749453"/>
                <a:gd name="connsiteX11" fmla="*/ 952500 w 1666875"/>
                <a:gd name="connsiteY11" fmla="*/ 203353 h 749453"/>
                <a:gd name="connsiteX12" fmla="*/ 625475 w 1666875"/>
                <a:gd name="connsiteY12" fmla="*/ 289078 h 749453"/>
                <a:gd name="connsiteX13" fmla="*/ 746125 w 1666875"/>
                <a:gd name="connsiteY13" fmla="*/ 16028 h 749453"/>
                <a:gd name="connsiteX14" fmla="*/ 1200150 w 1666875"/>
                <a:gd name="connsiteY14" fmla="*/ 28728 h 749453"/>
                <a:gd name="connsiteX15" fmla="*/ 1435100 w 1666875"/>
                <a:gd name="connsiteY15" fmla="*/ 165253 h 749453"/>
                <a:gd name="connsiteX16" fmla="*/ 1549726 w 1666875"/>
                <a:gd name="connsiteY16" fmla="*/ 214362 h 749453"/>
                <a:gd name="connsiteX17" fmla="*/ 1666875 w 1666875"/>
                <a:gd name="connsiteY17" fmla="*/ 244628 h 749453"/>
                <a:gd name="connsiteX0" fmla="*/ 0 w 1549726"/>
                <a:gd name="connsiteY0" fmla="*/ 749453 h 749453"/>
                <a:gd name="connsiteX1" fmla="*/ 219075 w 1549726"/>
                <a:gd name="connsiteY1" fmla="*/ 638328 h 749453"/>
                <a:gd name="connsiteX2" fmla="*/ 317500 w 1549726"/>
                <a:gd name="connsiteY2" fmla="*/ 508153 h 749453"/>
                <a:gd name="connsiteX3" fmla="*/ 460375 w 1549726"/>
                <a:gd name="connsiteY3" fmla="*/ 508153 h 749453"/>
                <a:gd name="connsiteX4" fmla="*/ 606425 w 1549726"/>
                <a:gd name="connsiteY4" fmla="*/ 593878 h 749453"/>
                <a:gd name="connsiteX5" fmla="*/ 733425 w 1549726"/>
                <a:gd name="connsiteY5" fmla="*/ 514503 h 749453"/>
                <a:gd name="connsiteX6" fmla="*/ 866775 w 1549726"/>
                <a:gd name="connsiteY6" fmla="*/ 435128 h 749453"/>
                <a:gd name="connsiteX7" fmla="*/ 930275 w 1549726"/>
                <a:gd name="connsiteY7" fmla="*/ 568478 h 749453"/>
                <a:gd name="connsiteX8" fmla="*/ 1092200 w 1549726"/>
                <a:gd name="connsiteY8" fmla="*/ 549428 h 749453"/>
                <a:gd name="connsiteX9" fmla="*/ 1174750 w 1549726"/>
                <a:gd name="connsiteY9" fmla="*/ 428778 h 749453"/>
                <a:gd name="connsiteX10" fmla="*/ 1133475 w 1549726"/>
                <a:gd name="connsiteY10" fmla="*/ 311303 h 749453"/>
                <a:gd name="connsiteX11" fmla="*/ 952500 w 1549726"/>
                <a:gd name="connsiteY11" fmla="*/ 203353 h 749453"/>
                <a:gd name="connsiteX12" fmla="*/ 625475 w 1549726"/>
                <a:gd name="connsiteY12" fmla="*/ 289078 h 749453"/>
                <a:gd name="connsiteX13" fmla="*/ 746125 w 1549726"/>
                <a:gd name="connsiteY13" fmla="*/ 16028 h 749453"/>
                <a:gd name="connsiteX14" fmla="*/ 1200150 w 1549726"/>
                <a:gd name="connsiteY14" fmla="*/ 28728 h 749453"/>
                <a:gd name="connsiteX15" fmla="*/ 1435100 w 1549726"/>
                <a:gd name="connsiteY15" fmla="*/ 165253 h 749453"/>
                <a:gd name="connsiteX16" fmla="*/ 1549726 w 1549726"/>
                <a:gd name="connsiteY16" fmla="*/ 214362 h 749453"/>
                <a:gd name="connsiteX0" fmla="*/ 0 w 1330651"/>
                <a:gd name="connsiteY0" fmla="*/ 638328 h 638328"/>
                <a:gd name="connsiteX1" fmla="*/ 98425 w 1330651"/>
                <a:gd name="connsiteY1" fmla="*/ 508153 h 638328"/>
                <a:gd name="connsiteX2" fmla="*/ 241300 w 1330651"/>
                <a:gd name="connsiteY2" fmla="*/ 508153 h 638328"/>
                <a:gd name="connsiteX3" fmla="*/ 387350 w 1330651"/>
                <a:gd name="connsiteY3" fmla="*/ 593878 h 638328"/>
                <a:gd name="connsiteX4" fmla="*/ 514350 w 1330651"/>
                <a:gd name="connsiteY4" fmla="*/ 514503 h 638328"/>
                <a:gd name="connsiteX5" fmla="*/ 647700 w 1330651"/>
                <a:gd name="connsiteY5" fmla="*/ 435128 h 638328"/>
                <a:gd name="connsiteX6" fmla="*/ 711200 w 1330651"/>
                <a:gd name="connsiteY6" fmla="*/ 568478 h 638328"/>
                <a:gd name="connsiteX7" fmla="*/ 873125 w 1330651"/>
                <a:gd name="connsiteY7" fmla="*/ 549428 h 638328"/>
                <a:gd name="connsiteX8" fmla="*/ 955675 w 1330651"/>
                <a:gd name="connsiteY8" fmla="*/ 428778 h 638328"/>
                <a:gd name="connsiteX9" fmla="*/ 914400 w 1330651"/>
                <a:gd name="connsiteY9" fmla="*/ 311303 h 638328"/>
                <a:gd name="connsiteX10" fmla="*/ 733425 w 1330651"/>
                <a:gd name="connsiteY10" fmla="*/ 203353 h 638328"/>
                <a:gd name="connsiteX11" fmla="*/ 406400 w 1330651"/>
                <a:gd name="connsiteY11" fmla="*/ 289078 h 638328"/>
                <a:gd name="connsiteX12" fmla="*/ 527050 w 1330651"/>
                <a:gd name="connsiteY12" fmla="*/ 16028 h 638328"/>
                <a:gd name="connsiteX13" fmla="*/ 981075 w 1330651"/>
                <a:gd name="connsiteY13" fmla="*/ 28728 h 638328"/>
                <a:gd name="connsiteX14" fmla="*/ 1216025 w 1330651"/>
                <a:gd name="connsiteY14" fmla="*/ 165253 h 638328"/>
                <a:gd name="connsiteX15" fmla="*/ 1330651 w 1330651"/>
                <a:gd name="connsiteY15" fmla="*/ 214362 h 638328"/>
                <a:gd name="connsiteX0" fmla="*/ 0 w 1232226"/>
                <a:gd name="connsiteY0" fmla="*/ 508153 h 593893"/>
                <a:gd name="connsiteX1" fmla="*/ 142875 w 1232226"/>
                <a:gd name="connsiteY1" fmla="*/ 508153 h 593893"/>
                <a:gd name="connsiteX2" fmla="*/ 288925 w 1232226"/>
                <a:gd name="connsiteY2" fmla="*/ 593878 h 593893"/>
                <a:gd name="connsiteX3" fmla="*/ 415925 w 1232226"/>
                <a:gd name="connsiteY3" fmla="*/ 514503 h 593893"/>
                <a:gd name="connsiteX4" fmla="*/ 549275 w 1232226"/>
                <a:gd name="connsiteY4" fmla="*/ 435128 h 593893"/>
                <a:gd name="connsiteX5" fmla="*/ 612775 w 1232226"/>
                <a:gd name="connsiteY5" fmla="*/ 568478 h 593893"/>
                <a:gd name="connsiteX6" fmla="*/ 774700 w 1232226"/>
                <a:gd name="connsiteY6" fmla="*/ 549428 h 593893"/>
                <a:gd name="connsiteX7" fmla="*/ 857250 w 1232226"/>
                <a:gd name="connsiteY7" fmla="*/ 428778 h 593893"/>
                <a:gd name="connsiteX8" fmla="*/ 815975 w 1232226"/>
                <a:gd name="connsiteY8" fmla="*/ 311303 h 593893"/>
                <a:gd name="connsiteX9" fmla="*/ 635000 w 1232226"/>
                <a:gd name="connsiteY9" fmla="*/ 203353 h 593893"/>
                <a:gd name="connsiteX10" fmla="*/ 307975 w 1232226"/>
                <a:gd name="connsiteY10" fmla="*/ 289078 h 593893"/>
                <a:gd name="connsiteX11" fmla="*/ 428625 w 1232226"/>
                <a:gd name="connsiteY11" fmla="*/ 16028 h 593893"/>
                <a:gd name="connsiteX12" fmla="*/ 882650 w 1232226"/>
                <a:gd name="connsiteY12" fmla="*/ 28728 h 593893"/>
                <a:gd name="connsiteX13" fmla="*/ 1117600 w 1232226"/>
                <a:gd name="connsiteY13" fmla="*/ 165253 h 593893"/>
                <a:gd name="connsiteX14" fmla="*/ 1232226 w 1232226"/>
                <a:gd name="connsiteY14" fmla="*/ 214362 h 593893"/>
                <a:gd name="connsiteX0" fmla="*/ 0 w 1089351"/>
                <a:gd name="connsiteY0" fmla="*/ 508153 h 593893"/>
                <a:gd name="connsiteX1" fmla="*/ 146050 w 1089351"/>
                <a:gd name="connsiteY1" fmla="*/ 593878 h 593893"/>
                <a:gd name="connsiteX2" fmla="*/ 273050 w 1089351"/>
                <a:gd name="connsiteY2" fmla="*/ 514503 h 593893"/>
                <a:gd name="connsiteX3" fmla="*/ 406400 w 1089351"/>
                <a:gd name="connsiteY3" fmla="*/ 435128 h 593893"/>
                <a:gd name="connsiteX4" fmla="*/ 469900 w 1089351"/>
                <a:gd name="connsiteY4" fmla="*/ 568478 h 593893"/>
                <a:gd name="connsiteX5" fmla="*/ 631825 w 1089351"/>
                <a:gd name="connsiteY5" fmla="*/ 549428 h 593893"/>
                <a:gd name="connsiteX6" fmla="*/ 714375 w 1089351"/>
                <a:gd name="connsiteY6" fmla="*/ 428778 h 593893"/>
                <a:gd name="connsiteX7" fmla="*/ 673100 w 1089351"/>
                <a:gd name="connsiteY7" fmla="*/ 311303 h 593893"/>
                <a:gd name="connsiteX8" fmla="*/ 492125 w 1089351"/>
                <a:gd name="connsiteY8" fmla="*/ 203353 h 593893"/>
                <a:gd name="connsiteX9" fmla="*/ 165100 w 1089351"/>
                <a:gd name="connsiteY9" fmla="*/ 289078 h 593893"/>
                <a:gd name="connsiteX10" fmla="*/ 285750 w 1089351"/>
                <a:gd name="connsiteY10" fmla="*/ 16028 h 593893"/>
                <a:gd name="connsiteX11" fmla="*/ 739775 w 1089351"/>
                <a:gd name="connsiteY11" fmla="*/ 28728 h 593893"/>
                <a:gd name="connsiteX12" fmla="*/ 974725 w 1089351"/>
                <a:gd name="connsiteY12" fmla="*/ 165253 h 593893"/>
                <a:gd name="connsiteX13" fmla="*/ 1089351 w 1089351"/>
                <a:gd name="connsiteY13" fmla="*/ 214362 h 593893"/>
                <a:gd name="connsiteX0" fmla="*/ 0 w 1111065"/>
                <a:gd name="connsiteY0" fmla="*/ 482919 h 594212"/>
                <a:gd name="connsiteX1" fmla="*/ 167764 w 1111065"/>
                <a:gd name="connsiteY1" fmla="*/ 593878 h 594212"/>
                <a:gd name="connsiteX2" fmla="*/ 294764 w 1111065"/>
                <a:gd name="connsiteY2" fmla="*/ 514503 h 594212"/>
                <a:gd name="connsiteX3" fmla="*/ 428114 w 1111065"/>
                <a:gd name="connsiteY3" fmla="*/ 435128 h 594212"/>
                <a:gd name="connsiteX4" fmla="*/ 491614 w 1111065"/>
                <a:gd name="connsiteY4" fmla="*/ 568478 h 594212"/>
                <a:gd name="connsiteX5" fmla="*/ 653539 w 1111065"/>
                <a:gd name="connsiteY5" fmla="*/ 549428 h 594212"/>
                <a:gd name="connsiteX6" fmla="*/ 736089 w 1111065"/>
                <a:gd name="connsiteY6" fmla="*/ 428778 h 594212"/>
                <a:gd name="connsiteX7" fmla="*/ 694814 w 1111065"/>
                <a:gd name="connsiteY7" fmla="*/ 311303 h 594212"/>
                <a:gd name="connsiteX8" fmla="*/ 513839 w 1111065"/>
                <a:gd name="connsiteY8" fmla="*/ 203353 h 594212"/>
                <a:gd name="connsiteX9" fmla="*/ 186814 w 1111065"/>
                <a:gd name="connsiteY9" fmla="*/ 289078 h 594212"/>
                <a:gd name="connsiteX10" fmla="*/ 307464 w 1111065"/>
                <a:gd name="connsiteY10" fmla="*/ 16028 h 594212"/>
                <a:gd name="connsiteX11" fmla="*/ 761489 w 1111065"/>
                <a:gd name="connsiteY11" fmla="*/ 28728 h 594212"/>
                <a:gd name="connsiteX12" fmla="*/ 996439 w 1111065"/>
                <a:gd name="connsiteY12" fmla="*/ 165253 h 594212"/>
                <a:gd name="connsiteX13" fmla="*/ 1111065 w 1111065"/>
                <a:gd name="connsiteY13" fmla="*/ 214362 h 594212"/>
                <a:gd name="connsiteX0" fmla="*/ 0 w 1111065"/>
                <a:gd name="connsiteY0" fmla="*/ 482919 h 578366"/>
                <a:gd name="connsiteX1" fmla="*/ 162335 w 1111065"/>
                <a:gd name="connsiteY1" fmla="*/ 577941 h 578366"/>
                <a:gd name="connsiteX2" fmla="*/ 294764 w 1111065"/>
                <a:gd name="connsiteY2" fmla="*/ 514503 h 578366"/>
                <a:gd name="connsiteX3" fmla="*/ 428114 w 1111065"/>
                <a:gd name="connsiteY3" fmla="*/ 435128 h 578366"/>
                <a:gd name="connsiteX4" fmla="*/ 491614 w 1111065"/>
                <a:gd name="connsiteY4" fmla="*/ 568478 h 578366"/>
                <a:gd name="connsiteX5" fmla="*/ 653539 w 1111065"/>
                <a:gd name="connsiteY5" fmla="*/ 549428 h 578366"/>
                <a:gd name="connsiteX6" fmla="*/ 736089 w 1111065"/>
                <a:gd name="connsiteY6" fmla="*/ 428778 h 578366"/>
                <a:gd name="connsiteX7" fmla="*/ 694814 w 1111065"/>
                <a:gd name="connsiteY7" fmla="*/ 311303 h 578366"/>
                <a:gd name="connsiteX8" fmla="*/ 513839 w 1111065"/>
                <a:gd name="connsiteY8" fmla="*/ 203353 h 578366"/>
                <a:gd name="connsiteX9" fmla="*/ 186814 w 1111065"/>
                <a:gd name="connsiteY9" fmla="*/ 289078 h 578366"/>
                <a:gd name="connsiteX10" fmla="*/ 307464 w 1111065"/>
                <a:gd name="connsiteY10" fmla="*/ 16028 h 578366"/>
                <a:gd name="connsiteX11" fmla="*/ 761489 w 1111065"/>
                <a:gd name="connsiteY11" fmla="*/ 28728 h 578366"/>
                <a:gd name="connsiteX12" fmla="*/ 996439 w 1111065"/>
                <a:gd name="connsiteY12" fmla="*/ 165253 h 578366"/>
                <a:gd name="connsiteX13" fmla="*/ 1111065 w 1111065"/>
                <a:gd name="connsiteY13" fmla="*/ 214362 h 578366"/>
                <a:gd name="connsiteX0" fmla="*/ 0 w 1111065"/>
                <a:gd name="connsiteY0" fmla="*/ 482919 h 578366"/>
                <a:gd name="connsiteX1" fmla="*/ 162335 w 1111065"/>
                <a:gd name="connsiteY1" fmla="*/ 577941 h 578366"/>
                <a:gd name="connsiteX2" fmla="*/ 294764 w 1111065"/>
                <a:gd name="connsiteY2" fmla="*/ 514503 h 578366"/>
                <a:gd name="connsiteX3" fmla="*/ 428114 w 1111065"/>
                <a:gd name="connsiteY3" fmla="*/ 435128 h 578366"/>
                <a:gd name="connsiteX4" fmla="*/ 491614 w 1111065"/>
                <a:gd name="connsiteY4" fmla="*/ 568478 h 578366"/>
                <a:gd name="connsiteX5" fmla="*/ 653539 w 1111065"/>
                <a:gd name="connsiteY5" fmla="*/ 549428 h 578366"/>
                <a:gd name="connsiteX6" fmla="*/ 736089 w 1111065"/>
                <a:gd name="connsiteY6" fmla="*/ 428778 h 578366"/>
                <a:gd name="connsiteX7" fmla="*/ 694814 w 1111065"/>
                <a:gd name="connsiteY7" fmla="*/ 311303 h 578366"/>
                <a:gd name="connsiteX8" fmla="*/ 513839 w 1111065"/>
                <a:gd name="connsiteY8" fmla="*/ 203353 h 578366"/>
                <a:gd name="connsiteX9" fmla="*/ 186814 w 1111065"/>
                <a:gd name="connsiteY9" fmla="*/ 289078 h 578366"/>
                <a:gd name="connsiteX10" fmla="*/ 307464 w 1111065"/>
                <a:gd name="connsiteY10" fmla="*/ 16028 h 578366"/>
                <a:gd name="connsiteX11" fmla="*/ 761489 w 1111065"/>
                <a:gd name="connsiteY11" fmla="*/ 28728 h 578366"/>
                <a:gd name="connsiteX12" fmla="*/ 996439 w 1111065"/>
                <a:gd name="connsiteY12" fmla="*/ 165253 h 578366"/>
                <a:gd name="connsiteX13" fmla="*/ 1111065 w 1111065"/>
                <a:gd name="connsiteY13" fmla="*/ 214362 h 578366"/>
                <a:gd name="connsiteX0" fmla="*/ 0 w 1123279"/>
                <a:gd name="connsiteY0" fmla="*/ 485575 h 578303"/>
                <a:gd name="connsiteX1" fmla="*/ 174549 w 1123279"/>
                <a:gd name="connsiteY1" fmla="*/ 577941 h 578303"/>
                <a:gd name="connsiteX2" fmla="*/ 306978 w 1123279"/>
                <a:gd name="connsiteY2" fmla="*/ 514503 h 578303"/>
                <a:gd name="connsiteX3" fmla="*/ 440328 w 1123279"/>
                <a:gd name="connsiteY3" fmla="*/ 435128 h 578303"/>
                <a:gd name="connsiteX4" fmla="*/ 503828 w 1123279"/>
                <a:gd name="connsiteY4" fmla="*/ 568478 h 578303"/>
                <a:gd name="connsiteX5" fmla="*/ 665753 w 1123279"/>
                <a:gd name="connsiteY5" fmla="*/ 549428 h 578303"/>
                <a:gd name="connsiteX6" fmla="*/ 748303 w 1123279"/>
                <a:gd name="connsiteY6" fmla="*/ 428778 h 578303"/>
                <a:gd name="connsiteX7" fmla="*/ 707028 w 1123279"/>
                <a:gd name="connsiteY7" fmla="*/ 311303 h 578303"/>
                <a:gd name="connsiteX8" fmla="*/ 526053 w 1123279"/>
                <a:gd name="connsiteY8" fmla="*/ 203353 h 578303"/>
                <a:gd name="connsiteX9" fmla="*/ 199028 w 1123279"/>
                <a:gd name="connsiteY9" fmla="*/ 289078 h 578303"/>
                <a:gd name="connsiteX10" fmla="*/ 319678 w 1123279"/>
                <a:gd name="connsiteY10" fmla="*/ 16028 h 578303"/>
                <a:gd name="connsiteX11" fmla="*/ 773703 w 1123279"/>
                <a:gd name="connsiteY11" fmla="*/ 28728 h 578303"/>
                <a:gd name="connsiteX12" fmla="*/ 1008653 w 1123279"/>
                <a:gd name="connsiteY12" fmla="*/ 165253 h 578303"/>
                <a:gd name="connsiteX13" fmla="*/ 1123279 w 1123279"/>
                <a:gd name="connsiteY13" fmla="*/ 214362 h 578303"/>
                <a:gd name="connsiteX0" fmla="*/ 0 w 1120565"/>
                <a:gd name="connsiteY0" fmla="*/ 481590 h 578399"/>
                <a:gd name="connsiteX1" fmla="*/ 171835 w 1120565"/>
                <a:gd name="connsiteY1" fmla="*/ 577941 h 578399"/>
                <a:gd name="connsiteX2" fmla="*/ 304264 w 1120565"/>
                <a:gd name="connsiteY2" fmla="*/ 514503 h 578399"/>
                <a:gd name="connsiteX3" fmla="*/ 437614 w 1120565"/>
                <a:gd name="connsiteY3" fmla="*/ 435128 h 578399"/>
                <a:gd name="connsiteX4" fmla="*/ 501114 w 1120565"/>
                <a:gd name="connsiteY4" fmla="*/ 568478 h 578399"/>
                <a:gd name="connsiteX5" fmla="*/ 663039 w 1120565"/>
                <a:gd name="connsiteY5" fmla="*/ 549428 h 578399"/>
                <a:gd name="connsiteX6" fmla="*/ 745589 w 1120565"/>
                <a:gd name="connsiteY6" fmla="*/ 428778 h 578399"/>
                <a:gd name="connsiteX7" fmla="*/ 704314 w 1120565"/>
                <a:gd name="connsiteY7" fmla="*/ 311303 h 578399"/>
                <a:gd name="connsiteX8" fmla="*/ 523339 w 1120565"/>
                <a:gd name="connsiteY8" fmla="*/ 203353 h 578399"/>
                <a:gd name="connsiteX9" fmla="*/ 196314 w 1120565"/>
                <a:gd name="connsiteY9" fmla="*/ 289078 h 578399"/>
                <a:gd name="connsiteX10" fmla="*/ 316964 w 1120565"/>
                <a:gd name="connsiteY10" fmla="*/ 16028 h 578399"/>
                <a:gd name="connsiteX11" fmla="*/ 770989 w 1120565"/>
                <a:gd name="connsiteY11" fmla="*/ 28728 h 578399"/>
                <a:gd name="connsiteX12" fmla="*/ 1005939 w 1120565"/>
                <a:gd name="connsiteY12" fmla="*/ 165253 h 578399"/>
                <a:gd name="connsiteX13" fmla="*/ 1120565 w 1120565"/>
                <a:gd name="connsiteY13" fmla="*/ 214362 h 578399"/>
                <a:gd name="connsiteX0" fmla="*/ 0 w 1113779"/>
                <a:gd name="connsiteY0" fmla="*/ 484246 h 578334"/>
                <a:gd name="connsiteX1" fmla="*/ 165049 w 1113779"/>
                <a:gd name="connsiteY1" fmla="*/ 577941 h 578334"/>
                <a:gd name="connsiteX2" fmla="*/ 297478 w 1113779"/>
                <a:gd name="connsiteY2" fmla="*/ 514503 h 578334"/>
                <a:gd name="connsiteX3" fmla="*/ 430828 w 1113779"/>
                <a:gd name="connsiteY3" fmla="*/ 435128 h 578334"/>
                <a:gd name="connsiteX4" fmla="*/ 494328 w 1113779"/>
                <a:gd name="connsiteY4" fmla="*/ 568478 h 578334"/>
                <a:gd name="connsiteX5" fmla="*/ 656253 w 1113779"/>
                <a:gd name="connsiteY5" fmla="*/ 549428 h 578334"/>
                <a:gd name="connsiteX6" fmla="*/ 738803 w 1113779"/>
                <a:gd name="connsiteY6" fmla="*/ 428778 h 578334"/>
                <a:gd name="connsiteX7" fmla="*/ 697528 w 1113779"/>
                <a:gd name="connsiteY7" fmla="*/ 311303 h 578334"/>
                <a:gd name="connsiteX8" fmla="*/ 516553 w 1113779"/>
                <a:gd name="connsiteY8" fmla="*/ 203353 h 578334"/>
                <a:gd name="connsiteX9" fmla="*/ 189528 w 1113779"/>
                <a:gd name="connsiteY9" fmla="*/ 289078 h 578334"/>
                <a:gd name="connsiteX10" fmla="*/ 310178 w 1113779"/>
                <a:gd name="connsiteY10" fmla="*/ 16028 h 578334"/>
                <a:gd name="connsiteX11" fmla="*/ 764203 w 1113779"/>
                <a:gd name="connsiteY11" fmla="*/ 28728 h 578334"/>
                <a:gd name="connsiteX12" fmla="*/ 999153 w 1113779"/>
                <a:gd name="connsiteY12" fmla="*/ 165253 h 578334"/>
                <a:gd name="connsiteX13" fmla="*/ 1113779 w 1113779"/>
                <a:gd name="connsiteY13" fmla="*/ 214362 h 578334"/>
                <a:gd name="connsiteX0" fmla="*/ 0 w 1119208"/>
                <a:gd name="connsiteY0" fmla="*/ 481590 h 578399"/>
                <a:gd name="connsiteX1" fmla="*/ 170478 w 1119208"/>
                <a:gd name="connsiteY1" fmla="*/ 577941 h 578399"/>
                <a:gd name="connsiteX2" fmla="*/ 302907 w 1119208"/>
                <a:gd name="connsiteY2" fmla="*/ 514503 h 578399"/>
                <a:gd name="connsiteX3" fmla="*/ 436257 w 1119208"/>
                <a:gd name="connsiteY3" fmla="*/ 435128 h 578399"/>
                <a:gd name="connsiteX4" fmla="*/ 499757 w 1119208"/>
                <a:gd name="connsiteY4" fmla="*/ 568478 h 578399"/>
                <a:gd name="connsiteX5" fmla="*/ 661682 w 1119208"/>
                <a:gd name="connsiteY5" fmla="*/ 549428 h 578399"/>
                <a:gd name="connsiteX6" fmla="*/ 744232 w 1119208"/>
                <a:gd name="connsiteY6" fmla="*/ 428778 h 578399"/>
                <a:gd name="connsiteX7" fmla="*/ 702957 w 1119208"/>
                <a:gd name="connsiteY7" fmla="*/ 311303 h 578399"/>
                <a:gd name="connsiteX8" fmla="*/ 521982 w 1119208"/>
                <a:gd name="connsiteY8" fmla="*/ 203353 h 578399"/>
                <a:gd name="connsiteX9" fmla="*/ 194957 w 1119208"/>
                <a:gd name="connsiteY9" fmla="*/ 289078 h 578399"/>
                <a:gd name="connsiteX10" fmla="*/ 315607 w 1119208"/>
                <a:gd name="connsiteY10" fmla="*/ 16028 h 578399"/>
                <a:gd name="connsiteX11" fmla="*/ 769632 w 1119208"/>
                <a:gd name="connsiteY11" fmla="*/ 28728 h 578399"/>
                <a:gd name="connsiteX12" fmla="*/ 1004582 w 1119208"/>
                <a:gd name="connsiteY12" fmla="*/ 165253 h 578399"/>
                <a:gd name="connsiteX13" fmla="*/ 1119208 w 1119208"/>
                <a:gd name="connsiteY13" fmla="*/ 214362 h 578399"/>
                <a:gd name="connsiteX0" fmla="*/ 0 w 1124637"/>
                <a:gd name="connsiteY0" fmla="*/ 485575 h 578303"/>
                <a:gd name="connsiteX1" fmla="*/ 175907 w 1124637"/>
                <a:gd name="connsiteY1" fmla="*/ 577941 h 578303"/>
                <a:gd name="connsiteX2" fmla="*/ 308336 w 1124637"/>
                <a:gd name="connsiteY2" fmla="*/ 514503 h 578303"/>
                <a:gd name="connsiteX3" fmla="*/ 441686 w 1124637"/>
                <a:gd name="connsiteY3" fmla="*/ 435128 h 578303"/>
                <a:gd name="connsiteX4" fmla="*/ 505186 w 1124637"/>
                <a:gd name="connsiteY4" fmla="*/ 568478 h 578303"/>
                <a:gd name="connsiteX5" fmla="*/ 667111 w 1124637"/>
                <a:gd name="connsiteY5" fmla="*/ 549428 h 578303"/>
                <a:gd name="connsiteX6" fmla="*/ 749661 w 1124637"/>
                <a:gd name="connsiteY6" fmla="*/ 428778 h 578303"/>
                <a:gd name="connsiteX7" fmla="*/ 708386 w 1124637"/>
                <a:gd name="connsiteY7" fmla="*/ 311303 h 578303"/>
                <a:gd name="connsiteX8" fmla="*/ 527411 w 1124637"/>
                <a:gd name="connsiteY8" fmla="*/ 203353 h 578303"/>
                <a:gd name="connsiteX9" fmla="*/ 200386 w 1124637"/>
                <a:gd name="connsiteY9" fmla="*/ 289078 h 578303"/>
                <a:gd name="connsiteX10" fmla="*/ 321036 w 1124637"/>
                <a:gd name="connsiteY10" fmla="*/ 16028 h 578303"/>
                <a:gd name="connsiteX11" fmla="*/ 775061 w 1124637"/>
                <a:gd name="connsiteY11" fmla="*/ 28728 h 578303"/>
                <a:gd name="connsiteX12" fmla="*/ 1010011 w 1124637"/>
                <a:gd name="connsiteY12" fmla="*/ 165253 h 578303"/>
                <a:gd name="connsiteX13" fmla="*/ 1124637 w 1124637"/>
                <a:gd name="connsiteY13" fmla="*/ 214362 h 578303"/>
                <a:gd name="connsiteX0" fmla="*/ 0 w 1124637"/>
                <a:gd name="connsiteY0" fmla="*/ 481590 h 578399"/>
                <a:gd name="connsiteX1" fmla="*/ 175907 w 1124637"/>
                <a:gd name="connsiteY1" fmla="*/ 577941 h 578399"/>
                <a:gd name="connsiteX2" fmla="*/ 308336 w 1124637"/>
                <a:gd name="connsiteY2" fmla="*/ 514503 h 578399"/>
                <a:gd name="connsiteX3" fmla="*/ 441686 w 1124637"/>
                <a:gd name="connsiteY3" fmla="*/ 435128 h 578399"/>
                <a:gd name="connsiteX4" fmla="*/ 505186 w 1124637"/>
                <a:gd name="connsiteY4" fmla="*/ 568478 h 578399"/>
                <a:gd name="connsiteX5" fmla="*/ 667111 w 1124637"/>
                <a:gd name="connsiteY5" fmla="*/ 549428 h 578399"/>
                <a:gd name="connsiteX6" fmla="*/ 749661 w 1124637"/>
                <a:gd name="connsiteY6" fmla="*/ 428778 h 578399"/>
                <a:gd name="connsiteX7" fmla="*/ 708386 w 1124637"/>
                <a:gd name="connsiteY7" fmla="*/ 311303 h 578399"/>
                <a:gd name="connsiteX8" fmla="*/ 527411 w 1124637"/>
                <a:gd name="connsiteY8" fmla="*/ 203353 h 578399"/>
                <a:gd name="connsiteX9" fmla="*/ 200386 w 1124637"/>
                <a:gd name="connsiteY9" fmla="*/ 289078 h 578399"/>
                <a:gd name="connsiteX10" fmla="*/ 321036 w 1124637"/>
                <a:gd name="connsiteY10" fmla="*/ 16028 h 578399"/>
                <a:gd name="connsiteX11" fmla="*/ 775061 w 1124637"/>
                <a:gd name="connsiteY11" fmla="*/ 28728 h 578399"/>
                <a:gd name="connsiteX12" fmla="*/ 1010011 w 1124637"/>
                <a:gd name="connsiteY12" fmla="*/ 165253 h 578399"/>
                <a:gd name="connsiteX13" fmla="*/ 1124637 w 1124637"/>
                <a:gd name="connsiteY13" fmla="*/ 214362 h 578399"/>
                <a:gd name="connsiteX0" fmla="*/ 0 w 1123619"/>
                <a:gd name="connsiteY0" fmla="*/ 484579 h 578326"/>
                <a:gd name="connsiteX1" fmla="*/ 174889 w 1123619"/>
                <a:gd name="connsiteY1" fmla="*/ 577941 h 578326"/>
                <a:gd name="connsiteX2" fmla="*/ 307318 w 1123619"/>
                <a:gd name="connsiteY2" fmla="*/ 514503 h 578326"/>
                <a:gd name="connsiteX3" fmla="*/ 440668 w 1123619"/>
                <a:gd name="connsiteY3" fmla="*/ 435128 h 578326"/>
                <a:gd name="connsiteX4" fmla="*/ 504168 w 1123619"/>
                <a:gd name="connsiteY4" fmla="*/ 568478 h 578326"/>
                <a:gd name="connsiteX5" fmla="*/ 666093 w 1123619"/>
                <a:gd name="connsiteY5" fmla="*/ 549428 h 578326"/>
                <a:gd name="connsiteX6" fmla="*/ 748643 w 1123619"/>
                <a:gd name="connsiteY6" fmla="*/ 428778 h 578326"/>
                <a:gd name="connsiteX7" fmla="*/ 707368 w 1123619"/>
                <a:gd name="connsiteY7" fmla="*/ 311303 h 578326"/>
                <a:gd name="connsiteX8" fmla="*/ 526393 w 1123619"/>
                <a:gd name="connsiteY8" fmla="*/ 203353 h 578326"/>
                <a:gd name="connsiteX9" fmla="*/ 199368 w 1123619"/>
                <a:gd name="connsiteY9" fmla="*/ 289078 h 578326"/>
                <a:gd name="connsiteX10" fmla="*/ 320018 w 1123619"/>
                <a:gd name="connsiteY10" fmla="*/ 16028 h 578326"/>
                <a:gd name="connsiteX11" fmla="*/ 774043 w 1123619"/>
                <a:gd name="connsiteY11" fmla="*/ 28728 h 578326"/>
                <a:gd name="connsiteX12" fmla="*/ 1008993 w 1123619"/>
                <a:gd name="connsiteY12" fmla="*/ 165253 h 578326"/>
                <a:gd name="connsiteX13" fmla="*/ 1123619 w 1123619"/>
                <a:gd name="connsiteY13" fmla="*/ 214362 h 578326"/>
                <a:gd name="connsiteX0" fmla="*/ 0 w 1123619"/>
                <a:gd name="connsiteY0" fmla="*/ 484579 h 578326"/>
                <a:gd name="connsiteX1" fmla="*/ 174889 w 1123619"/>
                <a:gd name="connsiteY1" fmla="*/ 577941 h 578326"/>
                <a:gd name="connsiteX2" fmla="*/ 307318 w 1123619"/>
                <a:gd name="connsiteY2" fmla="*/ 514503 h 578326"/>
                <a:gd name="connsiteX3" fmla="*/ 440668 w 1123619"/>
                <a:gd name="connsiteY3" fmla="*/ 435128 h 578326"/>
                <a:gd name="connsiteX4" fmla="*/ 504168 w 1123619"/>
                <a:gd name="connsiteY4" fmla="*/ 568478 h 578326"/>
                <a:gd name="connsiteX5" fmla="*/ 666093 w 1123619"/>
                <a:gd name="connsiteY5" fmla="*/ 549428 h 578326"/>
                <a:gd name="connsiteX6" fmla="*/ 748643 w 1123619"/>
                <a:gd name="connsiteY6" fmla="*/ 428778 h 578326"/>
                <a:gd name="connsiteX7" fmla="*/ 707368 w 1123619"/>
                <a:gd name="connsiteY7" fmla="*/ 311303 h 578326"/>
                <a:gd name="connsiteX8" fmla="*/ 526393 w 1123619"/>
                <a:gd name="connsiteY8" fmla="*/ 203353 h 578326"/>
                <a:gd name="connsiteX9" fmla="*/ 199368 w 1123619"/>
                <a:gd name="connsiteY9" fmla="*/ 289078 h 578326"/>
                <a:gd name="connsiteX10" fmla="*/ 320018 w 1123619"/>
                <a:gd name="connsiteY10" fmla="*/ 16028 h 578326"/>
                <a:gd name="connsiteX11" fmla="*/ 774043 w 1123619"/>
                <a:gd name="connsiteY11" fmla="*/ 28728 h 578326"/>
                <a:gd name="connsiteX12" fmla="*/ 1008993 w 1123619"/>
                <a:gd name="connsiteY12" fmla="*/ 165253 h 578326"/>
                <a:gd name="connsiteX13" fmla="*/ 1123619 w 1123619"/>
                <a:gd name="connsiteY13" fmla="*/ 214362 h 578326"/>
                <a:gd name="connsiteX0" fmla="*/ 0 w 1156191"/>
                <a:gd name="connsiteY0" fmla="*/ 484579 h 578326"/>
                <a:gd name="connsiteX1" fmla="*/ 174889 w 1156191"/>
                <a:gd name="connsiteY1" fmla="*/ 577941 h 578326"/>
                <a:gd name="connsiteX2" fmla="*/ 307318 w 1156191"/>
                <a:gd name="connsiteY2" fmla="*/ 514503 h 578326"/>
                <a:gd name="connsiteX3" fmla="*/ 440668 w 1156191"/>
                <a:gd name="connsiteY3" fmla="*/ 435128 h 578326"/>
                <a:gd name="connsiteX4" fmla="*/ 504168 w 1156191"/>
                <a:gd name="connsiteY4" fmla="*/ 568478 h 578326"/>
                <a:gd name="connsiteX5" fmla="*/ 666093 w 1156191"/>
                <a:gd name="connsiteY5" fmla="*/ 549428 h 578326"/>
                <a:gd name="connsiteX6" fmla="*/ 748643 w 1156191"/>
                <a:gd name="connsiteY6" fmla="*/ 428778 h 578326"/>
                <a:gd name="connsiteX7" fmla="*/ 707368 w 1156191"/>
                <a:gd name="connsiteY7" fmla="*/ 311303 h 578326"/>
                <a:gd name="connsiteX8" fmla="*/ 526393 w 1156191"/>
                <a:gd name="connsiteY8" fmla="*/ 203353 h 578326"/>
                <a:gd name="connsiteX9" fmla="*/ 199368 w 1156191"/>
                <a:gd name="connsiteY9" fmla="*/ 289078 h 578326"/>
                <a:gd name="connsiteX10" fmla="*/ 320018 w 1156191"/>
                <a:gd name="connsiteY10" fmla="*/ 16028 h 578326"/>
                <a:gd name="connsiteX11" fmla="*/ 774043 w 1156191"/>
                <a:gd name="connsiteY11" fmla="*/ 28728 h 578326"/>
                <a:gd name="connsiteX12" fmla="*/ 1008993 w 1156191"/>
                <a:gd name="connsiteY12" fmla="*/ 165253 h 578326"/>
                <a:gd name="connsiteX13" fmla="*/ 1156191 w 1156191"/>
                <a:gd name="connsiteY13" fmla="*/ 207389 h 578326"/>
                <a:gd name="connsiteX0" fmla="*/ 0 w 1156191"/>
                <a:gd name="connsiteY0" fmla="*/ 484579 h 578326"/>
                <a:gd name="connsiteX1" fmla="*/ 174889 w 1156191"/>
                <a:gd name="connsiteY1" fmla="*/ 577941 h 578326"/>
                <a:gd name="connsiteX2" fmla="*/ 307318 w 1156191"/>
                <a:gd name="connsiteY2" fmla="*/ 514503 h 578326"/>
                <a:gd name="connsiteX3" fmla="*/ 440668 w 1156191"/>
                <a:gd name="connsiteY3" fmla="*/ 435128 h 578326"/>
                <a:gd name="connsiteX4" fmla="*/ 504168 w 1156191"/>
                <a:gd name="connsiteY4" fmla="*/ 568478 h 578326"/>
                <a:gd name="connsiteX5" fmla="*/ 666093 w 1156191"/>
                <a:gd name="connsiteY5" fmla="*/ 549428 h 578326"/>
                <a:gd name="connsiteX6" fmla="*/ 748643 w 1156191"/>
                <a:gd name="connsiteY6" fmla="*/ 428778 h 578326"/>
                <a:gd name="connsiteX7" fmla="*/ 707368 w 1156191"/>
                <a:gd name="connsiteY7" fmla="*/ 311303 h 578326"/>
                <a:gd name="connsiteX8" fmla="*/ 526393 w 1156191"/>
                <a:gd name="connsiteY8" fmla="*/ 203353 h 578326"/>
                <a:gd name="connsiteX9" fmla="*/ 199368 w 1156191"/>
                <a:gd name="connsiteY9" fmla="*/ 289078 h 578326"/>
                <a:gd name="connsiteX10" fmla="*/ 320018 w 1156191"/>
                <a:gd name="connsiteY10" fmla="*/ 16028 h 578326"/>
                <a:gd name="connsiteX11" fmla="*/ 774043 w 1156191"/>
                <a:gd name="connsiteY11" fmla="*/ 28728 h 578326"/>
                <a:gd name="connsiteX12" fmla="*/ 1008993 w 1156191"/>
                <a:gd name="connsiteY12" fmla="*/ 165253 h 578326"/>
                <a:gd name="connsiteX13" fmla="*/ 1156191 w 1156191"/>
                <a:gd name="connsiteY13" fmla="*/ 207389 h 578326"/>
                <a:gd name="connsiteX0" fmla="*/ 0 w 1152120"/>
                <a:gd name="connsiteY0" fmla="*/ 484579 h 578326"/>
                <a:gd name="connsiteX1" fmla="*/ 174889 w 1152120"/>
                <a:gd name="connsiteY1" fmla="*/ 577941 h 578326"/>
                <a:gd name="connsiteX2" fmla="*/ 307318 w 1152120"/>
                <a:gd name="connsiteY2" fmla="*/ 514503 h 578326"/>
                <a:gd name="connsiteX3" fmla="*/ 440668 w 1152120"/>
                <a:gd name="connsiteY3" fmla="*/ 435128 h 578326"/>
                <a:gd name="connsiteX4" fmla="*/ 504168 w 1152120"/>
                <a:gd name="connsiteY4" fmla="*/ 568478 h 578326"/>
                <a:gd name="connsiteX5" fmla="*/ 666093 w 1152120"/>
                <a:gd name="connsiteY5" fmla="*/ 549428 h 578326"/>
                <a:gd name="connsiteX6" fmla="*/ 748643 w 1152120"/>
                <a:gd name="connsiteY6" fmla="*/ 428778 h 578326"/>
                <a:gd name="connsiteX7" fmla="*/ 707368 w 1152120"/>
                <a:gd name="connsiteY7" fmla="*/ 311303 h 578326"/>
                <a:gd name="connsiteX8" fmla="*/ 526393 w 1152120"/>
                <a:gd name="connsiteY8" fmla="*/ 203353 h 578326"/>
                <a:gd name="connsiteX9" fmla="*/ 199368 w 1152120"/>
                <a:gd name="connsiteY9" fmla="*/ 289078 h 578326"/>
                <a:gd name="connsiteX10" fmla="*/ 320018 w 1152120"/>
                <a:gd name="connsiteY10" fmla="*/ 16028 h 578326"/>
                <a:gd name="connsiteX11" fmla="*/ 774043 w 1152120"/>
                <a:gd name="connsiteY11" fmla="*/ 28728 h 578326"/>
                <a:gd name="connsiteX12" fmla="*/ 1008993 w 1152120"/>
                <a:gd name="connsiteY12" fmla="*/ 165253 h 578326"/>
                <a:gd name="connsiteX13" fmla="*/ 1152120 w 1152120"/>
                <a:gd name="connsiteY13" fmla="*/ 206393 h 578326"/>
                <a:gd name="connsiteX0" fmla="*/ 0 w 1152120"/>
                <a:gd name="connsiteY0" fmla="*/ 484579 h 578326"/>
                <a:gd name="connsiteX1" fmla="*/ 174889 w 1152120"/>
                <a:gd name="connsiteY1" fmla="*/ 577941 h 578326"/>
                <a:gd name="connsiteX2" fmla="*/ 307318 w 1152120"/>
                <a:gd name="connsiteY2" fmla="*/ 514503 h 578326"/>
                <a:gd name="connsiteX3" fmla="*/ 440668 w 1152120"/>
                <a:gd name="connsiteY3" fmla="*/ 435128 h 578326"/>
                <a:gd name="connsiteX4" fmla="*/ 504168 w 1152120"/>
                <a:gd name="connsiteY4" fmla="*/ 568478 h 578326"/>
                <a:gd name="connsiteX5" fmla="*/ 666093 w 1152120"/>
                <a:gd name="connsiteY5" fmla="*/ 549428 h 578326"/>
                <a:gd name="connsiteX6" fmla="*/ 748643 w 1152120"/>
                <a:gd name="connsiteY6" fmla="*/ 428778 h 578326"/>
                <a:gd name="connsiteX7" fmla="*/ 707368 w 1152120"/>
                <a:gd name="connsiteY7" fmla="*/ 311303 h 578326"/>
                <a:gd name="connsiteX8" fmla="*/ 526393 w 1152120"/>
                <a:gd name="connsiteY8" fmla="*/ 203353 h 578326"/>
                <a:gd name="connsiteX9" fmla="*/ 199368 w 1152120"/>
                <a:gd name="connsiteY9" fmla="*/ 289078 h 578326"/>
                <a:gd name="connsiteX10" fmla="*/ 320018 w 1152120"/>
                <a:gd name="connsiteY10" fmla="*/ 16028 h 578326"/>
                <a:gd name="connsiteX11" fmla="*/ 774043 w 1152120"/>
                <a:gd name="connsiteY11" fmla="*/ 28728 h 578326"/>
                <a:gd name="connsiteX12" fmla="*/ 1008993 w 1152120"/>
                <a:gd name="connsiteY12" fmla="*/ 165253 h 578326"/>
                <a:gd name="connsiteX13" fmla="*/ 1152120 w 1152120"/>
                <a:gd name="connsiteY13" fmla="*/ 206393 h 578326"/>
                <a:gd name="connsiteX0" fmla="*/ 0 w 1152120"/>
                <a:gd name="connsiteY0" fmla="*/ 485063 h 578810"/>
                <a:gd name="connsiteX1" fmla="*/ 174889 w 1152120"/>
                <a:gd name="connsiteY1" fmla="*/ 578425 h 578810"/>
                <a:gd name="connsiteX2" fmla="*/ 307318 w 1152120"/>
                <a:gd name="connsiteY2" fmla="*/ 514987 h 578810"/>
                <a:gd name="connsiteX3" fmla="*/ 440668 w 1152120"/>
                <a:gd name="connsiteY3" fmla="*/ 435612 h 578810"/>
                <a:gd name="connsiteX4" fmla="*/ 504168 w 1152120"/>
                <a:gd name="connsiteY4" fmla="*/ 568962 h 578810"/>
                <a:gd name="connsiteX5" fmla="*/ 666093 w 1152120"/>
                <a:gd name="connsiteY5" fmla="*/ 549912 h 578810"/>
                <a:gd name="connsiteX6" fmla="*/ 748643 w 1152120"/>
                <a:gd name="connsiteY6" fmla="*/ 429262 h 578810"/>
                <a:gd name="connsiteX7" fmla="*/ 707368 w 1152120"/>
                <a:gd name="connsiteY7" fmla="*/ 311787 h 578810"/>
                <a:gd name="connsiteX8" fmla="*/ 526393 w 1152120"/>
                <a:gd name="connsiteY8" fmla="*/ 203837 h 578810"/>
                <a:gd name="connsiteX9" fmla="*/ 199368 w 1152120"/>
                <a:gd name="connsiteY9" fmla="*/ 289562 h 578810"/>
                <a:gd name="connsiteX10" fmla="*/ 320018 w 1152120"/>
                <a:gd name="connsiteY10" fmla="*/ 16512 h 578810"/>
                <a:gd name="connsiteX11" fmla="*/ 774043 w 1152120"/>
                <a:gd name="connsiteY11" fmla="*/ 29212 h 578810"/>
                <a:gd name="connsiteX12" fmla="*/ 994743 w 1152120"/>
                <a:gd name="connsiteY12" fmla="*/ 176694 h 578810"/>
                <a:gd name="connsiteX13" fmla="*/ 1152120 w 1152120"/>
                <a:gd name="connsiteY13" fmla="*/ 206877 h 578810"/>
                <a:gd name="connsiteX0" fmla="*/ 0 w 1152120"/>
                <a:gd name="connsiteY0" fmla="*/ 487668 h 581415"/>
                <a:gd name="connsiteX1" fmla="*/ 174889 w 1152120"/>
                <a:gd name="connsiteY1" fmla="*/ 581030 h 581415"/>
                <a:gd name="connsiteX2" fmla="*/ 307318 w 1152120"/>
                <a:gd name="connsiteY2" fmla="*/ 517592 h 581415"/>
                <a:gd name="connsiteX3" fmla="*/ 440668 w 1152120"/>
                <a:gd name="connsiteY3" fmla="*/ 438217 h 581415"/>
                <a:gd name="connsiteX4" fmla="*/ 504168 w 1152120"/>
                <a:gd name="connsiteY4" fmla="*/ 571567 h 581415"/>
                <a:gd name="connsiteX5" fmla="*/ 666093 w 1152120"/>
                <a:gd name="connsiteY5" fmla="*/ 552517 h 581415"/>
                <a:gd name="connsiteX6" fmla="*/ 748643 w 1152120"/>
                <a:gd name="connsiteY6" fmla="*/ 431867 h 581415"/>
                <a:gd name="connsiteX7" fmla="*/ 707368 w 1152120"/>
                <a:gd name="connsiteY7" fmla="*/ 314392 h 581415"/>
                <a:gd name="connsiteX8" fmla="*/ 526393 w 1152120"/>
                <a:gd name="connsiteY8" fmla="*/ 206442 h 581415"/>
                <a:gd name="connsiteX9" fmla="*/ 199368 w 1152120"/>
                <a:gd name="connsiteY9" fmla="*/ 292167 h 581415"/>
                <a:gd name="connsiteX10" fmla="*/ 320018 w 1152120"/>
                <a:gd name="connsiteY10" fmla="*/ 19117 h 581415"/>
                <a:gd name="connsiteX11" fmla="*/ 774043 w 1152120"/>
                <a:gd name="connsiteY11" fmla="*/ 31817 h 581415"/>
                <a:gd name="connsiteX12" fmla="*/ 994743 w 1152120"/>
                <a:gd name="connsiteY12" fmla="*/ 179299 h 581415"/>
                <a:gd name="connsiteX13" fmla="*/ 1152120 w 1152120"/>
                <a:gd name="connsiteY13" fmla="*/ 209482 h 58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120" h="581415">
                  <a:moveTo>
                    <a:pt x="0" y="487668"/>
                  </a:moveTo>
                  <a:cubicBezTo>
                    <a:pt x="119744" y="453478"/>
                    <a:pt x="123669" y="576043"/>
                    <a:pt x="174889" y="581030"/>
                  </a:cubicBezTo>
                  <a:cubicBezTo>
                    <a:pt x="226109" y="586017"/>
                    <a:pt x="263022" y="541394"/>
                    <a:pt x="307318" y="517592"/>
                  </a:cubicBezTo>
                  <a:cubicBezTo>
                    <a:pt x="351614" y="493790"/>
                    <a:pt x="407860" y="429221"/>
                    <a:pt x="440668" y="438217"/>
                  </a:cubicBezTo>
                  <a:cubicBezTo>
                    <a:pt x="473476" y="447213"/>
                    <a:pt x="466597" y="552517"/>
                    <a:pt x="504168" y="571567"/>
                  </a:cubicBezTo>
                  <a:cubicBezTo>
                    <a:pt x="541739" y="590617"/>
                    <a:pt x="625347" y="575800"/>
                    <a:pt x="666093" y="552517"/>
                  </a:cubicBezTo>
                  <a:cubicBezTo>
                    <a:pt x="706839" y="529234"/>
                    <a:pt x="741764" y="471554"/>
                    <a:pt x="748643" y="431867"/>
                  </a:cubicBezTo>
                  <a:cubicBezTo>
                    <a:pt x="755522" y="392180"/>
                    <a:pt x="744410" y="351963"/>
                    <a:pt x="707368" y="314392"/>
                  </a:cubicBezTo>
                  <a:cubicBezTo>
                    <a:pt x="670326" y="276821"/>
                    <a:pt x="611060" y="210146"/>
                    <a:pt x="526393" y="206442"/>
                  </a:cubicBezTo>
                  <a:cubicBezTo>
                    <a:pt x="441726" y="202738"/>
                    <a:pt x="259164" y="323388"/>
                    <a:pt x="199368" y="292167"/>
                  </a:cubicBezTo>
                  <a:cubicBezTo>
                    <a:pt x="139572" y="260946"/>
                    <a:pt x="173439" y="49809"/>
                    <a:pt x="320018" y="19117"/>
                  </a:cubicBezTo>
                  <a:cubicBezTo>
                    <a:pt x="466597" y="-11575"/>
                    <a:pt x="665660" y="-3845"/>
                    <a:pt x="774043" y="31817"/>
                  </a:cubicBezTo>
                  <a:cubicBezTo>
                    <a:pt x="882426" y="67479"/>
                    <a:pt x="941909" y="133751"/>
                    <a:pt x="994743" y="179299"/>
                  </a:cubicBezTo>
                  <a:cubicBezTo>
                    <a:pt x="1047577" y="224847"/>
                    <a:pt x="1070741" y="247054"/>
                    <a:pt x="1152120" y="209482"/>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81" name="offset"/>
            <p:cNvGrpSpPr/>
            <p:nvPr/>
          </p:nvGrpSpPr>
          <p:grpSpPr>
            <a:xfrm>
              <a:off x="6047392" y="5339145"/>
              <a:ext cx="1557265" cy="820890"/>
              <a:chOff x="2795355" y="3467101"/>
              <a:chExt cx="2729146" cy="1659402"/>
            </a:xfrm>
          </p:grpSpPr>
          <p:cxnSp>
            <p:nvCxnSpPr>
              <p:cNvPr id="83" name="直線矢印コネクタ 82"/>
              <p:cNvCxnSpPr/>
              <p:nvPr/>
            </p:nvCxnSpPr>
            <p:spPr>
              <a:xfrm flipH="1">
                <a:off x="2795355" y="4667250"/>
                <a:ext cx="128820" cy="330665"/>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a:off x="3966022" y="3477784"/>
                <a:ext cx="96391" cy="256016"/>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4752975" y="3605213"/>
                <a:ext cx="123825" cy="290512"/>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5308601" y="3949699"/>
                <a:ext cx="215900" cy="279402"/>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4347022" y="3487309"/>
                <a:ext cx="115441" cy="284591"/>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a:off x="5080446" y="3868310"/>
                <a:ext cx="124967" cy="279828"/>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a:off x="4194622" y="4039759"/>
                <a:ext cx="96391" cy="256016"/>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4375597" y="4663646"/>
                <a:ext cx="96391" cy="256016"/>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3943351" y="4776788"/>
                <a:ext cx="33337" cy="314325"/>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H="1">
                <a:off x="3143018" y="4810126"/>
                <a:ext cx="95483" cy="316377"/>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a:off x="3500205" y="4643438"/>
                <a:ext cx="14520" cy="316378"/>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H="1">
                <a:off x="3285893" y="3595688"/>
                <a:ext cx="14520" cy="316378"/>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3757613" y="3976688"/>
                <a:ext cx="33337" cy="314325"/>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a:off x="3638551" y="3467101"/>
                <a:ext cx="33337" cy="314325"/>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flipH="1">
                <a:off x="3390585" y="4105897"/>
                <a:ext cx="14520" cy="316378"/>
              </a:xfrm>
              <a:prstGeom prst="straightConnector1">
                <a:avLst/>
              </a:prstGeom>
              <a:ln w="38100" cap="rnd">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grpSp>
        <p:nvGrpSpPr>
          <p:cNvPr id="99" name="summary_gc"/>
          <p:cNvGrpSpPr/>
          <p:nvPr/>
        </p:nvGrpSpPr>
        <p:grpSpPr>
          <a:xfrm>
            <a:off x="5508130" y="3140960"/>
            <a:ext cx="2809534" cy="1800250"/>
            <a:chOff x="6029992" y="3118302"/>
            <a:chExt cx="2419350" cy="1476375"/>
          </a:xfrm>
        </p:grpSpPr>
        <p:grpSp>
          <p:nvGrpSpPr>
            <p:cNvPr id="24" name="tgt_cage"/>
            <p:cNvGrpSpPr/>
            <p:nvPr/>
          </p:nvGrpSpPr>
          <p:grpSpPr>
            <a:xfrm>
              <a:off x="6029992" y="3118302"/>
              <a:ext cx="2419350" cy="1476375"/>
              <a:chOff x="5111290" y="2519692"/>
              <a:chExt cx="2419350" cy="1476375"/>
            </a:xfrm>
          </p:grpSpPr>
          <p:sp>
            <p:nvSpPr>
              <p:cNvPr id="25" name="フリーフォーム 24"/>
              <p:cNvSpPr/>
              <p:nvPr/>
            </p:nvSpPr>
            <p:spPr>
              <a:xfrm>
                <a:off x="5111290" y="2519692"/>
                <a:ext cx="2419350" cy="1476375"/>
              </a:xfrm>
              <a:custGeom>
                <a:avLst/>
                <a:gdLst>
                  <a:gd name="connsiteX0" fmla="*/ 209550 w 2428875"/>
                  <a:gd name="connsiteY0" fmla="*/ 1571625 h 1571625"/>
                  <a:gd name="connsiteX1" fmla="*/ 676275 w 2428875"/>
                  <a:gd name="connsiteY1" fmla="*/ 1276350 h 1571625"/>
                  <a:gd name="connsiteX2" fmla="*/ 1476375 w 2428875"/>
                  <a:gd name="connsiteY2" fmla="*/ 1219200 h 1571625"/>
                  <a:gd name="connsiteX3" fmla="*/ 2152650 w 2428875"/>
                  <a:gd name="connsiteY3" fmla="*/ 762000 h 1571625"/>
                  <a:gd name="connsiteX4" fmla="*/ 2428875 w 2428875"/>
                  <a:gd name="connsiteY4" fmla="*/ 276225 h 1571625"/>
                  <a:gd name="connsiteX5" fmla="*/ 2200275 w 2428875"/>
                  <a:gd name="connsiteY5" fmla="*/ 0 h 1571625"/>
                  <a:gd name="connsiteX6" fmla="*/ 1771650 w 2428875"/>
                  <a:gd name="connsiteY6" fmla="*/ 400050 h 1571625"/>
                  <a:gd name="connsiteX7" fmla="*/ 1314450 w 2428875"/>
                  <a:gd name="connsiteY7" fmla="*/ 409575 h 1571625"/>
                  <a:gd name="connsiteX8" fmla="*/ 485775 w 2428875"/>
                  <a:gd name="connsiteY8" fmla="*/ 762000 h 1571625"/>
                  <a:gd name="connsiteX9" fmla="*/ 0 w 2428875"/>
                  <a:gd name="connsiteY9" fmla="*/ 1133475 h 1571625"/>
                  <a:gd name="connsiteX10" fmla="*/ 209550 w 2428875"/>
                  <a:gd name="connsiteY10" fmla="*/ 1571625 h 1571625"/>
                  <a:gd name="connsiteX0" fmla="*/ 304800 w 2524125"/>
                  <a:gd name="connsiteY0" fmla="*/ 1571625 h 1571625"/>
                  <a:gd name="connsiteX1" fmla="*/ 771525 w 2524125"/>
                  <a:gd name="connsiteY1" fmla="*/ 1276350 h 1571625"/>
                  <a:gd name="connsiteX2" fmla="*/ 1571625 w 2524125"/>
                  <a:gd name="connsiteY2" fmla="*/ 1219200 h 1571625"/>
                  <a:gd name="connsiteX3" fmla="*/ 2247900 w 2524125"/>
                  <a:gd name="connsiteY3" fmla="*/ 762000 h 1571625"/>
                  <a:gd name="connsiteX4" fmla="*/ 2524125 w 2524125"/>
                  <a:gd name="connsiteY4" fmla="*/ 276225 h 1571625"/>
                  <a:gd name="connsiteX5" fmla="*/ 2295525 w 2524125"/>
                  <a:gd name="connsiteY5" fmla="*/ 0 h 1571625"/>
                  <a:gd name="connsiteX6" fmla="*/ 1866900 w 2524125"/>
                  <a:gd name="connsiteY6" fmla="*/ 400050 h 1571625"/>
                  <a:gd name="connsiteX7" fmla="*/ 1409700 w 2524125"/>
                  <a:gd name="connsiteY7" fmla="*/ 409575 h 1571625"/>
                  <a:gd name="connsiteX8" fmla="*/ 581025 w 2524125"/>
                  <a:gd name="connsiteY8" fmla="*/ 762000 h 1571625"/>
                  <a:gd name="connsiteX9" fmla="*/ 0 w 2524125"/>
                  <a:gd name="connsiteY9" fmla="*/ 1181100 h 1571625"/>
                  <a:gd name="connsiteX10" fmla="*/ 304800 w 2524125"/>
                  <a:gd name="connsiteY10" fmla="*/ 1571625 h 1571625"/>
                  <a:gd name="connsiteX0" fmla="*/ 304800 w 2524125"/>
                  <a:gd name="connsiteY0" fmla="*/ 1571625 h 1571625"/>
                  <a:gd name="connsiteX1" fmla="*/ 771525 w 2524125"/>
                  <a:gd name="connsiteY1" fmla="*/ 1276350 h 1571625"/>
                  <a:gd name="connsiteX2" fmla="*/ 1571625 w 2524125"/>
                  <a:gd name="connsiteY2" fmla="*/ 1219200 h 1571625"/>
                  <a:gd name="connsiteX3" fmla="*/ 2247900 w 2524125"/>
                  <a:gd name="connsiteY3" fmla="*/ 762000 h 1571625"/>
                  <a:gd name="connsiteX4" fmla="*/ 2524125 w 2524125"/>
                  <a:gd name="connsiteY4" fmla="*/ 276225 h 1571625"/>
                  <a:gd name="connsiteX5" fmla="*/ 2295525 w 2524125"/>
                  <a:gd name="connsiteY5" fmla="*/ 0 h 1571625"/>
                  <a:gd name="connsiteX6" fmla="*/ 1866900 w 2524125"/>
                  <a:gd name="connsiteY6" fmla="*/ 400050 h 1571625"/>
                  <a:gd name="connsiteX7" fmla="*/ 1266825 w 2524125"/>
                  <a:gd name="connsiteY7" fmla="*/ 466725 h 1571625"/>
                  <a:gd name="connsiteX8" fmla="*/ 581025 w 2524125"/>
                  <a:gd name="connsiteY8" fmla="*/ 762000 h 1571625"/>
                  <a:gd name="connsiteX9" fmla="*/ 0 w 2524125"/>
                  <a:gd name="connsiteY9" fmla="*/ 1181100 h 1571625"/>
                  <a:gd name="connsiteX10" fmla="*/ 304800 w 2524125"/>
                  <a:gd name="connsiteY10" fmla="*/ 1571625 h 1571625"/>
                  <a:gd name="connsiteX0" fmla="*/ 304800 w 2524125"/>
                  <a:gd name="connsiteY0" fmla="*/ 1524000 h 1524000"/>
                  <a:gd name="connsiteX1" fmla="*/ 771525 w 2524125"/>
                  <a:gd name="connsiteY1" fmla="*/ 1228725 h 1524000"/>
                  <a:gd name="connsiteX2" fmla="*/ 1571625 w 2524125"/>
                  <a:gd name="connsiteY2" fmla="*/ 1171575 h 1524000"/>
                  <a:gd name="connsiteX3" fmla="*/ 2247900 w 2524125"/>
                  <a:gd name="connsiteY3" fmla="*/ 714375 h 1524000"/>
                  <a:gd name="connsiteX4" fmla="*/ 2524125 w 2524125"/>
                  <a:gd name="connsiteY4" fmla="*/ 228600 h 1524000"/>
                  <a:gd name="connsiteX5" fmla="*/ 2305050 w 2524125"/>
                  <a:gd name="connsiteY5" fmla="*/ 0 h 1524000"/>
                  <a:gd name="connsiteX6" fmla="*/ 1866900 w 2524125"/>
                  <a:gd name="connsiteY6" fmla="*/ 352425 h 1524000"/>
                  <a:gd name="connsiteX7" fmla="*/ 1266825 w 2524125"/>
                  <a:gd name="connsiteY7" fmla="*/ 419100 h 1524000"/>
                  <a:gd name="connsiteX8" fmla="*/ 581025 w 2524125"/>
                  <a:gd name="connsiteY8" fmla="*/ 714375 h 1524000"/>
                  <a:gd name="connsiteX9" fmla="*/ 0 w 2524125"/>
                  <a:gd name="connsiteY9" fmla="*/ 1133475 h 1524000"/>
                  <a:gd name="connsiteX10" fmla="*/ 304800 w 2524125"/>
                  <a:gd name="connsiteY10" fmla="*/ 1524000 h 1524000"/>
                  <a:gd name="connsiteX0" fmla="*/ 304800 w 2524125"/>
                  <a:gd name="connsiteY0" fmla="*/ 1524000 h 1524000"/>
                  <a:gd name="connsiteX1" fmla="*/ 771525 w 2524125"/>
                  <a:gd name="connsiteY1" fmla="*/ 1228725 h 1524000"/>
                  <a:gd name="connsiteX2" fmla="*/ 1571625 w 2524125"/>
                  <a:gd name="connsiteY2" fmla="*/ 1171575 h 1524000"/>
                  <a:gd name="connsiteX3" fmla="*/ 2247900 w 2524125"/>
                  <a:gd name="connsiteY3" fmla="*/ 714375 h 1524000"/>
                  <a:gd name="connsiteX4" fmla="*/ 2524125 w 2524125"/>
                  <a:gd name="connsiteY4" fmla="*/ 228600 h 1524000"/>
                  <a:gd name="connsiteX5" fmla="*/ 2305050 w 2524125"/>
                  <a:gd name="connsiteY5" fmla="*/ 0 h 1524000"/>
                  <a:gd name="connsiteX6" fmla="*/ 1885950 w 2524125"/>
                  <a:gd name="connsiteY6" fmla="*/ 304800 h 1524000"/>
                  <a:gd name="connsiteX7" fmla="*/ 1266825 w 2524125"/>
                  <a:gd name="connsiteY7" fmla="*/ 419100 h 1524000"/>
                  <a:gd name="connsiteX8" fmla="*/ 581025 w 2524125"/>
                  <a:gd name="connsiteY8" fmla="*/ 714375 h 1524000"/>
                  <a:gd name="connsiteX9" fmla="*/ 0 w 2524125"/>
                  <a:gd name="connsiteY9" fmla="*/ 1133475 h 1524000"/>
                  <a:gd name="connsiteX10" fmla="*/ 304800 w 2524125"/>
                  <a:gd name="connsiteY10" fmla="*/ 1524000 h 1524000"/>
                  <a:gd name="connsiteX0" fmla="*/ 304800 w 2524125"/>
                  <a:gd name="connsiteY0" fmla="*/ 1524000 h 1524000"/>
                  <a:gd name="connsiteX1" fmla="*/ 771525 w 2524125"/>
                  <a:gd name="connsiteY1" fmla="*/ 1228725 h 1524000"/>
                  <a:gd name="connsiteX2" fmla="*/ 1552575 w 2524125"/>
                  <a:gd name="connsiteY2" fmla="*/ 1104900 h 1524000"/>
                  <a:gd name="connsiteX3" fmla="*/ 2247900 w 2524125"/>
                  <a:gd name="connsiteY3" fmla="*/ 714375 h 1524000"/>
                  <a:gd name="connsiteX4" fmla="*/ 2524125 w 2524125"/>
                  <a:gd name="connsiteY4" fmla="*/ 228600 h 1524000"/>
                  <a:gd name="connsiteX5" fmla="*/ 2305050 w 2524125"/>
                  <a:gd name="connsiteY5" fmla="*/ 0 h 1524000"/>
                  <a:gd name="connsiteX6" fmla="*/ 1885950 w 2524125"/>
                  <a:gd name="connsiteY6" fmla="*/ 304800 h 1524000"/>
                  <a:gd name="connsiteX7" fmla="*/ 1266825 w 2524125"/>
                  <a:gd name="connsiteY7" fmla="*/ 419100 h 1524000"/>
                  <a:gd name="connsiteX8" fmla="*/ 581025 w 2524125"/>
                  <a:gd name="connsiteY8" fmla="*/ 714375 h 1524000"/>
                  <a:gd name="connsiteX9" fmla="*/ 0 w 2524125"/>
                  <a:gd name="connsiteY9" fmla="*/ 1133475 h 1524000"/>
                  <a:gd name="connsiteX10" fmla="*/ 304800 w 2524125"/>
                  <a:gd name="connsiteY10" fmla="*/ 1524000 h 1524000"/>
                  <a:gd name="connsiteX0" fmla="*/ 200025 w 2419350"/>
                  <a:gd name="connsiteY0" fmla="*/ 1524000 h 1524000"/>
                  <a:gd name="connsiteX1" fmla="*/ 666750 w 2419350"/>
                  <a:gd name="connsiteY1" fmla="*/ 1228725 h 1524000"/>
                  <a:gd name="connsiteX2" fmla="*/ 1447800 w 2419350"/>
                  <a:gd name="connsiteY2" fmla="*/ 1104900 h 1524000"/>
                  <a:gd name="connsiteX3" fmla="*/ 2143125 w 2419350"/>
                  <a:gd name="connsiteY3" fmla="*/ 714375 h 1524000"/>
                  <a:gd name="connsiteX4" fmla="*/ 2419350 w 2419350"/>
                  <a:gd name="connsiteY4" fmla="*/ 228600 h 1524000"/>
                  <a:gd name="connsiteX5" fmla="*/ 2200275 w 2419350"/>
                  <a:gd name="connsiteY5" fmla="*/ 0 h 1524000"/>
                  <a:gd name="connsiteX6" fmla="*/ 1781175 w 2419350"/>
                  <a:gd name="connsiteY6" fmla="*/ 304800 h 1524000"/>
                  <a:gd name="connsiteX7" fmla="*/ 1162050 w 2419350"/>
                  <a:gd name="connsiteY7" fmla="*/ 419100 h 1524000"/>
                  <a:gd name="connsiteX8" fmla="*/ 476250 w 2419350"/>
                  <a:gd name="connsiteY8" fmla="*/ 714375 h 1524000"/>
                  <a:gd name="connsiteX9" fmla="*/ 0 w 2419350"/>
                  <a:gd name="connsiteY9" fmla="*/ 1238250 h 1524000"/>
                  <a:gd name="connsiteX10" fmla="*/ 200025 w 2419350"/>
                  <a:gd name="connsiteY10" fmla="*/ 1524000 h 1524000"/>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62050 w 2419350"/>
                  <a:gd name="connsiteY7" fmla="*/ 419100 h 1476375"/>
                  <a:gd name="connsiteX8" fmla="*/ 476250 w 2419350"/>
                  <a:gd name="connsiteY8" fmla="*/ 714375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33475 w 2419350"/>
                  <a:gd name="connsiteY7" fmla="*/ 377825 h 1476375"/>
                  <a:gd name="connsiteX8" fmla="*/ 476250 w 2419350"/>
                  <a:gd name="connsiteY8" fmla="*/ 714375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33475 w 2419350"/>
                  <a:gd name="connsiteY7" fmla="*/ 377825 h 1476375"/>
                  <a:gd name="connsiteX8" fmla="*/ 434975 w 2419350"/>
                  <a:gd name="connsiteY8" fmla="*/ 69850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33475 w 2419350"/>
                  <a:gd name="connsiteY7" fmla="*/ 377825 h 1476375"/>
                  <a:gd name="connsiteX8" fmla="*/ 346075 w 2419350"/>
                  <a:gd name="connsiteY8" fmla="*/ 6286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20775 w 2419350"/>
                  <a:gd name="connsiteY7" fmla="*/ 320675 h 1476375"/>
                  <a:gd name="connsiteX8" fmla="*/ 346075 w 2419350"/>
                  <a:gd name="connsiteY8" fmla="*/ 6286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304800 h 1476375"/>
                  <a:gd name="connsiteX7" fmla="*/ 1120775 w 2419350"/>
                  <a:gd name="connsiteY7" fmla="*/ 320675 h 1476375"/>
                  <a:gd name="connsiteX8" fmla="*/ 339725 w 2419350"/>
                  <a:gd name="connsiteY8" fmla="*/ 6540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143125 w 2419350"/>
                  <a:gd name="connsiteY3" fmla="*/ 714375 h 1476375"/>
                  <a:gd name="connsiteX4" fmla="*/ 2419350 w 2419350"/>
                  <a:gd name="connsiteY4" fmla="*/ 228600 h 1476375"/>
                  <a:gd name="connsiteX5" fmla="*/ 2200275 w 2419350"/>
                  <a:gd name="connsiteY5" fmla="*/ 0 h 1476375"/>
                  <a:gd name="connsiteX6" fmla="*/ 1781175 w 2419350"/>
                  <a:gd name="connsiteY6" fmla="*/ 254000 h 1476375"/>
                  <a:gd name="connsiteX7" fmla="*/ 1120775 w 2419350"/>
                  <a:gd name="connsiteY7" fmla="*/ 320675 h 1476375"/>
                  <a:gd name="connsiteX8" fmla="*/ 339725 w 2419350"/>
                  <a:gd name="connsiteY8" fmla="*/ 654050 h 1476375"/>
                  <a:gd name="connsiteX9" fmla="*/ 0 w 2419350"/>
                  <a:gd name="connsiteY9" fmla="*/ 1238250 h 1476375"/>
                  <a:gd name="connsiteX10" fmla="*/ 238125 w 2419350"/>
                  <a:gd name="connsiteY10" fmla="*/ 1476375 h 1476375"/>
                  <a:gd name="connsiteX0" fmla="*/ 238125 w 2419350"/>
                  <a:gd name="connsiteY0" fmla="*/ 1476375 h 1476375"/>
                  <a:gd name="connsiteX1" fmla="*/ 666750 w 2419350"/>
                  <a:gd name="connsiteY1" fmla="*/ 1228725 h 1476375"/>
                  <a:gd name="connsiteX2" fmla="*/ 1447800 w 2419350"/>
                  <a:gd name="connsiteY2" fmla="*/ 1104900 h 1476375"/>
                  <a:gd name="connsiteX3" fmla="*/ 2085975 w 2419350"/>
                  <a:gd name="connsiteY3" fmla="*/ 663575 h 1476375"/>
                  <a:gd name="connsiteX4" fmla="*/ 2419350 w 2419350"/>
                  <a:gd name="connsiteY4" fmla="*/ 228600 h 1476375"/>
                  <a:gd name="connsiteX5" fmla="*/ 2200275 w 2419350"/>
                  <a:gd name="connsiteY5" fmla="*/ 0 h 1476375"/>
                  <a:gd name="connsiteX6" fmla="*/ 1781175 w 2419350"/>
                  <a:gd name="connsiteY6" fmla="*/ 254000 h 1476375"/>
                  <a:gd name="connsiteX7" fmla="*/ 1120775 w 2419350"/>
                  <a:gd name="connsiteY7" fmla="*/ 320675 h 1476375"/>
                  <a:gd name="connsiteX8" fmla="*/ 339725 w 2419350"/>
                  <a:gd name="connsiteY8" fmla="*/ 654050 h 1476375"/>
                  <a:gd name="connsiteX9" fmla="*/ 0 w 2419350"/>
                  <a:gd name="connsiteY9" fmla="*/ 1238250 h 1476375"/>
                  <a:gd name="connsiteX10" fmla="*/ 238125 w 2419350"/>
                  <a:gd name="connsiteY10" fmla="*/ 14763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9350" h="1476375">
                    <a:moveTo>
                      <a:pt x="238125" y="1476375"/>
                    </a:moveTo>
                    <a:cubicBezTo>
                      <a:pt x="393700" y="1377950"/>
                      <a:pt x="465138" y="1290637"/>
                      <a:pt x="666750" y="1228725"/>
                    </a:cubicBezTo>
                    <a:cubicBezTo>
                      <a:pt x="868362" y="1166813"/>
                      <a:pt x="1211263" y="1199092"/>
                      <a:pt x="1447800" y="1104900"/>
                    </a:cubicBezTo>
                    <a:cubicBezTo>
                      <a:pt x="1684338" y="1010708"/>
                      <a:pt x="1873250" y="810683"/>
                      <a:pt x="2085975" y="663575"/>
                    </a:cubicBezTo>
                    <a:lnTo>
                      <a:pt x="2419350" y="228600"/>
                    </a:lnTo>
                    <a:lnTo>
                      <a:pt x="2200275" y="0"/>
                    </a:lnTo>
                    <a:lnTo>
                      <a:pt x="1781175" y="254000"/>
                    </a:lnTo>
                    <a:lnTo>
                      <a:pt x="1120775" y="320675"/>
                    </a:lnTo>
                    <a:lnTo>
                      <a:pt x="339725" y="654050"/>
                    </a:lnTo>
                    <a:lnTo>
                      <a:pt x="0" y="1238250"/>
                    </a:lnTo>
                    <a:lnTo>
                      <a:pt x="238125" y="147637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a:stCxn id="25" idx="9"/>
                <a:endCxn id="25" idx="1"/>
              </p:cNvCxnSpPr>
              <p:nvPr/>
            </p:nvCxnSpPr>
            <p:spPr>
              <a:xfrm flipV="1">
                <a:off x="5111290" y="3748417"/>
                <a:ext cx="66675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stCxn id="25" idx="8"/>
                <a:endCxn id="25" idx="1"/>
              </p:cNvCxnSpPr>
              <p:nvPr/>
            </p:nvCxnSpPr>
            <p:spPr>
              <a:xfrm>
                <a:off x="5451015" y="3173742"/>
                <a:ext cx="327025" cy="574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25" idx="8"/>
                <a:endCxn id="25" idx="2"/>
              </p:cNvCxnSpPr>
              <p:nvPr/>
            </p:nvCxnSpPr>
            <p:spPr>
              <a:xfrm>
                <a:off x="5451015" y="3173742"/>
                <a:ext cx="1108075" cy="450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25" idx="7"/>
                <a:endCxn id="25" idx="2"/>
              </p:cNvCxnSpPr>
              <p:nvPr/>
            </p:nvCxnSpPr>
            <p:spPr>
              <a:xfrm>
                <a:off x="6232065" y="2840367"/>
                <a:ext cx="327025" cy="784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25" idx="7"/>
                <a:endCxn id="25" idx="3"/>
              </p:cNvCxnSpPr>
              <p:nvPr/>
            </p:nvCxnSpPr>
            <p:spPr>
              <a:xfrm>
                <a:off x="6232065" y="2840367"/>
                <a:ext cx="965200" cy="34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25" idx="6"/>
                <a:endCxn id="25" idx="3"/>
              </p:cNvCxnSpPr>
              <p:nvPr/>
            </p:nvCxnSpPr>
            <p:spPr>
              <a:xfrm>
                <a:off x="6892465" y="2773692"/>
                <a:ext cx="304800" cy="4095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25" idx="6"/>
                <a:endCxn id="25" idx="4"/>
              </p:cNvCxnSpPr>
              <p:nvPr/>
            </p:nvCxnSpPr>
            <p:spPr>
              <a:xfrm flipV="1">
                <a:off x="6892465" y="2748292"/>
                <a:ext cx="638175"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gt_canvas"/>
            <p:cNvSpPr/>
            <p:nvPr/>
          </p:nvSpPr>
          <p:spPr>
            <a:xfrm>
              <a:off x="6087141" y="3146877"/>
              <a:ext cx="2243137" cy="1333500"/>
            </a:xfrm>
            <a:custGeom>
              <a:avLst/>
              <a:gdLst>
                <a:gd name="connsiteX0" fmla="*/ 2132709 w 3366732"/>
                <a:gd name="connsiteY0" fmla="*/ 336362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32" fmla="*/ 2132709 w 3366732"/>
                <a:gd name="connsiteY32" fmla="*/ 336362 h 2512960"/>
                <a:gd name="connsiteX0" fmla="*/ 2227959 w 3366732"/>
                <a:gd name="connsiteY0" fmla="*/ 231587 h 2512960"/>
                <a:gd name="connsiteX1" fmla="*/ 2042221 w 3366732"/>
                <a:gd name="connsiteY1" fmla="*/ 526862 h 2512960"/>
                <a:gd name="connsiteX2" fmla="*/ 1913634 w 3366732"/>
                <a:gd name="connsiteY2" fmla="*/ 684025 h 2512960"/>
                <a:gd name="connsiteX3" fmla="*/ 1751709 w 3366732"/>
                <a:gd name="connsiteY3" fmla="*/ 812612 h 2512960"/>
                <a:gd name="connsiteX4" fmla="*/ 1546921 w 3366732"/>
                <a:gd name="connsiteY4" fmla="*/ 941200 h 2512960"/>
                <a:gd name="connsiteX5" fmla="*/ 1375471 w 3366732"/>
                <a:gd name="connsiteY5" fmla="*/ 984062 h 2512960"/>
                <a:gd name="connsiteX6" fmla="*/ 1151634 w 3366732"/>
                <a:gd name="connsiteY6" fmla="*/ 1012637 h 2512960"/>
                <a:gd name="connsiteX7" fmla="*/ 880171 w 3366732"/>
                <a:gd name="connsiteY7" fmla="*/ 1045975 h 2512960"/>
                <a:gd name="connsiteX8" fmla="*/ 618234 w 3366732"/>
                <a:gd name="connsiteY8" fmla="*/ 1093600 h 2512960"/>
                <a:gd name="connsiteX9" fmla="*/ 322959 w 3366732"/>
                <a:gd name="connsiteY9" fmla="*/ 1222187 h 2512960"/>
                <a:gd name="connsiteX10" fmla="*/ 122934 w 3366732"/>
                <a:gd name="connsiteY10" fmla="*/ 1407925 h 2512960"/>
                <a:gd name="connsiteX11" fmla="*/ 13396 w 3366732"/>
                <a:gd name="connsiteY11" fmla="*/ 1612712 h 2512960"/>
                <a:gd name="connsiteX12" fmla="*/ 8634 w 3366732"/>
                <a:gd name="connsiteY12" fmla="*/ 1846075 h 2512960"/>
                <a:gd name="connsiteX13" fmla="*/ 75309 w 3366732"/>
                <a:gd name="connsiteY13" fmla="*/ 2060387 h 2512960"/>
                <a:gd name="connsiteX14" fmla="*/ 270571 w 3366732"/>
                <a:gd name="connsiteY14" fmla="*/ 2274700 h 2512960"/>
                <a:gd name="connsiteX15" fmla="*/ 584896 w 3366732"/>
                <a:gd name="connsiteY15" fmla="*/ 2389000 h 2512960"/>
                <a:gd name="connsiteX16" fmla="*/ 942084 w 3366732"/>
                <a:gd name="connsiteY16" fmla="*/ 2484250 h 2512960"/>
                <a:gd name="connsiteX17" fmla="*/ 1289746 w 3366732"/>
                <a:gd name="connsiteY17" fmla="*/ 2512825 h 2512960"/>
                <a:gd name="connsiteX18" fmla="*/ 1694559 w 3366732"/>
                <a:gd name="connsiteY18" fmla="*/ 2493775 h 2512960"/>
                <a:gd name="connsiteX19" fmla="*/ 1985071 w 3366732"/>
                <a:gd name="connsiteY19" fmla="*/ 2465200 h 2512960"/>
                <a:gd name="connsiteX20" fmla="*/ 2337496 w 3366732"/>
                <a:gd name="connsiteY20" fmla="*/ 2408050 h 2512960"/>
                <a:gd name="connsiteX21" fmla="*/ 2808984 w 3366732"/>
                <a:gd name="connsiteY21" fmla="*/ 2255650 h 2512960"/>
                <a:gd name="connsiteX22" fmla="*/ 3166171 w 3366732"/>
                <a:gd name="connsiteY22" fmla="*/ 2036575 h 2512960"/>
                <a:gd name="connsiteX23" fmla="*/ 3318571 w 3366732"/>
                <a:gd name="connsiteY23" fmla="*/ 1631762 h 2512960"/>
                <a:gd name="connsiteX24" fmla="*/ 3366196 w 3366732"/>
                <a:gd name="connsiteY24" fmla="*/ 1141225 h 2512960"/>
                <a:gd name="connsiteX25" fmla="*/ 3294759 w 3366732"/>
                <a:gd name="connsiteY25" fmla="*/ 584012 h 2512960"/>
                <a:gd name="connsiteX26" fmla="*/ 3166171 w 3366732"/>
                <a:gd name="connsiteY26" fmla="*/ 250637 h 2512960"/>
                <a:gd name="connsiteX27" fmla="*/ 2966146 w 3366732"/>
                <a:gd name="connsiteY27" fmla="*/ 64900 h 2512960"/>
                <a:gd name="connsiteX28" fmla="*/ 2794696 w 3366732"/>
                <a:gd name="connsiteY28" fmla="*/ 7750 h 2512960"/>
                <a:gd name="connsiteX29" fmla="*/ 2561334 w 3366732"/>
                <a:gd name="connsiteY29" fmla="*/ 7750 h 2512960"/>
                <a:gd name="connsiteX30" fmla="*/ 2366071 w 3366732"/>
                <a:gd name="connsiteY30" fmla="*/ 74425 h 2512960"/>
                <a:gd name="connsiteX31" fmla="*/ 2227959 w 3366732"/>
                <a:gd name="connsiteY31" fmla="*/ 231587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31" fmla="*/ 2428936 w 3366732"/>
                <a:gd name="connsiteY31" fmla="*/ 249949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30" fmla="*/ 1985071 w 3366732"/>
                <a:gd name="connsiteY30" fmla="*/ 2465200 h 2512960"/>
                <a:gd name="connsiteX0" fmla="*/ 2337496 w 3366732"/>
                <a:gd name="connsiteY0" fmla="*/ 2408050 h 2512960"/>
                <a:gd name="connsiteX1" fmla="*/ 2808984 w 3366732"/>
                <a:gd name="connsiteY1" fmla="*/ 2255650 h 2512960"/>
                <a:gd name="connsiteX2" fmla="*/ 3166171 w 3366732"/>
                <a:gd name="connsiteY2" fmla="*/ 2036575 h 2512960"/>
                <a:gd name="connsiteX3" fmla="*/ 3318571 w 3366732"/>
                <a:gd name="connsiteY3" fmla="*/ 1631762 h 2512960"/>
                <a:gd name="connsiteX4" fmla="*/ 3366196 w 3366732"/>
                <a:gd name="connsiteY4" fmla="*/ 1141225 h 2512960"/>
                <a:gd name="connsiteX5" fmla="*/ 3294759 w 3366732"/>
                <a:gd name="connsiteY5" fmla="*/ 584012 h 2512960"/>
                <a:gd name="connsiteX6" fmla="*/ 3166171 w 3366732"/>
                <a:gd name="connsiteY6" fmla="*/ 250637 h 2512960"/>
                <a:gd name="connsiteX7" fmla="*/ 2966146 w 3366732"/>
                <a:gd name="connsiteY7" fmla="*/ 64900 h 2512960"/>
                <a:gd name="connsiteX8" fmla="*/ 2794696 w 3366732"/>
                <a:gd name="connsiteY8" fmla="*/ 7750 h 2512960"/>
                <a:gd name="connsiteX9" fmla="*/ 2561334 w 3366732"/>
                <a:gd name="connsiteY9" fmla="*/ 7750 h 2512960"/>
                <a:gd name="connsiteX10" fmla="*/ 2366071 w 3366732"/>
                <a:gd name="connsiteY10" fmla="*/ 74425 h 2512960"/>
                <a:gd name="connsiteX11" fmla="*/ 2227959 w 3366732"/>
                <a:gd name="connsiteY11" fmla="*/ 231587 h 2512960"/>
                <a:gd name="connsiteX12" fmla="*/ 2042221 w 3366732"/>
                <a:gd name="connsiteY12" fmla="*/ 526862 h 2512960"/>
                <a:gd name="connsiteX13" fmla="*/ 1913634 w 3366732"/>
                <a:gd name="connsiteY13" fmla="*/ 684025 h 2512960"/>
                <a:gd name="connsiteX14" fmla="*/ 1751709 w 3366732"/>
                <a:gd name="connsiteY14" fmla="*/ 812612 h 2512960"/>
                <a:gd name="connsiteX15" fmla="*/ 1546921 w 3366732"/>
                <a:gd name="connsiteY15" fmla="*/ 941200 h 2512960"/>
                <a:gd name="connsiteX16" fmla="*/ 1375471 w 3366732"/>
                <a:gd name="connsiteY16" fmla="*/ 984062 h 2512960"/>
                <a:gd name="connsiteX17" fmla="*/ 1151634 w 3366732"/>
                <a:gd name="connsiteY17" fmla="*/ 1012637 h 2512960"/>
                <a:gd name="connsiteX18" fmla="*/ 880171 w 3366732"/>
                <a:gd name="connsiteY18" fmla="*/ 1045975 h 2512960"/>
                <a:gd name="connsiteX19" fmla="*/ 618234 w 3366732"/>
                <a:gd name="connsiteY19" fmla="*/ 1093600 h 2512960"/>
                <a:gd name="connsiteX20" fmla="*/ 322959 w 3366732"/>
                <a:gd name="connsiteY20" fmla="*/ 1222187 h 2512960"/>
                <a:gd name="connsiteX21" fmla="*/ 122934 w 3366732"/>
                <a:gd name="connsiteY21" fmla="*/ 1407925 h 2512960"/>
                <a:gd name="connsiteX22" fmla="*/ 13396 w 3366732"/>
                <a:gd name="connsiteY22" fmla="*/ 1612712 h 2512960"/>
                <a:gd name="connsiteX23" fmla="*/ 8634 w 3366732"/>
                <a:gd name="connsiteY23" fmla="*/ 1846075 h 2512960"/>
                <a:gd name="connsiteX24" fmla="*/ 75309 w 3366732"/>
                <a:gd name="connsiteY24" fmla="*/ 2060387 h 2512960"/>
                <a:gd name="connsiteX25" fmla="*/ 270571 w 3366732"/>
                <a:gd name="connsiteY25" fmla="*/ 2274700 h 2512960"/>
                <a:gd name="connsiteX26" fmla="*/ 584896 w 3366732"/>
                <a:gd name="connsiteY26" fmla="*/ 2389000 h 2512960"/>
                <a:gd name="connsiteX27" fmla="*/ 942084 w 3366732"/>
                <a:gd name="connsiteY27" fmla="*/ 2484250 h 2512960"/>
                <a:gd name="connsiteX28" fmla="*/ 1289746 w 3366732"/>
                <a:gd name="connsiteY28" fmla="*/ 2512825 h 2512960"/>
                <a:gd name="connsiteX29" fmla="*/ 1694559 w 3366732"/>
                <a:gd name="connsiteY29" fmla="*/ 2493775 h 2512960"/>
                <a:gd name="connsiteX0" fmla="*/ 2337496 w 3366732"/>
                <a:gd name="connsiteY0" fmla="*/ 2408050 h 2512825"/>
                <a:gd name="connsiteX1" fmla="*/ 2808984 w 3366732"/>
                <a:gd name="connsiteY1" fmla="*/ 2255650 h 2512825"/>
                <a:gd name="connsiteX2" fmla="*/ 3166171 w 3366732"/>
                <a:gd name="connsiteY2" fmla="*/ 2036575 h 2512825"/>
                <a:gd name="connsiteX3" fmla="*/ 3318571 w 3366732"/>
                <a:gd name="connsiteY3" fmla="*/ 1631762 h 2512825"/>
                <a:gd name="connsiteX4" fmla="*/ 3366196 w 3366732"/>
                <a:gd name="connsiteY4" fmla="*/ 1141225 h 2512825"/>
                <a:gd name="connsiteX5" fmla="*/ 3294759 w 3366732"/>
                <a:gd name="connsiteY5" fmla="*/ 584012 h 2512825"/>
                <a:gd name="connsiteX6" fmla="*/ 3166171 w 3366732"/>
                <a:gd name="connsiteY6" fmla="*/ 250637 h 2512825"/>
                <a:gd name="connsiteX7" fmla="*/ 2966146 w 3366732"/>
                <a:gd name="connsiteY7" fmla="*/ 64900 h 2512825"/>
                <a:gd name="connsiteX8" fmla="*/ 2794696 w 3366732"/>
                <a:gd name="connsiteY8" fmla="*/ 7750 h 2512825"/>
                <a:gd name="connsiteX9" fmla="*/ 2561334 w 3366732"/>
                <a:gd name="connsiteY9" fmla="*/ 7750 h 2512825"/>
                <a:gd name="connsiteX10" fmla="*/ 2366071 w 3366732"/>
                <a:gd name="connsiteY10" fmla="*/ 74425 h 2512825"/>
                <a:gd name="connsiteX11" fmla="*/ 2227959 w 3366732"/>
                <a:gd name="connsiteY11" fmla="*/ 231587 h 2512825"/>
                <a:gd name="connsiteX12" fmla="*/ 2042221 w 3366732"/>
                <a:gd name="connsiteY12" fmla="*/ 526862 h 2512825"/>
                <a:gd name="connsiteX13" fmla="*/ 1913634 w 3366732"/>
                <a:gd name="connsiteY13" fmla="*/ 684025 h 2512825"/>
                <a:gd name="connsiteX14" fmla="*/ 1751709 w 3366732"/>
                <a:gd name="connsiteY14" fmla="*/ 812612 h 2512825"/>
                <a:gd name="connsiteX15" fmla="*/ 1546921 w 3366732"/>
                <a:gd name="connsiteY15" fmla="*/ 941200 h 2512825"/>
                <a:gd name="connsiteX16" fmla="*/ 1375471 w 3366732"/>
                <a:gd name="connsiteY16" fmla="*/ 984062 h 2512825"/>
                <a:gd name="connsiteX17" fmla="*/ 1151634 w 3366732"/>
                <a:gd name="connsiteY17" fmla="*/ 1012637 h 2512825"/>
                <a:gd name="connsiteX18" fmla="*/ 880171 w 3366732"/>
                <a:gd name="connsiteY18" fmla="*/ 1045975 h 2512825"/>
                <a:gd name="connsiteX19" fmla="*/ 618234 w 3366732"/>
                <a:gd name="connsiteY19" fmla="*/ 1093600 h 2512825"/>
                <a:gd name="connsiteX20" fmla="*/ 322959 w 3366732"/>
                <a:gd name="connsiteY20" fmla="*/ 1222187 h 2512825"/>
                <a:gd name="connsiteX21" fmla="*/ 122934 w 3366732"/>
                <a:gd name="connsiteY21" fmla="*/ 1407925 h 2512825"/>
                <a:gd name="connsiteX22" fmla="*/ 13396 w 3366732"/>
                <a:gd name="connsiteY22" fmla="*/ 1612712 h 2512825"/>
                <a:gd name="connsiteX23" fmla="*/ 8634 w 3366732"/>
                <a:gd name="connsiteY23" fmla="*/ 1846075 h 2512825"/>
                <a:gd name="connsiteX24" fmla="*/ 75309 w 3366732"/>
                <a:gd name="connsiteY24" fmla="*/ 2060387 h 2512825"/>
                <a:gd name="connsiteX25" fmla="*/ 270571 w 3366732"/>
                <a:gd name="connsiteY25" fmla="*/ 2274700 h 2512825"/>
                <a:gd name="connsiteX26" fmla="*/ 584896 w 3366732"/>
                <a:gd name="connsiteY26" fmla="*/ 2389000 h 2512825"/>
                <a:gd name="connsiteX27" fmla="*/ 942084 w 3366732"/>
                <a:gd name="connsiteY27" fmla="*/ 2484250 h 2512825"/>
                <a:gd name="connsiteX28" fmla="*/ 1289746 w 3366732"/>
                <a:gd name="connsiteY28" fmla="*/ 2512825 h 2512825"/>
                <a:gd name="connsiteX0" fmla="*/ 2337496 w 3366732"/>
                <a:gd name="connsiteY0" fmla="*/ 2408050 h 2484250"/>
                <a:gd name="connsiteX1" fmla="*/ 2808984 w 3366732"/>
                <a:gd name="connsiteY1" fmla="*/ 2255650 h 2484250"/>
                <a:gd name="connsiteX2" fmla="*/ 3166171 w 3366732"/>
                <a:gd name="connsiteY2" fmla="*/ 2036575 h 2484250"/>
                <a:gd name="connsiteX3" fmla="*/ 3318571 w 3366732"/>
                <a:gd name="connsiteY3" fmla="*/ 1631762 h 2484250"/>
                <a:gd name="connsiteX4" fmla="*/ 3366196 w 3366732"/>
                <a:gd name="connsiteY4" fmla="*/ 1141225 h 2484250"/>
                <a:gd name="connsiteX5" fmla="*/ 3294759 w 3366732"/>
                <a:gd name="connsiteY5" fmla="*/ 584012 h 2484250"/>
                <a:gd name="connsiteX6" fmla="*/ 3166171 w 3366732"/>
                <a:gd name="connsiteY6" fmla="*/ 250637 h 2484250"/>
                <a:gd name="connsiteX7" fmla="*/ 2966146 w 3366732"/>
                <a:gd name="connsiteY7" fmla="*/ 64900 h 2484250"/>
                <a:gd name="connsiteX8" fmla="*/ 2794696 w 3366732"/>
                <a:gd name="connsiteY8" fmla="*/ 7750 h 2484250"/>
                <a:gd name="connsiteX9" fmla="*/ 2561334 w 3366732"/>
                <a:gd name="connsiteY9" fmla="*/ 7750 h 2484250"/>
                <a:gd name="connsiteX10" fmla="*/ 2366071 w 3366732"/>
                <a:gd name="connsiteY10" fmla="*/ 74425 h 2484250"/>
                <a:gd name="connsiteX11" fmla="*/ 2227959 w 3366732"/>
                <a:gd name="connsiteY11" fmla="*/ 231587 h 2484250"/>
                <a:gd name="connsiteX12" fmla="*/ 2042221 w 3366732"/>
                <a:gd name="connsiteY12" fmla="*/ 526862 h 2484250"/>
                <a:gd name="connsiteX13" fmla="*/ 1913634 w 3366732"/>
                <a:gd name="connsiteY13" fmla="*/ 684025 h 2484250"/>
                <a:gd name="connsiteX14" fmla="*/ 1751709 w 3366732"/>
                <a:gd name="connsiteY14" fmla="*/ 812612 h 2484250"/>
                <a:gd name="connsiteX15" fmla="*/ 1546921 w 3366732"/>
                <a:gd name="connsiteY15" fmla="*/ 941200 h 2484250"/>
                <a:gd name="connsiteX16" fmla="*/ 1375471 w 3366732"/>
                <a:gd name="connsiteY16" fmla="*/ 984062 h 2484250"/>
                <a:gd name="connsiteX17" fmla="*/ 1151634 w 3366732"/>
                <a:gd name="connsiteY17" fmla="*/ 1012637 h 2484250"/>
                <a:gd name="connsiteX18" fmla="*/ 880171 w 3366732"/>
                <a:gd name="connsiteY18" fmla="*/ 1045975 h 2484250"/>
                <a:gd name="connsiteX19" fmla="*/ 618234 w 3366732"/>
                <a:gd name="connsiteY19" fmla="*/ 1093600 h 2484250"/>
                <a:gd name="connsiteX20" fmla="*/ 322959 w 3366732"/>
                <a:gd name="connsiteY20" fmla="*/ 1222187 h 2484250"/>
                <a:gd name="connsiteX21" fmla="*/ 122934 w 3366732"/>
                <a:gd name="connsiteY21" fmla="*/ 1407925 h 2484250"/>
                <a:gd name="connsiteX22" fmla="*/ 13396 w 3366732"/>
                <a:gd name="connsiteY22" fmla="*/ 1612712 h 2484250"/>
                <a:gd name="connsiteX23" fmla="*/ 8634 w 3366732"/>
                <a:gd name="connsiteY23" fmla="*/ 1846075 h 2484250"/>
                <a:gd name="connsiteX24" fmla="*/ 75309 w 3366732"/>
                <a:gd name="connsiteY24" fmla="*/ 2060387 h 2484250"/>
                <a:gd name="connsiteX25" fmla="*/ 270571 w 3366732"/>
                <a:gd name="connsiteY25" fmla="*/ 2274700 h 2484250"/>
                <a:gd name="connsiteX26" fmla="*/ 584896 w 3366732"/>
                <a:gd name="connsiteY26" fmla="*/ 2389000 h 2484250"/>
                <a:gd name="connsiteX27" fmla="*/ 942084 w 3366732"/>
                <a:gd name="connsiteY27" fmla="*/ 2484250 h 24842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26" fmla="*/ 584896 w 3366732"/>
                <a:gd name="connsiteY26" fmla="*/ 23890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25" fmla="*/ 270571 w 3366732"/>
                <a:gd name="connsiteY25" fmla="*/ 2274700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24" fmla="*/ 75309 w 3366732"/>
                <a:gd name="connsiteY24" fmla="*/ 2060387 h 2408050"/>
                <a:gd name="connsiteX0" fmla="*/ 2337496 w 3366732"/>
                <a:gd name="connsiteY0" fmla="*/ 2408050 h 2408050"/>
                <a:gd name="connsiteX1" fmla="*/ 2808984 w 3366732"/>
                <a:gd name="connsiteY1" fmla="*/ 2255650 h 2408050"/>
                <a:gd name="connsiteX2" fmla="*/ 3166171 w 3366732"/>
                <a:gd name="connsiteY2" fmla="*/ 2036575 h 2408050"/>
                <a:gd name="connsiteX3" fmla="*/ 3318571 w 3366732"/>
                <a:gd name="connsiteY3" fmla="*/ 1631762 h 2408050"/>
                <a:gd name="connsiteX4" fmla="*/ 3366196 w 3366732"/>
                <a:gd name="connsiteY4" fmla="*/ 1141225 h 2408050"/>
                <a:gd name="connsiteX5" fmla="*/ 3294759 w 3366732"/>
                <a:gd name="connsiteY5" fmla="*/ 584012 h 2408050"/>
                <a:gd name="connsiteX6" fmla="*/ 3166171 w 3366732"/>
                <a:gd name="connsiteY6" fmla="*/ 250637 h 2408050"/>
                <a:gd name="connsiteX7" fmla="*/ 2966146 w 3366732"/>
                <a:gd name="connsiteY7" fmla="*/ 64900 h 2408050"/>
                <a:gd name="connsiteX8" fmla="*/ 2794696 w 3366732"/>
                <a:gd name="connsiteY8" fmla="*/ 7750 h 2408050"/>
                <a:gd name="connsiteX9" fmla="*/ 2561334 w 3366732"/>
                <a:gd name="connsiteY9" fmla="*/ 7750 h 2408050"/>
                <a:gd name="connsiteX10" fmla="*/ 2366071 w 3366732"/>
                <a:gd name="connsiteY10" fmla="*/ 74425 h 2408050"/>
                <a:gd name="connsiteX11" fmla="*/ 2227959 w 3366732"/>
                <a:gd name="connsiteY11" fmla="*/ 231587 h 2408050"/>
                <a:gd name="connsiteX12" fmla="*/ 2042221 w 3366732"/>
                <a:gd name="connsiteY12" fmla="*/ 526862 h 2408050"/>
                <a:gd name="connsiteX13" fmla="*/ 1913634 w 3366732"/>
                <a:gd name="connsiteY13" fmla="*/ 684025 h 2408050"/>
                <a:gd name="connsiteX14" fmla="*/ 1751709 w 3366732"/>
                <a:gd name="connsiteY14" fmla="*/ 812612 h 2408050"/>
                <a:gd name="connsiteX15" fmla="*/ 1546921 w 3366732"/>
                <a:gd name="connsiteY15" fmla="*/ 941200 h 2408050"/>
                <a:gd name="connsiteX16" fmla="*/ 1375471 w 3366732"/>
                <a:gd name="connsiteY16" fmla="*/ 984062 h 2408050"/>
                <a:gd name="connsiteX17" fmla="*/ 1151634 w 3366732"/>
                <a:gd name="connsiteY17" fmla="*/ 1012637 h 2408050"/>
                <a:gd name="connsiteX18" fmla="*/ 880171 w 3366732"/>
                <a:gd name="connsiteY18" fmla="*/ 1045975 h 2408050"/>
                <a:gd name="connsiteX19" fmla="*/ 618234 w 3366732"/>
                <a:gd name="connsiteY19" fmla="*/ 1093600 h 2408050"/>
                <a:gd name="connsiteX20" fmla="*/ 322959 w 3366732"/>
                <a:gd name="connsiteY20" fmla="*/ 1222187 h 2408050"/>
                <a:gd name="connsiteX21" fmla="*/ 122934 w 3366732"/>
                <a:gd name="connsiteY21" fmla="*/ 1407925 h 2408050"/>
                <a:gd name="connsiteX22" fmla="*/ 13396 w 3366732"/>
                <a:gd name="connsiteY22" fmla="*/ 1612712 h 2408050"/>
                <a:gd name="connsiteX23" fmla="*/ 8634 w 3366732"/>
                <a:gd name="connsiteY23" fmla="*/ 1846075 h 2408050"/>
                <a:gd name="connsiteX0" fmla="*/ 2324100 w 3353336"/>
                <a:gd name="connsiteY0" fmla="*/ 2408050 h 2408050"/>
                <a:gd name="connsiteX1" fmla="*/ 2795588 w 3353336"/>
                <a:gd name="connsiteY1" fmla="*/ 2255650 h 2408050"/>
                <a:gd name="connsiteX2" fmla="*/ 3152775 w 3353336"/>
                <a:gd name="connsiteY2" fmla="*/ 2036575 h 2408050"/>
                <a:gd name="connsiteX3" fmla="*/ 3305175 w 3353336"/>
                <a:gd name="connsiteY3" fmla="*/ 1631762 h 2408050"/>
                <a:gd name="connsiteX4" fmla="*/ 3352800 w 3353336"/>
                <a:gd name="connsiteY4" fmla="*/ 1141225 h 2408050"/>
                <a:gd name="connsiteX5" fmla="*/ 3281363 w 3353336"/>
                <a:gd name="connsiteY5" fmla="*/ 584012 h 2408050"/>
                <a:gd name="connsiteX6" fmla="*/ 3152775 w 3353336"/>
                <a:gd name="connsiteY6" fmla="*/ 250637 h 2408050"/>
                <a:gd name="connsiteX7" fmla="*/ 2952750 w 3353336"/>
                <a:gd name="connsiteY7" fmla="*/ 64900 h 2408050"/>
                <a:gd name="connsiteX8" fmla="*/ 2781300 w 3353336"/>
                <a:gd name="connsiteY8" fmla="*/ 7750 h 2408050"/>
                <a:gd name="connsiteX9" fmla="*/ 2547938 w 3353336"/>
                <a:gd name="connsiteY9" fmla="*/ 7750 h 2408050"/>
                <a:gd name="connsiteX10" fmla="*/ 2352675 w 3353336"/>
                <a:gd name="connsiteY10" fmla="*/ 74425 h 2408050"/>
                <a:gd name="connsiteX11" fmla="*/ 2214563 w 3353336"/>
                <a:gd name="connsiteY11" fmla="*/ 231587 h 2408050"/>
                <a:gd name="connsiteX12" fmla="*/ 2028825 w 3353336"/>
                <a:gd name="connsiteY12" fmla="*/ 526862 h 2408050"/>
                <a:gd name="connsiteX13" fmla="*/ 1900238 w 3353336"/>
                <a:gd name="connsiteY13" fmla="*/ 684025 h 2408050"/>
                <a:gd name="connsiteX14" fmla="*/ 1738313 w 3353336"/>
                <a:gd name="connsiteY14" fmla="*/ 812612 h 2408050"/>
                <a:gd name="connsiteX15" fmla="*/ 1533525 w 3353336"/>
                <a:gd name="connsiteY15" fmla="*/ 941200 h 2408050"/>
                <a:gd name="connsiteX16" fmla="*/ 1362075 w 3353336"/>
                <a:gd name="connsiteY16" fmla="*/ 984062 h 2408050"/>
                <a:gd name="connsiteX17" fmla="*/ 1138238 w 3353336"/>
                <a:gd name="connsiteY17" fmla="*/ 1012637 h 2408050"/>
                <a:gd name="connsiteX18" fmla="*/ 866775 w 3353336"/>
                <a:gd name="connsiteY18" fmla="*/ 1045975 h 2408050"/>
                <a:gd name="connsiteX19" fmla="*/ 604838 w 3353336"/>
                <a:gd name="connsiteY19" fmla="*/ 1093600 h 2408050"/>
                <a:gd name="connsiteX20" fmla="*/ 309563 w 3353336"/>
                <a:gd name="connsiteY20" fmla="*/ 1222187 h 2408050"/>
                <a:gd name="connsiteX21" fmla="*/ 109538 w 3353336"/>
                <a:gd name="connsiteY21" fmla="*/ 1407925 h 2408050"/>
                <a:gd name="connsiteX22" fmla="*/ 0 w 3353336"/>
                <a:gd name="connsiteY22" fmla="*/ 1612712 h 2408050"/>
                <a:gd name="connsiteX0" fmla="*/ 2214562 w 3243798"/>
                <a:gd name="connsiteY0" fmla="*/ 2408050 h 2408050"/>
                <a:gd name="connsiteX1" fmla="*/ 2686050 w 3243798"/>
                <a:gd name="connsiteY1" fmla="*/ 2255650 h 2408050"/>
                <a:gd name="connsiteX2" fmla="*/ 3043237 w 3243798"/>
                <a:gd name="connsiteY2" fmla="*/ 2036575 h 2408050"/>
                <a:gd name="connsiteX3" fmla="*/ 3195637 w 3243798"/>
                <a:gd name="connsiteY3" fmla="*/ 1631762 h 2408050"/>
                <a:gd name="connsiteX4" fmla="*/ 3243262 w 3243798"/>
                <a:gd name="connsiteY4" fmla="*/ 1141225 h 2408050"/>
                <a:gd name="connsiteX5" fmla="*/ 3171825 w 3243798"/>
                <a:gd name="connsiteY5" fmla="*/ 584012 h 2408050"/>
                <a:gd name="connsiteX6" fmla="*/ 3043237 w 3243798"/>
                <a:gd name="connsiteY6" fmla="*/ 250637 h 2408050"/>
                <a:gd name="connsiteX7" fmla="*/ 2843212 w 3243798"/>
                <a:gd name="connsiteY7" fmla="*/ 64900 h 2408050"/>
                <a:gd name="connsiteX8" fmla="*/ 2671762 w 3243798"/>
                <a:gd name="connsiteY8" fmla="*/ 7750 h 2408050"/>
                <a:gd name="connsiteX9" fmla="*/ 2438400 w 3243798"/>
                <a:gd name="connsiteY9" fmla="*/ 7750 h 2408050"/>
                <a:gd name="connsiteX10" fmla="*/ 2243137 w 3243798"/>
                <a:gd name="connsiteY10" fmla="*/ 74425 h 2408050"/>
                <a:gd name="connsiteX11" fmla="*/ 2105025 w 3243798"/>
                <a:gd name="connsiteY11" fmla="*/ 231587 h 2408050"/>
                <a:gd name="connsiteX12" fmla="*/ 1919287 w 3243798"/>
                <a:gd name="connsiteY12" fmla="*/ 526862 h 2408050"/>
                <a:gd name="connsiteX13" fmla="*/ 1790700 w 3243798"/>
                <a:gd name="connsiteY13" fmla="*/ 684025 h 2408050"/>
                <a:gd name="connsiteX14" fmla="*/ 1628775 w 3243798"/>
                <a:gd name="connsiteY14" fmla="*/ 812612 h 2408050"/>
                <a:gd name="connsiteX15" fmla="*/ 1423987 w 3243798"/>
                <a:gd name="connsiteY15" fmla="*/ 941200 h 2408050"/>
                <a:gd name="connsiteX16" fmla="*/ 1252537 w 3243798"/>
                <a:gd name="connsiteY16" fmla="*/ 984062 h 2408050"/>
                <a:gd name="connsiteX17" fmla="*/ 1028700 w 3243798"/>
                <a:gd name="connsiteY17" fmla="*/ 1012637 h 2408050"/>
                <a:gd name="connsiteX18" fmla="*/ 757237 w 3243798"/>
                <a:gd name="connsiteY18" fmla="*/ 1045975 h 2408050"/>
                <a:gd name="connsiteX19" fmla="*/ 495300 w 3243798"/>
                <a:gd name="connsiteY19" fmla="*/ 1093600 h 2408050"/>
                <a:gd name="connsiteX20" fmla="*/ 200025 w 3243798"/>
                <a:gd name="connsiteY20" fmla="*/ 1222187 h 2408050"/>
                <a:gd name="connsiteX21" fmla="*/ 0 w 3243798"/>
                <a:gd name="connsiteY21" fmla="*/ 1407925 h 2408050"/>
                <a:gd name="connsiteX0" fmla="*/ 2686050 w 3243798"/>
                <a:gd name="connsiteY0" fmla="*/ 2255650 h 2255650"/>
                <a:gd name="connsiteX1" fmla="*/ 3043237 w 3243798"/>
                <a:gd name="connsiteY1" fmla="*/ 2036575 h 2255650"/>
                <a:gd name="connsiteX2" fmla="*/ 3195637 w 3243798"/>
                <a:gd name="connsiteY2" fmla="*/ 1631762 h 2255650"/>
                <a:gd name="connsiteX3" fmla="*/ 3243262 w 3243798"/>
                <a:gd name="connsiteY3" fmla="*/ 1141225 h 2255650"/>
                <a:gd name="connsiteX4" fmla="*/ 3171825 w 3243798"/>
                <a:gd name="connsiteY4" fmla="*/ 584012 h 2255650"/>
                <a:gd name="connsiteX5" fmla="*/ 3043237 w 3243798"/>
                <a:gd name="connsiteY5" fmla="*/ 250637 h 2255650"/>
                <a:gd name="connsiteX6" fmla="*/ 2843212 w 3243798"/>
                <a:gd name="connsiteY6" fmla="*/ 64900 h 2255650"/>
                <a:gd name="connsiteX7" fmla="*/ 2671762 w 3243798"/>
                <a:gd name="connsiteY7" fmla="*/ 7750 h 2255650"/>
                <a:gd name="connsiteX8" fmla="*/ 2438400 w 3243798"/>
                <a:gd name="connsiteY8" fmla="*/ 7750 h 2255650"/>
                <a:gd name="connsiteX9" fmla="*/ 2243137 w 3243798"/>
                <a:gd name="connsiteY9" fmla="*/ 74425 h 2255650"/>
                <a:gd name="connsiteX10" fmla="*/ 2105025 w 3243798"/>
                <a:gd name="connsiteY10" fmla="*/ 231587 h 2255650"/>
                <a:gd name="connsiteX11" fmla="*/ 1919287 w 3243798"/>
                <a:gd name="connsiteY11" fmla="*/ 526862 h 2255650"/>
                <a:gd name="connsiteX12" fmla="*/ 1790700 w 3243798"/>
                <a:gd name="connsiteY12" fmla="*/ 684025 h 2255650"/>
                <a:gd name="connsiteX13" fmla="*/ 1628775 w 3243798"/>
                <a:gd name="connsiteY13" fmla="*/ 812612 h 2255650"/>
                <a:gd name="connsiteX14" fmla="*/ 1423987 w 3243798"/>
                <a:gd name="connsiteY14" fmla="*/ 941200 h 2255650"/>
                <a:gd name="connsiteX15" fmla="*/ 1252537 w 3243798"/>
                <a:gd name="connsiteY15" fmla="*/ 984062 h 2255650"/>
                <a:gd name="connsiteX16" fmla="*/ 1028700 w 3243798"/>
                <a:gd name="connsiteY16" fmla="*/ 1012637 h 2255650"/>
                <a:gd name="connsiteX17" fmla="*/ 757237 w 3243798"/>
                <a:gd name="connsiteY17" fmla="*/ 1045975 h 2255650"/>
                <a:gd name="connsiteX18" fmla="*/ 495300 w 3243798"/>
                <a:gd name="connsiteY18" fmla="*/ 1093600 h 2255650"/>
                <a:gd name="connsiteX19" fmla="*/ 200025 w 3243798"/>
                <a:gd name="connsiteY19" fmla="*/ 1222187 h 2255650"/>
                <a:gd name="connsiteX20" fmla="*/ 0 w 3243798"/>
                <a:gd name="connsiteY20" fmla="*/ 1407925 h 2255650"/>
                <a:gd name="connsiteX0" fmla="*/ 3043237 w 3243798"/>
                <a:gd name="connsiteY0" fmla="*/ 2036575 h 2036575"/>
                <a:gd name="connsiteX1" fmla="*/ 3195637 w 3243798"/>
                <a:gd name="connsiteY1" fmla="*/ 1631762 h 2036575"/>
                <a:gd name="connsiteX2" fmla="*/ 3243262 w 3243798"/>
                <a:gd name="connsiteY2" fmla="*/ 1141225 h 2036575"/>
                <a:gd name="connsiteX3" fmla="*/ 3171825 w 3243798"/>
                <a:gd name="connsiteY3" fmla="*/ 584012 h 2036575"/>
                <a:gd name="connsiteX4" fmla="*/ 3043237 w 3243798"/>
                <a:gd name="connsiteY4" fmla="*/ 250637 h 2036575"/>
                <a:gd name="connsiteX5" fmla="*/ 2843212 w 3243798"/>
                <a:gd name="connsiteY5" fmla="*/ 64900 h 2036575"/>
                <a:gd name="connsiteX6" fmla="*/ 2671762 w 3243798"/>
                <a:gd name="connsiteY6" fmla="*/ 7750 h 2036575"/>
                <a:gd name="connsiteX7" fmla="*/ 2438400 w 3243798"/>
                <a:gd name="connsiteY7" fmla="*/ 7750 h 2036575"/>
                <a:gd name="connsiteX8" fmla="*/ 2243137 w 3243798"/>
                <a:gd name="connsiteY8" fmla="*/ 74425 h 2036575"/>
                <a:gd name="connsiteX9" fmla="*/ 2105025 w 3243798"/>
                <a:gd name="connsiteY9" fmla="*/ 231587 h 2036575"/>
                <a:gd name="connsiteX10" fmla="*/ 1919287 w 3243798"/>
                <a:gd name="connsiteY10" fmla="*/ 526862 h 2036575"/>
                <a:gd name="connsiteX11" fmla="*/ 1790700 w 3243798"/>
                <a:gd name="connsiteY11" fmla="*/ 684025 h 2036575"/>
                <a:gd name="connsiteX12" fmla="*/ 1628775 w 3243798"/>
                <a:gd name="connsiteY12" fmla="*/ 812612 h 2036575"/>
                <a:gd name="connsiteX13" fmla="*/ 1423987 w 3243798"/>
                <a:gd name="connsiteY13" fmla="*/ 941200 h 2036575"/>
                <a:gd name="connsiteX14" fmla="*/ 1252537 w 3243798"/>
                <a:gd name="connsiteY14" fmla="*/ 984062 h 2036575"/>
                <a:gd name="connsiteX15" fmla="*/ 1028700 w 3243798"/>
                <a:gd name="connsiteY15" fmla="*/ 1012637 h 2036575"/>
                <a:gd name="connsiteX16" fmla="*/ 757237 w 3243798"/>
                <a:gd name="connsiteY16" fmla="*/ 1045975 h 2036575"/>
                <a:gd name="connsiteX17" fmla="*/ 495300 w 3243798"/>
                <a:gd name="connsiteY17" fmla="*/ 1093600 h 2036575"/>
                <a:gd name="connsiteX18" fmla="*/ 200025 w 3243798"/>
                <a:gd name="connsiteY18" fmla="*/ 1222187 h 2036575"/>
                <a:gd name="connsiteX19" fmla="*/ 0 w 3243798"/>
                <a:gd name="connsiteY19" fmla="*/ 1407925 h 2036575"/>
                <a:gd name="connsiteX0" fmla="*/ 3195637 w 3243798"/>
                <a:gd name="connsiteY0" fmla="*/ 1631762 h 1631762"/>
                <a:gd name="connsiteX1" fmla="*/ 3243262 w 3243798"/>
                <a:gd name="connsiteY1" fmla="*/ 1141225 h 1631762"/>
                <a:gd name="connsiteX2" fmla="*/ 3171825 w 3243798"/>
                <a:gd name="connsiteY2" fmla="*/ 584012 h 1631762"/>
                <a:gd name="connsiteX3" fmla="*/ 3043237 w 3243798"/>
                <a:gd name="connsiteY3" fmla="*/ 250637 h 1631762"/>
                <a:gd name="connsiteX4" fmla="*/ 2843212 w 3243798"/>
                <a:gd name="connsiteY4" fmla="*/ 64900 h 1631762"/>
                <a:gd name="connsiteX5" fmla="*/ 2671762 w 3243798"/>
                <a:gd name="connsiteY5" fmla="*/ 7750 h 1631762"/>
                <a:gd name="connsiteX6" fmla="*/ 2438400 w 3243798"/>
                <a:gd name="connsiteY6" fmla="*/ 7750 h 1631762"/>
                <a:gd name="connsiteX7" fmla="*/ 2243137 w 3243798"/>
                <a:gd name="connsiteY7" fmla="*/ 74425 h 1631762"/>
                <a:gd name="connsiteX8" fmla="*/ 2105025 w 3243798"/>
                <a:gd name="connsiteY8" fmla="*/ 231587 h 1631762"/>
                <a:gd name="connsiteX9" fmla="*/ 1919287 w 3243798"/>
                <a:gd name="connsiteY9" fmla="*/ 526862 h 1631762"/>
                <a:gd name="connsiteX10" fmla="*/ 1790700 w 3243798"/>
                <a:gd name="connsiteY10" fmla="*/ 684025 h 1631762"/>
                <a:gd name="connsiteX11" fmla="*/ 1628775 w 3243798"/>
                <a:gd name="connsiteY11" fmla="*/ 812612 h 1631762"/>
                <a:gd name="connsiteX12" fmla="*/ 1423987 w 3243798"/>
                <a:gd name="connsiteY12" fmla="*/ 941200 h 1631762"/>
                <a:gd name="connsiteX13" fmla="*/ 1252537 w 3243798"/>
                <a:gd name="connsiteY13" fmla="*/ 984062 h 1631762"/>
                <a:gd name="connsiteX14" fmla="*/ 1028700 w 3243798"/>
                <a:gd name="connsiteY14" fmla="*/ 1012637 h 1631762"/>
                <a:gd name="connsiteX15" fmla="*/ 757237 w 3243798"/>
                <a:gd name="connsiteY15" fmla="*/ 1045975 h 1631762"/>
                <a:gd name="connsiteX16" fmla="*/ 495300 w 3243798"/>
                <a:gd name="connsiteY16" fmla="*/ 1093600 h 1631762"/>
                <a:gd name="connsiteX17" fmla="*/ 200025 w 3243798"/>
                <a:gd name="connsiteY17" fmla="*/ 1222187 h 1631762"/>
                <a:gd name="connsiteX18" fmla="*/ 0 w 3243798"/>
                <a:gd name="connsiteY18" fmla="*/ 1407925 h 1631762"/>
                <a:gd name="connsiteX0" fmla="*/ 3243262 w 3243262"/>
                <a:gd name="connsiteY0" fmla="*/ 1141225 h 1407925"/>
                <a:gd name="connsiteX1" fmla="*/ 3171825 w 3243262"/>
                <a:gd name="connsiteY1" fmla="*/ 584012 h 1407925"/>
                <a:gd name="connsiteX2" fmla="*/ 3043237 w 3243262"/>
                <a:gd name="connsiteY2" fmla="*/ 250637 h 1407925"/>
                <a:gd name="connsiteX3" fmla="*/ 2843212 w 3243262"/>
                <a:gd name="connsiteY3" fmla="*/ 64900 h 1407925"/>
                <a:gd name="connsiteX4" fmla="*/ 2671762 w 3243262"/>
                <a:gd name="connsiteY4" fmla="*/ 7750 h 1407925"/>
                <a:gd name="connsiteX5" fmla="*/ 2438400 w 3243262"/>
                <a:gd name="connsiteY5" fmla="*/ 7750 h 1407925"/>
                <a:gd name="connsiteX6" fmla="*/ 2243137 w 3243262"/>
                <a:gd name="connsiteY6" fmla="*/ 74425 h 1407925"/>
                <a:gd name="connsiteX7" fmla="*/ 2105025 w 3243262"/>
                <a:gd name="connsiteY7" fmla="*/ 231587 h 1407925"/>
                <a:gd name="connsiteX8" fmla="*/ 1919287 w 3243262"/>
                <a:gd name="connsiteY8" fmla="*/ 526862 h 1407925"/>
                <a:gd name="connsiteX9" fmla="*/ 1790700 w 3243262"/>
                <a:gd name="connsiteY9" fmla="*/ 684025 h 1407925"/>
                <a:gd name="connsiteX10" fmla="*/ 1628775 w 3243262"/>
                <a:gd name="connsiteY10" fmla="*/ 812612 h 1407925"/>
                <a:gd name="connsiteX11" fmla="*/ 1423987 w 3243262"/>
                <a:gd name="connsiteY11" fmla="*/ 941200 h 1407925"/>
                <a:gd name="connsiteX12" fmla="*/ 1252537 w 3243262"/>
                <a:gd name="connsiteY12" fmla="*/ 984062 h 1407925"/>
                <a:gd name="connsiteX13" fmla="*/ 1028700 w 3243262"/>
                <a:gd name="connsiteY13" fmla="*/ 1012637 h 1407925"/>
                <a:gd name="connsiteX14" fmla="*/ 757237 w 3243262"/>
                <a:gd name="connsiteY14" fmla="*/ 1045975 h 1407925"/>
                <a:gd name="connsiteX15" fmla="*/ 495300 w 3243262"/>
                <a:gd name="connsiteY15" fmla="*/ 1093600 h 1407925"/>
                <a:gd name="connsiteX16" fmla="*/ 200025 w 3243262"/>
                <a:gd name="connsiteY16" fmla="*/ 1222187 h 1407925"/>
                <a:gd name="connsiteX17" fmla="*/ 0 w 3243262"/>
                <a:gd name="connsiteY17" fmla="*/ 1407925 h 1407925"/>
                <a:gd name="connsiteX0" fmla="*/ 3171825 w 3171825"/>
                <a:gd name="connsiteY0" fmla="*/ 584012 h 1407925"/>
                <a:gd name="connsiteX1" fmla="*/ 3043237 w 3171825"/>
                <a:gd name="connsiteY1" fmla="*/ 250637 h 1407925"/>
                <a:gd name="connsiteX2" fmla="*/ 2843212 w 3171825"/>
                <a:gd name="connsiteY2" fmla="*/ 64900 h 1407925"/>
                <a:gd name="connsiteX3" fmla="*/ 2671762 w 3171825"/>
                <a:gd name="connsiteY3" fmla="*/ 7750 h 1407925"/>
                <a:gd name="connsiteX4" fmla="*/ 2438400 w 3171825"/>
                <a:gd name="connsiteY4" fmla="*/ 7750 h 1407925"/>
                <a:gd name="connsiteX5" fmla="*/ 2243137 w 3171825"/>
                <a:gd name="connsiteY5" fmla="*/ 74425 h 1407925"/>
                <a:gd name="connsiteX6" fmla="*/ 2105025 w 3171825"/>
                <a:gd name="connsiteY6" fmla="*/ 231587 h 1407925"/>
                <a:gd name="connsiteX7" fmla="*/ 1919287 w 3171825"/>
                <a:gd name="connsiteY7" fmla="*/ 526862 h 1407925"/>
                <a:gd name="connsiteX8" fmla="*/ 1790700 w 3171825"/>
                <a:gd name="connsiteY8" fmla="*/ 684025 h 1407925"/>
                <a:gd name="connsiteX9" fmla="*/ 1628775 w 3171825"/>
                <a:gd name="connsiteY9" fmla="*/ 812612 h 1407925"/>
                <a:gd name="connsiteX10" fmla="*/ 1423987 w 3171825"/>
                <a:gd name="connsiteY10" fmla="*/ 941200 h 1407925"/>
                <a:gd name="connsiteX11" fmla="*/ 1252537 w 3171825"/>
                <a:gd name="connsiteY11" fmla="*/ 984062 h 1407925"/>
                <a:gd name="connsiteX12" fmla="*/ 1028700 w 3171825"/>
                <a:gd name="connsiteY12" fmla="*/ 1012637 h 1407925"/>
                <a:gd name="connsiteX13" fmla="*/ 757237 w 3171825"/>
                <a:gd name="connsiteY13" fmla="*/ 1045975 h 1407925"/>
                <a:gd name="connsiteX14" fmla="*/ 495300 w 3171825"/>
                <a:gd name="connsiteY14" fmla="*/ 1093600 h 1407925"/>
                <a:gd name="connsiteX15" fmla="*/ 200025 w 3171825"/>
                <a:gd name="connsiteY15" fmla="*/ 1222187 h 1407925"/>
                <a:gd name="connsiteX16" fmla="*/ 0 w 3171825"/>
                <a:gd name="connsiteY16" fmla="*/ 1407925 h 1407925"/>
                <a:gd name="connsiteX0" fmla="*/ 3043237 w 3043237"/>
                <a:gd name="connsiteY0" fmla="*/ 250637 h 1407925"/>
                <a:gd name="connsiteX1" fmla="*/ 2843212 w 3043237"/>
                <a:gd name="connsiteY1" fmla="*/ 64900 h 1407925"/>
                <a:gd name="connsiteX2" fmla="*/ 2671762 w 3043237"/>
                <a:gd name="connsiteY2" fmla="*/ 7750 h 1407925"/>
                <a:gd name="connsiteX3" fmla="*/ 2438400 w 3043237"/>
                <a:gd name="connsiteY3" fmla="*/ 7750 h 1407925"/>
                <a:gd name="connsiteX4" fmla="*/ 2243137 w 3043237"/>
                <a:gd name="connsiteY4" fmla="*/ 74425 h 1407925"/>
                <a:gd name="connsiteX5" fmla="*/ 2105025 w 3043237"/>
                <a:gd name="connsiteY5" fmla="*/ 231587 h 1407925"/>
                <a:gd name="connsiteX6" fmla="*/ 1919287 w 3043237"/>
                <a:gd name="connsiteY6" fmla="*/ 526862 h 1407925"/>
                <a:gd name="connsiteX7" fmla="*/ 1790700 w 3043237"/>
                <a:gd name="connsiteY7" fmla="*/ 684025 h 1407925"/>
                <a:gd name="connsiteX8" fmla="*/ 1628775 w 3043237"/>
                <a:gd name="connsiteY8" fmla="*/ 812612 h 1407925"/>
                <a:gd name="connsiteX9" fmla="*/ 1423987 w 3043237"/>
                <a:gd name="connsiteY9" fmla="*/ 941200 h 1407925"/>
                <a:gd name="connsiteX10" fmla="*/ 1252537 w 3043237"/>
                <a:gd name="connsiteY10" fmla="*/ 984062 h 1407925"/>
                <a:gd name="connsiteX11" fmla="*/ 1028700 w 3043237"/>
                <a:gd name="connsiteY11" fmla="*/ 1012637 h 1407925"/>
                <a:gd name="connsiteX12" fmla="*/ 757237 w 3043237"/>
                <a:gd name="connsiteY12" fmla="*/ 1045975 h 1407925"/>
                <a:gd name="connsiteX13" fmla="*/ 495300 w 3043237"/>
                <a:gd name="connsiteY13" fmla="*/ 1093600 h 1407925"/>
                <a:gd name="connsiteX14" fmla="*/ 200025 w 3043237"/>
                <a:gd name="connsiteY14" fmla="*/ 1222187 h 1407925"/>
                <a:gd name="connsiteX15" fmla="*/ 0 w 3043237"/>
                <a:gd name="connsiteY15" fmla="*/ 1407925 h 1407925"/>
                <a:gd name="connsiteX0" fmla="*/ 2843212 w 2843212"/>
                <a:gd name="connsiteY0" fmla="*/ 64900 h 1407925"/>
                <a:gd name="connsiteX1" fmla="*/ 2671762 w 2843212"/>
                <a:gd name="connsiteY1" fmla="*/ 7750 h 1407925"/>
                <a:gd name="connsiteX2" fmla="*/ 2438400 w 2843212"/>
                <a:gd name="connsiteY2" fmla="*/ 7750 h 1407925"/>
                <a:gd name="connsiteX3" fmla="*/ 2243137 w 2843212"/>
                <a:gd name="connsiteY3" fmla="*/ 74425 h 1407925"/>
                <a:gd name="connsiteX4" fmla="*/ 2105025 w 2843212"/>
                <a:gd name="connsiteY4" fmla="*/ 231587 h 1407925"/>
                <a:gd name="connsiteX5" fmla="*/ 1919287 w 2843212"/>
                <a:gd name="connsiteY5" fmla="*/ 526862 h 1407925"/>
                <a:gd name="connsiteX6" fmla="*/ 1790700 w 2843212"/>
                <a:gd name="connsiteY6" fmla="*/ 684025 h 1407925"/>
                <a:gd name="connsiteX7" fmla="*/ 1628775 w 2843212"/>
                <a:gd name="connsiteY7" fmla="*/ 812612 h 1407925"/>
                <a:gd name="connsiteX8" fmla="*/ 1423987 w 2843212"/>
                <a:gd name="connsiteY8" fmla="*/ 941200 h 1407925"/>
                <a:gd name="connsiteX9" fmla="*/ 1252537 w 2843212"/>
                <a:gd name="connsiteY9" fmla="*/ 984062 h 1407925"/>
                <a:gd name="connsiteX10" fmla="*/ 1028700 w 2843212"/>
                <a:gd name="connsiteY10" fmla="*/ 1012637 h 1407925"/>
                <a:gd name="connsiteX11" fmla="*/ 757237 w 2843212"/>
                <a:gd name="connsiteY11" fmla="*/ 1045975 h 1407925"/>
                <a:gd name="connsiteX12" fmla="*/ 495300 w 2843212"/>
                <a:gd name="connsiteY12" fmla="*/ 1093600 h 1407925"/>
                <a:gd name="connsiteX13" fmla="*/ 200025 w 2843212"/>
                <a:gd name="connsiteY13" fmla="*/ 1222187 h 1407925"/>
                <a:gd name="connsiteX14" fmla="*/ 0 w 2843212"/>
                <a:gd name="connsiteY14" fmla="*/ 1407925 h 1407925"/>
                <a:gd name="connsiteX0" fmla="*/ 2671762 w 2671762"/>
                <a:gd name="connsiteY0" fmla="*/ 7750 h 1407925"/>
                <a:gd name="connsiteX1" fmla="*/ 2438400 w 2671762"/>
                <a:gd name="connsiteY1" fmla="*/ 7750 h 1407925"/>
                <a:gd name="connsiteX2" fmla="*/ 2243137 w 2671762"/>
                <a:gd name="connsiteY2" fmla="*/ 74425 h 1407925"/>
                <a:gd name="connsiteX3" fmla="*/ 2105025 w 2671762"/>
                <a:gd name="connsiteY3" fmla="*/ 231587 h 1407925"/>
                <a:gd name="connsiteX4" fmla="*/ 1919287 w 2671762"/>
                <a:gd name="connsiteY4" fmla="*/ 526862 h 1407925"/>
                <a:gd name="connsiteX5" fmla="*/ 1790700 w 2671762"/>
                <a:gd name="connsiteY5" fmla="*/ 684025 h 1407925"/>
                <a:gd name="connsiteX6" fmla="*/ 1628775 w 2671762"/>
                <a:gd name="connsiteY6" fmla="*/ 812612 h 1407925"/>
                <a:gd name="connsiteX7" fmla="*/ 1423987 w 2671762"/>
                <a:gd name="connsiteY7" fmla="*/ 941200 h 1407925"/>
                <a:gd name="connsiteX8" fmla="*/ 1252537 w 2671762"/>
                <a:gd name="connsiteY8" fmla="*/ 984062 h 1407925"/>
                <a:gd name="connsiteX9" fmla="*/ 1028700 w 2671762"/>
                <a:gd name="connsiteY9" fmla="*/ 1012637 h 1407925"/>
                <a:gd name="connsiteX10" fmla="*/ 757237 w 2671762"/>
                <a:gd name="connsiteY10" fmla="*/ 1045975 h 1407925"/>
                <a:gd name="connsiteX11" fmla="*/ 495300 w 2671762"/>
                <a:gd name="connsiteY11" fmla="*/ 1093600 h 1407925"/>
                <a:gd name="connsiteX12" fmla="*/ 200025 w 2671762"/>
                <a:gd name="connsiteY12" fmla="*/ 1222187 h 1407925"/>
                <a:gd name="connsiteX13" fmla="*/ 0 w 2671762"/>
                <a:gd name="connsiteY13" fmla="*/ 1407925 h 1407925"/>
                <a:gd name="connsiteX0" fmla="*/ 2438400 w 2438400"/>
                <a:gd name="connsiteY0" fmla="*/ 0 h 1400175"/>
                <a:gd name="connsiteX1" fmla="*/ 2243137 w 2438400"/>
                <a:gd name="connsiteY1" fmla="*/ 66675 h 1400175"/>
                <a:gd name="connsiteX2" fmla="*/ 2105025 w 2438400"/>
                <a:gd name="connsiteY2" fmla="*/ 223837 h 1400175"/>
                <a:gd name="connsiteX3" fmla="*/ 1919287 w 2438400"/>
                <a:gd name="connsiteY3" fmla="*/ 519112 h 1400175"/>
                <a:gd name="connsiteX4" fmla="*/ 1790700 w 2438400"/>
                <a:gd name="connsiteY4" fmla="*/ 676275 h 1400175"/>
                <a:gd name="connsiteX5" fmla="*/ 1628775 w 2438400"/>
                <a:gd name="connsiteY5" fmla="*/ 804862 h 1400175"/>
                <a:gd name="connsiteX6" fmla="*/ 1423987 w 2438400"/>
                <a:gd name="connsiteY6" fmla="*/ 933450 h 1400175"/>
                <a:gd name="connsiteX7" fmla="*/ 1252537 w 2438400"/>
                <a:gd name="connsiteY7" fmla="*/ 976312 h 1400175"/>
                <a:gd name="connsiteX8" fmla="*/ 1028700 w 2438400"/>
                <a:gd name="connsiteY8" fmla="*/ 1004887 h 1400175"/>
                <a:gd name="connsiteX9" fmla="*/ 757237 w 2438400"/>
                <a:gd name="connsiteY9" fmla="*/ 1038225 h 1400175"/>
                <a:gd name="connsiteX10" fmla="*/ 495300 w 2438400"/>
                <a:gd name="connsiteY10" fmla="*/ 1085850 h 1400175"/>
                <a:gd name="connsiteX11" fmla="*/ 200025 w 2438400"/>
                <a:gd name="connsiteY11" fmla="*/ 1214437 h 1400175"/>
                <a:gd name="connsiteX12" fmla="*/ 0 w 2438400"/>
                <a:gd name="connsiteY12" fmla="*/ 1400175 h 1400175"/>
                <a:gd name="connsiteX0" fmla="*/ 2243137 w 2243137"/>
                <a:gd name="connsiteY0" fmla="*/ 0 h 1333500"/>
                <a:gd name="connsiteX1" fmla="*/ 2105025 w 2243137"/>
                <a:gd name="connsiteY1" fmla="*/ 157162 h 1333500"/>
                <a:gd name="connsiteX2" fmla="*/ 1919287 w 2243137"/>
                <a:gd name="connsiteY2" fmla="*/ 452437 h 1333500"/>
                <a:gd name="connsiteX3" fmla="*/ 1790700 w 2243137"/>
                <a:gd name="connsiteY3" fmla="*/ 609600 h 1333500"/>
                <a:gd name="connsiteX4" fmla="*/ 1628775 w 2243137"/>
                <a:gd name="connsiteY4" fmla="*/ 738187 h 1333500"/>
                <a:gd name="connsiteX5" fmla="*/ 1423987 w 2243137"/>
                <a:gd name="connsiteY5" fmla="*/ 866775 h 1333500"/>
                <a:gd name="connsiteX6" fmla="*/ 1252537 w 2243137"/>
                <a:gd name="connsiteY6" fmla="*/ 909637 h 1333500"/>
                <a:gd name="connsiteX7" fmla="*/ 1028700 w 2243137"/>
                <a:gd name="connsiteY7" fmla="*/ 938212 h 1333500"/>
                <a:gd name="connsiteX8" fmla="*/ 757237 w 2243137"/>
                <a:gd name="connsiteY8" fmla="*/ 971550 h 1333500"/>
                <a:gd name="connsiteX9" fmla="*/ 495300 w 2243137"/>
                <a:gd name="connsiteY9" fmla="*/ 1019175 h 1333500"/>
                <a:gd name="connsiteX10" fmla="*/ 200025 w 2243137"/>
                <a:gd name="connsiteY10" fmla="*/ 1147762 h 1333500"/>
                <a:gd name="connsiteX11" fmla="*/ 0 w 2243137"/>
                <a:gd name="connsiteY11"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37" h="1333500">
                  <a:moveTo>
                    <a:pt x="2243137" y="0"/>
                  </a:moveTo>
                  <a:cubicBezTo>
                    <a:pt x="2187575" y="37306"/>
                    <a:pt x="2159000" y="81756"/>
                    <a:pt x="2105025" y="157162"/>
                  </a:cubicBezTo>
                  <a:cubicBezTo>
                    <a:pt x="2051050" y="232568"/>
                    <a:pt x="1971675" y="377031"/>
                    <a:pt x="1919287" y="452437"/>
                  </a:cubicBezTo>
                  <a:cubicBezTo>
                    <a:pt x="1866900" y="527843"/>
                    <a:pt x="1839119" y="561975"/>
                    <a:pt x="1790700" y="609600"/>
                  </a:cubicBezTo>
                  <a:cubicBezTo>
                    <a:pt x="1742281" y="657225"/>
                    <a:pt x="1689894" y="695325"/>
                    <a:pt x="1628775" y="738187"/>
                  </a:cubicBezTo>
                  <a:cubicBezTo>
                    <a:pt x="1567656" y="781049"/>
                    <a:pt x="1486693" y="838200"/>
                    <a:pt x="1423987" y="866775"/>
                  </a:cubicBezTo>
                  <a:cubicBezTo>
                    <a:pt x="1361281" y="895350"/>
                    <a:pt x="1318418" y="897731"/>
                    <a:pt x="1252537" y="909637"/>
                  </a:cubicBezTo>
                  <a:cubicBezTo>
                    <a:pt x="1186656" y="921543"/>
                    <a:pt x="1028700" y="938212"/>
                    <a:pt x="1028700" y="938212"/>
                  </a:cubicBezTo>
                  <a:cubicBezTo>
                    <a:pt x="946150" y="948531"/>
                    <a:pt x="846137" y="958056"/>
                    <a:pt x="757237" y="971550"/>
                  </a:cubicBezTo>
                  <a:cubicBezTo>
                    <a:pt x="668337" y="985044"/>
                    <a:pt x="588169" y="989806"/>
                    <a:pt x="495300" y="1019175"/>
                  </a:cubicBezTo>
                  <a:cubicBezTo>
                    <a:pt x="402431" y="1048544"/>
                    <a:pt x="282575" y="1095375"/>
                    <a:pt x="200025" y="1147762"/>
                  </a:cubicBezTo>
                  <a:cubicBezTo>
                    <a:pt x="117475" y="1200149"/>
                    <a:pt x="51594" y="1268413"/>
                    <a:pt x="0" y="1333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src_canvas_deformed"/>
            <p:cNvSpPr/>
            <p:nvPr/>
          </p:nvSpPr>
          <p:spPr>
            <a:xfrm>
              <a:off x="6103477" y="3271960"/>
              <a:ext cx="2216150" cy="1104900"/>
            </a:xfrm>
            <a:custGeom>
              <a:avLst/>
              <a:gdLst>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03250 w 2216150"/>
                <a:gd name="connsiteY13" fmla="*/ 54610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27075 w 2216150"/>
                <a:gd name="connsiteY5" fmla="*/ 86360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28675 w 2216150"/>
                <a:gd name="connsiteY6" fmla="*/ 8413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63575 w 2216150"/>
                <a:gd name="connsiteY12" fmla="*/ 6953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77900 w 2216150"/>
                <a:gd name="connsiteY11" fmla="*/ 5969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58950 w 2216150"/>
                <a:gd name="connsiteY18" fmla="*/ 45402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84375 w 2216150"/>
                <a:gd name="connsiteY22" fmla="*/ 3302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65325 w 2216150"/>
                <a:gd name="connsiteY22" fmla="*/ 317500 h 1104900"/>
                <a:gd name="connsiteX23" fmla="*/ 1971675 w 2216150"/>
                <a:gd name="connsiteY23" fmla="*/ 222250 h 1104900"/>
                <a:gd name="connsiteX24" fmla="*/ 2117725 w 2216150"/>
                <a:gd name="connsiteY24" fmla="*/ 187325 h 1104900"/>
                <a:gd name="connsiteX25" fmla="*/ 2216150 w 2216150"/>
                <a:gd name="connsiteY25"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838325 w 2216150"/>
                <a:gd name="connsiteY20" fmla="*/ 361950 h 1104900"/>
                <a:gd name="connsiteX21" fmla="*/ 1933575 w 2216150"/>
                <a:gd name="connsiteY21" fmla="*/ 400050 h 1104900"/>
                <a:gd name="connsiteX22" fmla="*/ 1971675 w 2216150"/>
                <a:gd name="connsiteY22" fmla="*/ 222250 h 1104900"/>
                <a:gd name="connsiteX23" fmla="*/ 2117725 w 2216150"/>
                <a:gd name="connsiteY23" fmla="*/ 187325 h 1104900"/>
                <a:gd name="connsiteX24" fmla="*/ 2216150 w 2216150"/>
                <a:gd name="connsiteY24"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35000 w 2216150"/>
                <a:gd name="connsiteY13" fmla="*/ 51435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612140 w 2216150"/>
                <a:gd name="connsiteY13" fmla="*/ 461010 h 1104900"/>
                <a:gd name="connsiteX14" fmla="*/ 784225 w 2216150"/>
                <a:gd name="connsiteY14" fmla="*/ 415925 h 1104900"/>
                <a:gd name="connsiteX15" fmla="*/ 1200150 w 2216150"/>
                <a:gd name="connsiteY15" fmla="*/ 384175 h 1104900"/>
                <a:gd name="connsiteX16" fmla="*/ 1435100 w 2216150"/>
                <a:gd name="connsiteY16" fmla="*/ 520700 h 1104900"/>
                <a:gd name="connsiteX17" fmla="*/ 1666875 w 2216150"/>
                <a:gd name="connsiteY17" fmla="*/ 600075 h 1104900"/>
                <a:gd name="connsiteX18" fmla="*/ 1727200 w 2216150"/>
                <a:gd name="connsiteY18" fmla="*/ 498475 h 1104900"/>
                <a:gd name="connsiteX19" fmla="*/ 1755775 w 2216150"/>
                <a:gd name="connsiteY19" fmla="*/ 371475 h 1104900"/>
                <a:gd name="connsiteX20" fmla="*/ 1933575 w 2216150"/>
                <a:gd name="connsiteY20" fmla="*/ 400050 h 1104900"/>
                <a:gd name="connsiteX21" fmla="*/ 1971675 w 2216150"/>
                <a:gd name="connsiteY21" fmla="*/ 222250 h 1104900"/>
                <a:gd name="connsiteX22" fmla="*/ 2117725 w 2216150"/>
                <a:gd name="connsiteY22" fmla="*/ 187325 h 1104900"/>
                <a:gd name="connsiteX23" fmla="*/ 2216150 w 2216150"/>
                <a:gd name="connsiteY23"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84225 w 2216150"/>
                <a:gd name="connsiteY13" fmla="*/ 41592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 name="connsiteX0" fmla="*/ 0 w 2216150"/>
                <a:gd name="connsiteY0" fmla="*/ 1104900 h 1104900"/>
                <a:gd name="connsiteX1" fmla="*/ 219075 w 2216150"/>
                <a:gd name="connsiteY1" fmla="*/ 993775 h 1104900"/>
                <a:gd name="connsiteX2" fmla="*/ 317500 w 2216150"/>
                <a:gd name="connsiteY2" fmla="*/ 863600 h 1104900"/>
                <a:gd name="connsiteX3" fmla="*/ 460375 w 2216150"/>
                <a:gd name="connsiteY3" fmla="*/ 863600 h 1104900"/>
                <a:gd name="connsiteX4" fmla="*/ 606425 w 2216150"/>
                <a:gd name="connsiteY4" fmla="*/ 949325 h 1104900"/>
                <a:gd name="connsiteX5" fmla="*/ 733425 w 2216150"/>
                <a:gd name="connsiteY5" fmla="*/ 869950 h 1104900"/>
                <a:gd name="connsiteX6" fmla="*/ 866775 w 2216150"/>
                <a:gd name="connsiteY6" fmla="*/ 790575 h 1104900"/>
                <a:gd name="connsiteX7" fmla="*/ 930275 w 2216150"/>
                <a:gd name="connsiteY7" fmla="*/ 923925 h 1104900"/>
                <a:gd name="connsiteX8" fmla="*/ 1092200 w 2216150"/>
                <a:gd name="connsiteY8" fmla="*/ 904875 h 1104900"/>
                <a:gd name="connsiteX9" fmla="*/ 1174750 w 2216150"/>
                <a:gd name="connsiteY9" fmla="*/ 784225 h 1104900"/>
                <a:gd name="connsiteX10" fmla="*/ 1133475 w 2216150"/>
                <a:gd name="connsiteY10" fmla="*/ 666750 h 1104900"/>
                <a:gd name="connsiteX11" fmla="*/ 952500 w 2216150"/>
                <a:gd name="connsiteY11" fmla="*/ 558800 h 1104900"/>
                <a:gd name="connsiteX12" fmla="*/ 625475 w 2216150"/>
                <a:gd name="connsiteY12" fmla="*/ 644525 h 1104900"/>
                <a:gd name="connsiteX13" fmla="*/ 746125 w 2216150"/>
                <a:gd name="connsiteY13" fmla="*/ 371475 h 1104900"/>
                <a:gd name="connsiteX14" fmla="*/ 1200150 w 2216150"/>
                <a:gd name="connsiteY14" fmla="*/ 384175 h 1104900"/>
                <a:gd name="connsiteX15" fmla="*/ 1435100 w 2216150"/>
                <a:gd name="connsiteY15" fmla="*/ 520700 h 1104900"/>
                <a:gd name="connsiteX16" fmla="*/ 1666875 w 2216150"/>
                <a:gd name="connsiteY16" fmla="*/ 600075 h 1104900"/>
                <a:gd name="connsiteX17" fmla="*/ 1727200 w 2216150"/>
                <a:gd name="connsiteY17" fmla="*/ 498475 h 1104900"/>
                <a:gd name="connsiteX18" fmla="*/ 1755775 w 2216150"/>
                <a:gd name="connsiteY18" fmla="*/ 371475 h 1104900"/>
                <a:gd name="connsiteX19" fmla="*/ 1933575 w 2216150"/>
                <a:gd name="connsiteY19" fmla="*/ 400050 h 1104900"/>
                <a:gd name="connsiteX20" fmla="*/ 1971675 w 2216150"/>
                <a:gd name="connsiteY20" fmla="*/ 222250 h 1104900"/>
                <a:gd name="connsiteX21" fmla="*/ 2117725 w 2216150"/>
                <a:gd name="connsiteY21" fmla="*/ 187325 h 1104900"/>
                <a:gd name="connsiteX22" fmla="*/ 2216150 w 2216150"/>
                <a:gd name="connsiteY22"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150" h="1104900">
                  <a:moveTo>
                    <a:pt x="0" y="1104900"/>
                  </a:moveTo>
                  <a:cubicBezTo>
                    <a:pt x="83079" y="1069446"/>
                    <a:pt x="166158" y="1033992"/>
                    <a:pt x="219075" y="993775"/>
                  </a:cubicBezTo>
                  <a:cubicBezTo>
                    <a:pt x="271992" y="953558"/>
                    <a:pt x="277284" y="885296"/>
                    <a:pt x="317500" y="863600"/>
                  </a:cubicBezTo>
                  <a:cubicBezTo>
                    <a:pt x="357716" y="841904"/>
                    <a:pt x="412221" y="849313"/>
                    <a:pt x="460375" y="863600"/>
                  </a:cubicBezTo>
                  <a:cubicBezTo>
                    <a:pt x="508529" y="877887"/>
                    <a:pt x="560917" y="948267"/>
                    <a:pt x="606425" y="949325"/>
                  </a:cubicBezTo>
                  <a:cubicBezTo>
                    <a:pt x="651933" y="950383"/>
                    <a:pt x="690033" y="896408"/>
                    <a:pt x="733425" y="869950"/>
                  </a:cubicBezTo>
                  <a:cubicBezTo>
                    <a:pt x="776817" y="843492"/>
                    <a:pt x="833967" y="781579"/>
                    <a:pt x="866775" y="790575"/>
                  </a:cubicBezTo>
                  <a:cubicBezTo>
                    <a:pt x="899583" y="799571"/>
                    <a:pt x="892704" y="904875"/>
                    <a:pt x="930275" y="923925"/>
                  </a:cubicBezTo>
                  <a:cubicBezTo>
                    <a:pt x="967846" y="942975"/>
                    <a:pt x="1051454" y="928158"/>
                    <a:pt x="1092200" y="904875"/>
                  </a:cubicBezTo>
                  <a:cubicBezTo>
                    <a:pt x="1132946" y="881592"/>
                    <a:pt x="1167871" y="823912"/>
                    <a:pt x="1174750" y="784225"/>
                  </a:cubicBezTo>
                  <a:cubicBezTo>
                    <a:pt x="1181629" y="744538"/>
                    <a:pt x="1170517" y="704321"/>
                    <a:pt x="1133475" y="666750"/>
                  </a:cubicBezTo>
                  <a:cubicBezTo>
                    <a:pt x="1096433" y="629179"/>
                    <a:pt x="1037167" y="562504"/>
                    <a:pt x="952500" y="558800"/>
                  </a:cubicBezTo>
                  <a:cubicBezTo>
                    <a:pt x="867833" y="555096"/>
                    <a:pt x="685271" y="675746"/>
                    <a:pt x="625475" y="644525"/>
                  </a:cubicBezTo>
                  <a:cubicBezTo>
                    <a:pt x="565679" y="613304"/>
                    <a:pt x="599546" y="402167"/>
                    <a:pt x="746125" y="371475"/>
                  </a:cubicBezTo>
                  <a:cubicBezTo>
                    <a:pt x="892704" y="340783"/>
                    <a:pt x="1085321" y="359304"/>
                    <a:pt x="1200150" y="384175"/>
                  </a:cubicBezTo>
                  <a:cubicBezTo>
                    <a:pt x="1314979" y="409046"/>
                    <a:pt x="1357312" y="484717"/>
                    <a:pt x="1435100" y="520700"/>
                  </a:cubicBezTo>
                  <a:cubicBezTo>
                    <a:pt x="1512888" y="556683"/>
                    <a:pt x="1618192" y="603779"/>
                    <a:pt x="1666875" y="600075"/>
                  </a:cubicBezTo>
                  <a:cubicBezTo>
                    <a:pt x="1715558" y="596371"/>
                    <a:pt x="1712383" y="536575"/>
                    <a:pt x="1727200" y="498475"/>
                  </a:cubicBezTo>
                  <a:cubicBezTo>
                    <a:pt x="1742017" y="460375"/>
                    <a:pt x="1721379" y="387879"/>
                    <a:pt x="1755775" y="371475"/>
                  </a:cubicBezTo>
                  <a:cubicBezTo>
                    <a:pt x="1790171" y="355071"/>
                    <a:pt x="1897592" y="424921"/>
                    <a:pt x="1933575" y="400050"/>
                  </a:cubicBezTo>
                  <a:cubicBezTo>
                    <a:pt x="1989137" y="348192"/>
                    <a:pt x="1940983" y="257704"/>
                    <a:pt x="1971675" y="222250"/>
                  </a:cubicBezTo>
                  <a:cubicBezTo>
                    <a:pt x="1997075" y="200554"/>
                    <a:pt x="2076979" y="224367"/>
                    <a:pt x="2117725" y="187325"/>
                  </a:cubicBezTo>
                  <a:cubicBezTo>
                    <a:pt x="2158471" y="150283"/>
                    <a:pt x="2187310" y="75141"/>
                    <a:pt x="2216150" y="0"/>
                  </a:cubicBez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00" name="summary_param"/>
          <p:cNvGrpSpPr/>
          <p:nvPr/>
        </p:nvGrpSpPr>
        <p:grpSpPr>
          <a:xfrm>
            <a:off x="5469116" y="1605145"/>
            <a:ext cx="2919414" cy="1247775"/>
            <a:chOff x="5822610" y="1457326"/>
            <a:chExt cx="2919414" cy="1247775"/>
          </a:xfrm>
        </p:grpSpPr>
        <p:sp>
          <p:nvSpPr>
            <p:cNvPr id="5" name="src_canvas_param"/>
            <p:cNvSpPr/>
            <p:nvPr/>
          </p:nvSpPr>
          <p:spPr>
            <a:xfrm>
              <a:off x="5861050" y="1630363"/>
              <a:ext cx="2825750" cy="869950"/>
            </a:xfrm>
            <a:custGeom>
              <a:avLst/>
              <a:gdLst>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309283 w 3523262"/>
                <a:gd name="connsiteY33" fmla="*/ 8255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1689 w 3523262"/>
                <a:gd name="connsiteY33" fmla="*/ 742156 h 2486560"/>
                <a:gd name="connsiteX34" fmla="*/ 442633 w 3523262"/>
                <a:gd name="connsiteY34" fmla="*/ 774700 h 2486560"/>
                <a:gd name="connsiteX0" fmla="*/ 442633 w 3523262"/>
                <a:gd name="connsiteY0" fmla="*/ 774700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442633 w 3523262"/>
                <a:gd name="connsiteY33" fmla="*/ 774700 h 2486560"/>
                <a:gd name="connsiteX0" fmla="*/ 518833 w 3523262"/>
                <a:gd name="connsiteY0" fmla="*/ 710407 h 2486560"/>
                <a:gd name="connsiteX1" fmla="*/ 239433 w 3523262"/>
                <a:gd name="connsiteY1" fmla="*/ 863600 h 2486560"/>
                <a:gd name="connsiteX2" fmla="*/ 61633 w 3523262"/>
                <a:gd name="connsiteY2" fmla="*/ 1174750 h 2486560"/>
                <a:gd name="connsiteX3" fmla="*/ 10833 w 3523262"/>
                <a:gd name="connsiteY3" fmla="*/ 1485900 h 2486560"/>
                <a:gd name="connsiteX4" fmla="*/ 252133 w 3523262"/>
                <a:gd name="connsiteY4" fmla="*/ 1943100 h 2486560"/>
                <a:gd name="connsiteX5" fmla="*/ 855383 w 3523262"/>
                <a:gd name="connsiteY5" fmla="*/ 2355850 h 2486560"/>
                <a:gd name="connsiteX6" fmla="*/ 1877733 w 3523262"/>
                <a:gd name="connsiteY6" fmla="*/ 2482850 h 2486560"/>
                <a:gd name="connsiteX7" fmla="*/ 2950883 w 3523262"/>
                <a:gd name="connsiteY7" fmla="*/ 2241550 h 2486560"/>
                <a:gd name="connsiteX8" fmla="*/ 3395383 w 3523262"/>
                <a:gd name="connsiteY8" fmla="*/ 1905000 h 2486560"/>
                <a:gd name="connsiteX9" fmla="*/ 3522383 w 3523262"/>
                <a:gd name="connsiteY9" fmla="*/ 1327150 h 2486560"/>
                <a:gd name="connsiteX10" fmla="*/ 3350933 w 3523262"/>
                <a:gd name="connsiteY10" fmla="*/ 958850 h 2486560"/>
                <a:gd name="connsiteX11" fmla="*/ 3052483 w 3523262"/>
                <a:gd name="connsiteY11" fmla="*/ 831850 h 2486560"/>
                <a:gd name="connsiteX12" fmla="*/ 2912783 w 3523262"/>
                <a:gd name="connsiteY12" fmla="*/ 806450 h 2486560"/>
                <a:gd name="connsiteX13" fmla="*/ 2728633 w 3523262"/>
                <a:gd name="connsiteY13" fmla="*/ 565150 h 2486560"/>
                <a:gd name="connsiteX14" fmla="*/ 2588933 w 3523262"/>
                <a:gd name="connsiteY14" fmla="*/ 615950 h 2486560"/>
                <a:gd name="connsiteX15" fmla="*/ 2487333 w 3523262"/>
                <a:gd name="connsiteY15" fmla="*/ 635000 h 2486560"/>
                <a:gd name="connsiteX16" fmla="*/ 2347633 w 3523262"/>
                <a:gd name="connsiteY16" fmla="*/ 501650 h 2486560"/>
                <a:gd name="connsiteX17" fmla="*/ 2087283 w 3523262"/>
                <a:gd name="connsiteY17" fmla="*/ 603250 h 2486560"/>
                <a:gd name="connsiteX18" fmla="*/ 1941233 w 3523262"/>
                <a:gd name="connsiteY18" fmla="*/ 463550 h 2486560"/>
                <a:gd name="connsiteX19" fmla="*/ 1839633 w 3523262"/>
                <a:gd name="connsiteY19" fmla="*/ 196850 h 2486560"/>
                <a:gd name="connsiteX20" fmla="*/ 1598333 w 3523262"/>
                <a:gd name="connsiteY20" fmla="*/ 50800 h 2486560"/>
                <a:gd name="connsiteX21" fmla="*/ 1337983 w 3523262"/>
                <a:gd name="connsiteY21" fmla="*/ 0 h 2486560"/>
                <a:gd name="connsiteX22" fmla="*/ 1185583 w 3523262"/>
                <a:gd name="connsiteY22" fmla="*/ 50800 h 2486560"/>
                <a:gd name="connsiteX23" fmla="*/ 1128433 w 3523262"/>
                <a:gd name="connsiteY23" fmla="*/ 209550 h 2486560"/>
                <a:gd name="connsiteX24" fmla="*/ 1464983 w 3523262"/>
                <a:gd name="connsiteY24" fmla="*/ 222250 h 2486560"/>
                <a:gd name="connsiteX25" fmla="*/ 1636433 w 3523262"/>
                <a:gd name="connsiteY25" fmla="*/ 374650 h 2486560"/>
                <a:gd name="connsiteX26" fmla="*/ 1572933 w 3523262"/>
                <a:gd name="connsiteY26" fmla="*/ 558800 h 2486560"/>
                <a:gd name="connsiteX27" fmla="*/ 1388783 w 3523262"/>
                <a:gd name="connsiteY27" fmla="*/ 571500 h 2486560"/>
                <a:gd name="connsiteX28" fmla="*/ 1255433 w 3523262"/>
                <a:gd name="connsiteY28" fmla="*/ 438150 h 2486560"/>
                <a:gd name="connsiteX29" fmla="*/ 1077633 w 3523262"/>
                <a:gd name="connsiteY29" fmla="*/ 527050 h 2486560"/>
                <a:gd name="connsiteX30" fmla="*/ 893483 w 3523262"/>
                <a:gd name="connsiteY30" fmla="*/ 425450 h 2486560"/>
                <a:gd name="connsiteX31" fmla="*/ 728383 w 3523262"/>
                <a:gd name="connsiteY31" fmla="*/ 457200 h 2486560"/>
                <a:gd name="connsiteX32" fmla="*/ 614083 w 3523262"/>
                <a:gd name="connsiteY32" fmla="*/ 596900 h 2486560"/>
                <a:gd name="connsiteX33" fmla="*/ 518833 w 3523262"/>
                <a:gd name="connsiteY33" fmla="*/ 710407 h 248656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1877733 w 3523262"/>
                <a:gd name="connsiteY0" fmla="*/ 2482850 h 2574290"/>
                <a:gd name="connsiteX1" fmla="*/ 2950883 w 3523262"/>
                <a:gd name="connsiteY1" fmla="*/ 2241550 h 2574290"/>
                <a:gd name="connsiteX2" fmla="*/ 3395383 w 3523262"/>
                <a:gd name="connsiteY2" fmla="*/ 1905000 h 2574290"/>
                <a:gd name="connsiteX3" fmla="*/ 3522383 w 3523262"/>
                <a:gd name="connsiteY3" fmla="*/ 1327150 h 2574290"/>
                <a:gd name="connsiteX4" fmla="*/ 3350933 w 3523262"/>
                <a:gd name="connsiteY4" fmla="*/ 958850 h 2574290"/>
                <a:gd name="connsiteX5" fmla="*/ 3198533 w 3523262"/>
                <a:gd name="connsiteY5" fmla="*/ 869950 h 2574290"/>
                <a:gd name="connsiteX6" fmla="*/ 3052483 w 3523262"/>
                <a:gd name="connsiteY6" fmla="*/ 831850 h 2574290"/>
                <a:gd name="connsiteX7" fmla="*/ 2912783 w 3523262"/>
                <a:gd name="connsiteY7" fmla="*/ 806450 h 2574290"/>
                <a:gd name="connsiteX8" fmla="*/ 2728633 w 3523262"/>
                <a:gd name="connsiteY8" fmla="*/ 565150 h 2574290"/>
                <a:gd name="connsiteX9" fmla="*/ 2588933 w 3523262"/>
                <a:gd name="connsiteY9" fmla="*/ 615950 h 2574290"/>
                <a:gd name="connsiteX10" fmla="*/ 2487333 w 3523262"/>
                <a:gd name="connsiteY10" fmla="*/ 635000 h 2574290"/>
                <a:gd name="connsiteX11" fmla="*/ 2347633 w 3523262"/>
                <a:gd name="connsiteY11" fmla="*/ 501650 h 2574290"/>
                <a:gd name="connsiteX12" fmla="*/ 2087283 w 3523262"/>
                <a:gd name="connsiteY12" fmla="*/ 603250 h 2574290"/>
                <a:gd name="connsiteX13" fmla="*/ 1941233 w 3523262"/>
                <a:gd name="connsiteY13" fmla="*/ 463550 h 2574290"/>
                <a:gd name="connsiteX14" fmla="*/ 1839633 w 3523262"/>
                <a:gd name="connsiteY14" fmla="*/ 196850 h 2574290"/>
                <a:gd name="connsiteX15" fmla="*/ 1598333 w 3523262"/>
                <a:gd name="connsiteY15" fmla="*/ 50800 h 2574290"/>
                <a:gd name="connsiteX16" fmla="*/ 1337983 w 3523262"/>
                <a:gd name="connsiteY16" fmla="*/ 0 h 2574290"/>
                <a:gd name="connsiteX17" fmla="*/ 1185583 w 3523262"/>
                <a:gd name="connsiteY17" fmla="*/ 50800 h 2574290"/>
                <a:gd name="connsiteX18" fmla="*/ 1128433 w 3523262"/>
                <a:gd name="connsiteY18" fmla="*/ 209550 h 2574290"/>
                <a:gd name="connsiteX19" fmla="*/ 1464983 w 3523262"/>
                <a:gd name="connsiteY19" fmla="*/ 222250 h 2574290"/>
                <a:gd name="connsiteX20" fmla="*/ 1636433 w 3523262"/>
                <a:gd name="connsiteY20" fmla="*/ 374650 h 2574290"/>
                <a:gd name="connsiteX21" fmla="*/ 1572933 w 3523262"/>
                <a:gd name="connsiteY21" fmla="*/ 558800 h 2574290"/>
                <a:gd name="connsiteX22" fmla="*/ 1388783 w 3523262"/>
                <a:gd name="connsiteY22" fmla="*/ 571500 h 2574290"/>
                <a:gd name="connsiteX23" fmla="*/ 1255433 w 3523262"/>
                <a:gd name="connsiteY23" fmla="*/ 438150 h 2574290"/>
                <a:gd name="connsiteX24" fmla="*/ 1077633 w 3523262"/>
                <a:gd name="connsiteY24" fmla="*/ 527050 h 2574290"/>
                <a:gd name="connsiteX25" fmla="*/ 893483 w 3523262"/>
                <a:gd name="connsiteY25" fmla="*/ 425450 h 2574290"/>
                <a:gd name="connsiteX26" fmla="*/ 728383 w 3523262"/>
                <a:gd name="connsiteY26" fmla="*/ 457200 h 2574290"/>
                <a:gd name="connsiteX27" fmla="*/ 614083 w 3523262"/>
                <a:gd name="connsiteY27" fmla="*/ 596900 h 2574290"/>
                <a:gd name="connsiteX28" fmla="*/ 518833 w 3523262"/>
                <a:gd name="connsiteY28" fmla="*/ 710407 h 2574290"/>
                <a:gd name="connsiteX29" fmla="*/ 372783 w 3523262"/>
                <a:gd name="connsiteY29" fmla="*/ 781050 h 2574290"/>
                <a:gd name="connsiteX30" fmla="*/ 239433 w 3523262"/>
                <a:gd name="connsiteY30" fmla="*/ 863600 h 2574290"/>
                <a:gd name="connsiteX31" fmla="*/ 61633 w 3523262"/>
                <a:gd name="connsiteY31" fmla="*/ 1174750 h 2574290"/>
                <a:gd name="connsiteX32" fmla="*/ 10833 w 3523262"/>
                <a:gd name="connsiteY32" fmla="*/ 1485900 h 2574290"/>
                <a:gd name="connsiteX33" fmla="*/ 252133 w 3523262"/>
                <a:gd name="connsiteY33" fmla="*/ 1943100 h 2574290"/>
                <a:gd name="connsiteX34" fmla="*/ 855383 w 3523262"/>
                <a:gd name="connsiteY34" fmla="*/ 2355850 h 2574290"/>
                <a:gd name="connsiteX35" fmla="*/ 1969173 w 3523262"/>
                <a:gd name="connsiteY35" fmla="*/ 2574290 h 2574290"/>
                <a:gd name="connsiteX0" fmla="*/ 2950883 w 3523262"/>
                <a:gd name="connsiteY0" fmla="*/ 2241550 h 2574290"/>
                <a:gd name="connsiteX1" fmla="*/ 3395383 w 3523262"/>
                <a:gd name="connsiteY1" fmla="*/ 1905000 h 2574290"/>
                <a:gd name="connsiteX2" fmla="*/ 3522383 w 3523262"/>
                <a:gd name="connsiteY2" fmla="*/ 1327150 h 2574290"/>
                <a:gd name="connsiteX3" fmla="*/ 3350933 w 3523262"/>
                <a:gd name="connsiteY3" fmla="*/ 958850 h 2574290"/>
                <a:gd name="connsiteX4" fmla="*/ 3198533 w 3523262"/>
                <a:gd name="connsiteY4" fmla="*/ 869950 h 2574290"/>
                <a:gd name="connsiteX5" fmla="*/ 3052483 w 3523262"/>
                <a:gd name="connsiteY5" fmla="*/ 831850 h 2574290"/>
                <a:gd name="connsiteX6" fmla="*/ 2912783 w 3523262"/>
                <a:gd name="connsiteY6" fmla="*/ 806450 h 2574290"/>
                <a:gd name="connsiteX7" fmla="*/ 2728633 w 3523262"/>
                <a:gd name="connsiteY7" fmla="*/ 565150 h 2574290"/>
                <a:gd name="connsiteX8" fmla="*/ 2588933 w 3523262"/>
                <a:gd name="connsiteY8" fmla="*/ 615950 h 2574290"/>
                <a:gd name="connsiteX9" fmla="*/ 2487333 w 3523262"/>
                <a:gd name="connsiteY9" fmla="*/ 635000 h 2574290"/>
                <a:gd name="connsiteX10" fmla="*/ 2347633 w 3523262"/>
                <a:gd name="connsiteY10" fmla="*/ 501650 h 2574290"/>
                <a:gd name="connsiteX11" fmla="*/ 2087283 w 3523262"/>
                <a:gd name="connsiteY11" fmla="*/ 603250 h 2574290"/>
                <a:gd name="connsiteX12" fmla="*/ 1941233 w 3523262"/>
                <a:gd name="connsiteY12" fmla="*/ 463550 h 2574290"/>
                <a:gd name="connsiteX13" fmla="*/ 1839633 w 3523262"/>
                <a:gd name="connsiteY13" fmla="*/ 196850 h 2574290"/>
                <a:gd name="connsiteX14" fmla="*/ 1598333 w 3523262"/>
                <a:gd name="connsiteY14" fmla="*/ 50800 h 2574290"/>
                <a:gd name="connsiteX15" fmla="*/ 1337983 w 3523262"/>
                <a:gd name="connsiteY15" fmla="*/ 0 h 2574290"/>
                <a:gd name="connsiteX16" fmla="*/ 1185583 w 3523262"/>
                <a:gd name="connsiteY16" fmla="*/ 50800 h 2574290"/>
                <a:gd name="connsiteX17" fmla="*/ 1128433 w 3523262"/>
                <a:gd name="connsiteY17" fmla="*/ 209550 h 2574290"/>
                <a:gd name="connsiteX18" fmla="*/ 1464983 w 3523262"/>
                <a:gd name="connsiteY18" fmla="*/ 222250 h 2574290"/>
                <a:gd name="connsiteX19" fmla="*/ 1636433 w 3523262"/>
                <a:gd name="connsiteY19" fmla="*/ 374650 h 2574290"/>
                <a:gd name="connsiteX20" fmla="*/ 1572933 w 3523262"/>
                <a:gd name="connsiteY20" fmla="*/ 558800 h 2574290"/>
                <a:gd name="connsiteX21" fmla="*/ 1388783 w 3523262"/>
                <a:gd name="connsiteY21" fmla="*/ 571500 h 2574290"/>
                <a:gd name="connsiteX22" fmla="*/ 1255433 w 3523262"/>
                <a:gd name="connsiteY22" fmla="*/ 438150 h 2574290"/>
                <a:gd name="connsiteX23" fmla="*/ 1077633 w 3523262"/>
                <a:gd name="connsiteY23" fmla="*/ 527050 h 2574290"/>
                <a:gd name="connsiteX24" fmla="*/ 893483 w 3523262"/>
                <a:gd name="connsiteY24" fmla="*/ 425450 h 2574290"/>
                <a:gd name="connsiteX25" fmla="*/ 728383 w 3523262"/>
                <a:gd name="connsiteY25" fmla="*/ 457200 h 2574290"/>
                <a:gd name="connsiteX26" fmla="*/ 614083 w 3523262"/>
                <a:gd name="connsiteY26" fmla="*/ 596900 h 2574290"/>
                <a:gd name="connsiteX27" fmla="*/ 518833 w 3523262"/>
                <a:gd name="connsiteY27" fmla="*/ 710407 h 2574290"/>
                <a:gd name="connsiteX28" fmla="*/ 372783 w 3523262"/>
                <a:gd name="connsiteY28" fmla="*/ 781050 h 2574290"/>
                <a:gd name="connsiteX29" fmla="*/ 239433 w 3523262"/>
                <a:gd name="connsiteY29" fmla="*/ 863600 h 2574290"/>
                <a:gd name="connsiteX30" fmla="*/ 61633 w 3523262"/>
                <a:gd name="connsiteY30" fmla="*/ 1174750 h 2574290"/>
                <a:gd name="connsiteX31" fmla="*/ 10833 w 3523262"/>
                <a:gd name="connsiteY31" fmla="*/ 1485900 h 2574290"/>
                <a:gd name="connsiteX32" fmla="*/ 252133 w 3523262"/>
                <a:gd name="connsiteY32" fmla="*/ 1943100 h 2574290"/>
                <a:gd name="connsiteX33" fmla="*/ 855383 w 3523262"/>
                <a:gd name="connsiteY33" fmla="*/ 2355850 h 2574290"/>
                <a:gd name="connsiteX34" fmla="*/ 1969173 w 3523262"/>
                <a:gd name="connsiteY34" fmla="*/ 2574290 h 2574290"/>
                <a:gd name="connsiteX0" fmla="*/ 3395383 w 3523262"/>
                <a:gd name="connsiteY0" fmla="*/ 1905000 h 2574290"/>
                <a:gd name="connsiteX1" fmla="*/ 3522383 w 3523262"/>
                <a:gd name="connsiteY1" fmla="*/ 1327150 h 2574290"/>
                <a:gd name="connsiteX2" fmla="*/ 3350933 w 3523262"/>
                <a:gd name="connsiteY2" fmla="*/ 958850 h 2574290"/>
                <a:gd name="connsiteX3" fmla="*/ 3198533 w 3523262"/>
                <a:gd name="connsiteY3" fmla="*/ 869950 h 2574290"/>
                <a:gd name="connsiteX4" fmla="*/ 3052483 w 3523262"/>
                <a:gd name="connsiteY4" fmla="*/ 831850 h 2574290"/>
                <a:gd name="connsiteX5" fmla="*/ 2912783 w 3523262"/>
                <a:gd name="connsiteY5" fmla="*/ 806450 h 2574290"/>
                <a:gd name="connsiteX6" fmla="*/ 2728633 w 3523262"/>
                <a:gd name="connsiteY6" fmla="*/ 565150 h 2574290"/>
                <a:gd name="connsiteX7" fmla="*/ 2588933 w 3523262"/>
                <a:gd name="connsiteY7" fmla="*/ 615950 h 2574290"/>
                <a:gd name="connsiteX8" fmla="*/ 2487333 w 3523262"/>
                <a:gd name="connsiteY8" fmla="*/ 635000 h 2574290"/>
                <a:gd name="connsiteX9" fmla="*/ 2347633 w 3523262"/>
                <a:gd name="connsiteY9" fmla="*/ 501650 h 2574290"/>
                <a:gd name="connsiteX10" fmla="*/ 2087283 w 3523262"/>
                <a:gd name="connsiteY10" fmla="*/ 603250 h 2574290"/>
                <a:gd name="connsiteX11" fmla="*/ 1941233 w 3523262"/>
                <a:gd name="connsiteY11" fmla="*/ 463550 h 2574290"/>
                <a:gd name="connsiteX12" fmla="*/ 1839633 w 3523262"/>
                <a:gd name="connsiteY12" fmla="*/ 196850 h 2574290"/>
                <a:gd name="connsiteX13" fmla="*/ 1598333 w 3523262"/>
                <a:gd name="connsiteY13" fmla="*/ 50800 h 2574290"/>
                <a:gd name="connsiteX14" fmla="*/ 1337983 w 3523262"/>
                <a:gd name="connsiteY14" fmla="*/ 0 h 2574290"/>
                <a:gd name="connsiteX15" fmla="*/ 1185583 w 3523262"/>
                <a:gd name="connsiteY15" fmla="*/ 50800 h 2574290"/>
                <a:gd name="connsiteX16" fmla="*/ 1128433 w 3523262"/>
                <a:gd name="connsiteY16" fmla="*/ 209550 h 2574290"/>
                <a:gd name="connsiteX17" fmla="*/ 1464983 w 3523262"/>
                <a:gd name="connsiteY17" fmla="*/ 222250 h 2574290"/>
                <a:gd name="connsiteX18" fmla="*/ 1636433 w 3523262"/>
                <a:gd name="connsiteY18" fmla="*/ 374650 h 2574290"/>
                <a:gd name="connsiteX19" fmla="*/ 1572933 w 3523262"/>
                <a:gd name="connsiteY19" fmla="*/ 558800 h 2574290"/>
                <a:gd name="connsiteX20" fmla="*/ 1388783 w 3523262"/>
                <a:gd name="connsiteY20" fmla="*/ 571500 h 2574290"/>
                <a:gd name="connsiteX21" fmla="*/ 1255433 w 3523262"/>
                <a:gd name="connsiteY21" fmla="*/ 438150 h 2574290"/>
                <a:gd name="connsiteX22" fmla="*/ 1077633 w 3523262"/>
                <a:gd name="connsiteY22" fmla="*/ 527050 h 2574290"/>
                <a:gd name="connsiteX23" fmla="*/ 893483 w 3523262"/>
                <a:gd name="connsiteY23" fmla="*/ 425450 h 2574290"/>
                <a:gd name="connsiteX24" fmla="*/ 728383 w 3523262"/>
                <a:gd name="connsiteY24" fmla="*/ 457200 h 2574290"/>
                <a:gd name="connsiteX25" fmla="*/ 614083 w 3523262"/>
                <a:gd name="connsiteY25" fmla="*/ 596900 h 2574290"/>
                <a:gd name="connsiteX26" fmla="*/ 518833 w 3523262"/>
                <a:gd name="connsiteY26" fmla="*/ 710407 h 2574290"/>
                <a:gd name="connsiteX27" fmla="*/ 372783 w 3523262"/>
                <a:gd name="connsiteY27" fmla="*/ 781050 h 2574290"/>
                <a:gd name="connsiteX28" fmla="*/ 239433 w 3523262"/>
                <a:gd name="connsiteY28" fmla="*/ 863600 h 2574290"/>
                <a:gd name="connsiteX29" fmla="*/ 61633 w 3523262"/>
                <a:gd name="connsiteY29" fmla="*/ 1174750 h 2574290"/>
                <a:gd name="connsiteX30" fmla="*/ 10833 w 3523262"/>
                <a:gd name="connsiteY30" fmla="*/ 1485900 h 2574290"/>
                <a:gd name="connsiteX31" fmla="*/ 252133 w 3523262"/>
                <a:gd name="connsiteY31" fmla="*/ 1943100 h 2574290"/>
                <a:gd name="connsiteX32" fmla="*/ 855383 w 3523262"/>
                <a:gd name="connsiteY32" fmla="*/ 2355850 h 2574290"/>
                <a:gd name="connsiteX33" fmla="*/ 1969173 w 3523262"/>
                <a:gd name="connsiteY33" fmla="*/ 2574290 h 2574290"/>
                <a:gd name="connsiteX0" fmla="*/ 3522383 w 3522383"/>
                <a:gd name="connsiteY0" fmla="*/ 1327150 h 2574290"/>
                <a:gd name="connsiteX1" fmla="*/ 3350933 w 3522383"/>
                <a:gd name="connsiteY1" fmla="*/ 958850 h 2574290"/>
                <a:gd name="connsiteX2" fmla="*/ 3198533 w 3522383"/>
                <a:gd name="connsiteY2" fmla="*/ 869950 h 2574290"/>
                <a:gd name="connsiteX3" fmla="*/ 3052483 w 3522383"/>
                <a:gd name="connsiteY3" fmla="*/ 831850 h 2574290"/>
                <a:gd name="connsiteX4" fmla="*/ 2912783 w 3522383"/>
                <a:gd name="connsiteY4" fmla="*/ 806450 h 2574290"/>
                <a:gd name="connsiteX5" fmla="*/ 2728633 w 3522383"/>
                <a:gd name="connsiteY5" fmla="*/ 565150 h 2574290"/>
                <a:gd name="connsiteX6" fmla="*/ 2588933 w 3522383"/>
                <a:gd name="connsiteY6" fmla="*/ 615950 h 2574290"/>
                <a:gd name="connsiteX7" fmla="*/ 2487333 w 3522383"/>
                <a:gd name="connsiteY7" fmla="*/ 635000 h 2574290"/>
                <a:gd name="connsiteX8" fmla="*/ 2347633 w 3522383"/>
                <a:gd name="connsiteY8" fmla="*/ 501650 h 2574290"/>
                <a:gd name="connsiteX9" fmla="*/ 2087283 w 3522383"/>
                <a:gd name="connsiteY9" fmla="*/ 603250 h 2574290"/>
                <a:gd name="connsiteX10" fmla="*/ 1941233 w 3522383"/>
                <a:gd name="connsiteY10" fmla="*/ 463550 h 2574290"/>
                <a:gd name="connsiteX11" fmla="*/ 1839633 w 3522383"/>
                <a:gd name="connsiteY11" fmla="*/ 196850 h 2574290"/>
                <a:gd name="connsiteX12" fmla="*/ 1598333 w 3522383"/>
                <a:gd name="connsiteY12" fmla="*/ 50800 h 2574290"/>
                <a:gd name="connsiteX13" fmla="*/ 1337983 w 3522383"/>
                <a:gd name="connsiteY13" fmla="*/ 0 h 2574290"/>
                <a:gd name="connsiteX14" fmla="*/ 1185583 w 3522383"/>
                <a:gd name="connsiteY14" fmla="*/ 50800 h 2574290"/>
                <a:gd name="connsiteX15" fmla="*/ 1128433 w 3522383"/>
                <a:gd name="connsiteY15" fmla="*/ 209550 h 2574290"/>
                <a:gd name="connsiteX16" fmla="*/ 1464983 w 3522383"/>
                <a:gd name="connsiteY16" fmla="*/ 222250 h 2574290"/>
                <a:gd name="connsiteX17" fmla="*/ 1636433 w 3522383"/>
                <a:gd name="connsiteY17" fmla="*/ 374650 h 2574290"/>
                <a:gd name="connsiteX18" fmla="*/ 1572933 w 3522383"/>
                <a:gd name="connsiteY18" fmla="*/ 558800 h 2574290"/>
                <a:gd name="connsiteX19" fmla="*/ 1388783 w 3522383"/>
                <a:gd name="connsiteY19" fmla="*/ 571500 h 2574290"/>
                <a:gd name="connsiteX20" fmla="*/ 1255433 w 3522383"/>
                <a:gd name="connsiteY20" fmla="*/ 438150 h 2574290"/>
                <a:gd name="connsiteX21" fmla="*/ 1077633 w 3522383"/>
                <a:gd name="connsiteY21" fmla="*/ 527050 h 2574290"/>
                <a:gd name="connsiteX22" fmla="*/ 893483 w 3522383"/>
                <a:gd name="connsiteY22" fmla="*/ 425450 h 2574290"/>
                <a:gd name="connsiteX23" fmla="*/ 728383 w 3522383"/>
                <a:gd name="connsiteY23" fmla="*/ 457200 h 2574290"/>
                <a:gd name="connsiteX24" fmla="*/ 614083 w 3522383"/>
                <a:gd name="connsiteY24" fmla="*/ 596900 h 2574290"/>
                <a:gd name="connsiteX25" fmla="*/ 518833 w 3522383"/>
                <a:gd name="connsiteY25" fmla="*/ 710407 h 2574290"/>
                <a:gd name="connsiteX26" fmla="*/ 372783 w 3522383"/>
                <a:gd name="connsiteY26" fmla="*/ 781050 h 2574290"/>
                <a:gd name="connsiteX27" fmla="*/ 239433 w 3522383"/>
                <a:gd name="connsiteY27" fmla="*/ 863600 h 2574290"/>
                <a:gd name="connsiteX28" fmla="*/ 61633 w 3522383"/>
                <a:gd name="connsiteY28" fmla="*/ 1174750 h 2574290"/>
                <a:gd name="connsiteX29" fmla="*/ 10833 w 3522383"/>
                <a:gd name="connsiteY29" fmla="*/ 1485900 h 2574290"/>
                <a:gd name="connsiteX30" fmla="*/ 252133 w 3522383"/>
                <a:gd name="connsiteY30" fmla="*/ 1943100 h 2574290"/>
                <a:gd name="connsiteX31" fmla="*/ 855383 w 3522383"/>
                <a:gd name="connsiteY31" fmla="*/ 2355850 h 2574290"/>
                <a:gd name="connsiteX32" fmla="*/ 1969173 w 3522383"/>
                <a:gd name="connsiteY32" fmla="*/ 2574290 h 2574290"/>
                <a:gd name="connsiteX0" fmla="*/ 3350933 w 3350933"/>
                <a:gd name="connsiteY0" fmla="*/ 958850 h 2574290"/>
                <a:gd name="connsiteX1" fmla="*/ 3198533 w 3350933"/>
                <a:gd name="connsiteY1" fmla="*/ 869950 h 2574290"/>
                <a:gd name="connsiteX2" fmla="*/ 3052483 w 3350933"/>
                <a:gd name="connsiteY2" fmla="*/ 831850 h 2574290"/>
                <a:gd name="connsiteX3" fmla="*/ 2912783 w 3350933"/>
                <a:gd name="connsiteY3" fmla="*/ 806450 h 2574290"/>
                <a:gd name="connsiteX4" fmla="*/ 2728633 w 3350933"/>
                <a:gd name="connsiteY4" fmla="*/ 565150 h 2574290"/>
                <a:gd name="connsiteX5" fmla="*/ 2588933 w 3350933"/>
                <a:gd name="connsiteY5" fmla="*/ 615950 h 2574290"/>
                <a:gd name="connsiteX6" fmla="*/ 2487333 w 3350933"/>
                <a:gd name="connsiteY6" fmla="*/ 635000 h 2574290"/>
                <a:gd name="connsiteX7" fmla="*/ 2347633 w 3350933"/>
                <a:gd name="connsiteY7" fmla="*/ 501650 h 2574290"/>
                <a:gd name="connsiteX8" fmla="*/ 2087283 w 3350933"/>
                <a:gd name="connsiteY8" fmla="*/ 603250 h 2574290"/>
                <a:gd name="connsiteX9" fmla="*/ 1941233 w 3350933"/>
                <a:gd name="connsiteY9" fmla="*/ 463550 h 2574290"/>
                <a:gd name="connsiteX10" fmla="*/ 1839633 w 3350933"/>
                <a:gd name="connsiteY10" fmla="*/ 196850 h 2574290"/>
                <a:gd name="connsiteX11" fmla="*/ 1598333 w 3350933"/>
                <a:gd name="connsiteY11" fmla="*/ 50800 h 2574290"/>
                <a:gd name="connsiteX12" fmla="*/ 1337983 w 3350933"/>
                <a:gd name="connsiteY12" fmla="*/ 0 h 2574290"/>
                <a:gd name="connsiteX13" fmla="*/ 1185583 w 3350933"/>
                <a:gd name="connsiteY13" fmla="*/ 50800 h 2574290"/>
                <a:gd name="connsiteX14" fmla="*/ 1128433 w 3350933"/>
                <a:gd name="connsiteY14" fmla="*/ 209550 h 2574290"/>
                <a:gd name="connsiteX15" fmla="*/ 1464983 w 3350933"/>
                <a:gd name="connsiteY15" fmla="*/ 222250 h 2574290"/>
                <a:gd name="connsiteX16" fmla="*/ 1636433 w 3350933"/>
                <a:gd name="connsiteY16" fmla="*/ 374650 h 2574290"/>
                <a:gd name="connsiteX17" fmla="*/ 1572933 w 3350933"/>
                <a:gd name="connsiteY17" fmla="*/ 558800 h 2574290"/>
                <a:gd name="connsiteX18" fmla="*/ 1388783 w 3350933"/>
                <a:gd name="connsiteY18" fmla="*/ 571500 h 2574290"/>
                <a:gd name="connsiteX19" fmla="*/ 1255433 w 3350933"/>
                <a:gd name="connsiteY19" fmla="*/ 438150 h 2574290"/>
                <a:gd name="connsiteX20" fmla="*/ 1077633 w 3350933"/>
                <a:gd name="connsiteY20" fmla="*/ 527050 h 2574290"/>
                <a:gd name="connsiteX21" fmla="*/ 893483 w 3350933"/>
                <a:gd name="connsiteY21" fmla="*/ 425450 h 2574290"/>
                <a:gd name="connsiteX22" fmla="*/ 728383 w 3350933"/>
                <a:gd name="connsiteY22" fmla="*/ 457200 h 2574290"/>
                <a:gd name="connsiteX23" fmla="*/ 614083 w 3350933"/>
                <a:gd name="connsiteY23" fmla="*/ 596900 h 2574290"/>
                <a:gd name="connsiteX24" fmla="*/ 518833 w 3350933"/>
                <a:gd name="connsiteY24" fmla="*/ 710407 h 2574290"/>
                <a:gd name="connsiteX25" fmla="*/ 372783 w 3350933"/>
                <a:gd name="connsiteY25" fmla="*/ 781050 h 2574290"/>
                <a:gd name="connsiteX26" fmla="*/ 239433 w 3350933"/>
                <a:gd name="connsiteY26" fmla="*/ 863600 h 2574290"/>
                <a:gd name="connsiteX27" fmla="*/ 61633 w 3350933"/>
                <a:gd name="connsiteY27" fmla="*/ 1174750 h 2574290"/>
                <a:gd name="connsiteX28" fmla="*/ 10833 w 3350933"/>
                <a:gd name="connsiteY28" fmla="*/ 1485900 h 2574290"/>
                <a:gd name="connsiteX29" fmla="*/ 252133 w 3350933"/>
                <a:gd name="connsiteY29" fmla="*/ 1943100 h 2574290"/>
                <a:gd name="connsiteX30" fmla="*/ 855383 w 3350933"/>
                <a:gd name="connsiteY30" fmla="*/ 2355850 h 2574290"/>
                <a:gd name="connsiteX31" fmla="*/ 1969173 w 3350933"/>
                <a:gd name="connsiteY31" fmla="*/ 2574290 h 2574290"/>
                <a:gd name="connsiteX0" fmla="*/ 3198533 w 3198533"/>
                <a:gd name="connsiteY0" fmla="*/ 869950 h 2574290"/>
                <a:gd name="connsiteX1" fmla="*/ 3052483 w 3198533"/>
                <a:gd name="connsiteY1" fmla="*/ 831850 h 2574290"/>
                <a:gd name="connsiteX2" fmla="*/ 2912783 w 3198533"/>
                <a:gd name="connsiteY2" fmla="*/ 806450 h 2574290"/>
                <a:gd name="connsiteX3" fmla="*/ 2728633 w 3198533"/>
                <a:gd name="connsiteY3" fmla="*/ 565150 h 2574290"/>
                <a:gd name="connsiteX4" fmla="*/ 2588933 w 3198533"/>
                <a:gd name="connsiteY4" fmla="*/ 615950 h 2574290"/>
                <a:gd name="connsiteX5" fmla="*/ 2487333 w 3198533"/>
                <a:gd name="connsiteY5" fmla="*/ 635000 h 2574290"/>
                <a:gd name="connsiteX6" fmla="*/ 2347633 w 3198533"/>
                <a:gd name="connsiteY6" fmla="*/ 501650 h 2574290"/>
                <a:gd name="connsiteX7" fmla="*/ 2087283 w 3198533"/>
                <a:gd name="connsiteY7" fmla="*/ 603250 h 2574290"/>
                <a:gd name="connsiteX8" fmla="*/ 1941233 w 3198533"/>
                <a:gd name="connsiteY8" fmla="*/ 463550 h 2574290"/>
                <a:gd name="connsiteX9" fmla="*/ 1839633 w 3198533"/>
                <a:gd name="connsiteY9" fmla="*/ 196850 h 2574290"/>
                <a:gd name="connsiteX10" fmla="*/ 1598333 w 3198533"/>
                <a:gd name="connsiteY10" fmla="*/ 50800 h 2574290"/>
                <a:gd name="connsiteX11" fmla="*/ 1337983 w 3198533"/>
                <a:gd name="connsiteY11" fmla="*/ 0 h 2574290"/>
                <a:gd name="connsiteX12" fmla="*/ 1185583 w 3198533"/>
                <a:gd name="connsiteY12" fmla="*/ 50800 h 2574290"/>
                <a:gd name="connsiteX13" fmla="*/ 1128433 w 3198533"/>
                <a:gd name="connsiteY13" fmla="*/ 209550 h 2574290"/>
                <a:gd name="connsiteX14" fmla="*/ 1464983 w 3198533"/>
                <a:gd name="connsiteY14" fmla="*/ 222250 h 2574290"/>
                <a:gd name="connsiteX15" fmla="*/ 1636433 w 3198533"/>
                <a:gd name="connsiteY15" fmla="*/ 374650 h 2574290"/>
                <a:gd name="connsiteX16" fmla="*/ 1572933 w 3198533"/>
                <a:gd name="connsiteY16" fmla="*/ 558800 h 2574290"/>
                <a:gd name="connsiteX17" fmla="*/ 1388783 w 3198533"/>
                <a:gd name="connsiteY17" fmla="*/ 571500 h 2574290"/>
                <a:gd name="connsiteX18" fmla="*/ 1255433 w 3198533"/>
                <a:gd name="connsiteY18" fmla="*/ 438150 h 2574290"/>
                <a:gd name="connsiteX19" fmla="*/ 1077633 w 3198533"/>
                <a:gd name="connsiteY19" fmla="*/ 527050 h 2574290"/>
                <a:gd name="connsiteX20" fmla="*/ 893483 w 3198533"/>
                <a:gd name="connsiteY20" fmla="*/ 425450 h 2574290"/>
                <a:gd name="connsiteX21" fmla="*/ 728383 w 3198533"/>
                <a:gd name="connsiteY21" fmla="*/ 457200 h 2574290"/>
                <a:gd name="connsiteX22" fmla="*/ 614083 w 3198533"/>
                <a:gd name="connsiteY22" fmla="*/ 596900 h 2574290"/>
                <a:gd name="connsiteX23" fmla="*/ 518833 w 3198533"/>
                <a:gd name="connsiteY23" fmla="*/ 710407 h 2574290"/>
                <a:gd name="connsiteX24" fmla="*/ 372783 w 3198533"/>
                <a:gd name="connsiteY24" fmla="*/ 781050 h 2574290"/>
                <a:gd name="connsiteX25" fmla="*/ 239433 w 3198533"/>
                <a:gd name="connsiteY25" fmla="*/ 863600 h 2574290"/>
                <a:gd name="connsiteX26" fmla="*/ 61633 w 3198533"/>
                <a:gd name="connsiteY26" fmla="*/ 1174750 h 2574290"/>
                <a:gd name="connsiteX27" fmla="*/ 10833 w 3198533"/>
                <a:gd name="connsiteY27" fmla="*/ 1485900 h 2574290"/>
                <a:gd name="connsiteX28" fmla="*/ 252133 w 3198533"/>
                <a:gd name="connsiteY28" fmla="*/ 1943100 h 2574290"/>
                <a:gd name="connsiteX29" fmla="*/ 855383 w 3198533"/>
                <a:gd name="connsiteY29" fmla="*/ 2355850 h 2574290"/>
                <a:gd name="connsiteX30" fmla="*/ 1969173 w 3198533"/>
                <a:gd name="connsiteY30" fmla="*/ 2574290 h 2574290"/>
                <a:gd name="connsiteX0" fmla="*/ 3198533 w 3198533"/>
                <a:gd name="connsiteY0" fmla="*/ 869950 h 2355850"/>
                <a:gd name="connsiteX1" fmla="*/ 3052483 w 3198533"/>
                <a:gd name="connsiteY1" fmla="*/ 831850 h 2355850"/>
                <a:gd name="connsiteX2" fmla="*/ 2912783 w 3198533"/>
                <a:gd name="connsiteY2" fmla="*/ 806450 h 2355850"/>
                <a:gd name="connsiteX3" fmla="*/ 2728633 w 3198533"/>
                <a:gd name="connsiteY3" fmla="*/ 565150 h 2355850"/>
                <a:gd name="connsiteX4" fmla="*/ 2588933 w 3198533"/>
                <a:gd name="connsiteY4" fmla="*/ 615950 h 2355850"/>
                <a:gd name="connsiteX5" fmla="*/ 2487333 w 3198533"/>
                <a:gd name="connsiteY5" fmla="*/ 635000 h 2355850"/>
                <a:gd name="connsiteX6" fmla="*/ 2347633 w 3198533"/>
                <a:gd name="connsiteY6" fmla="*/ 501650 h 2355850"/>
                <a:gd name="connsiteX7" fmla="*/ 2087283 w 3198533"/>
                <a:gd name="connsiteY7" fmla="*/ 603250 h 2355850"/>
                <a:gd name="connsiteX8" fmla="*/ 1941233 w 3198533"/>
                <a:gd name="connsiteY8" fmla="*/ 463550 h 2355850"/>
                <a:gd name="connsiteX9" fmla="*/ 1839633 w 3198533"/>
                <a:gd name="connsiteY9" fmla="*/ 196850 h 2355850"/>
                <a:gd name="connsiteX10" fmla="*/ 1598333 w 3198533"/>
                <a:gd name="connsiteY10" fmla="*/ 50800 h 2355850"/>
                <a:gd name="connsiteX11" fmla="*/ 1337983 w 3198533"/>
                <a:gd name="connsiteY11" fmla="*/ 0 h 2355850"/>
                <a:gd name="connsiteX12" fmla="*/ 1185583 w 3198533"/>
                <a:gd name="connsiteY12" fmla="*/ 50800 h 2355850"/>
                <a:gd name="connsiteX13" fmla="*/ 1128433 w 3198533"/>
                <a:gd name="connsiteY13" fmla="*/ 209550 h 2355850"/>
                <a:gd name="connsiteX14" fmla="*/ 1464983 w 3198533"/>
                <a:gd name="connsiteY14" fmla="*/ 222250 h 2355850"/>
                <a:gd name="connsiteX15" fmla="*/ 1636433 w 3198533"/>
                <a:gd name="connsiteY15" fmla="*/ 374650 h 2355850"/>
                <a:gd name="connsiteX16" fmla="*/ 1572933 w 3198533"/>
                <a:gd name="connsiteY16" fmla="*/ 558800 h 2355850"/>
                <a:gd name="connsiteX17" fmla="*/ 1388783 w 3198533"/>
                <a:gd name="connsiteY17" fmla="*/ 571500 h 2355850"/>
                <a:gd name="connsiteX18" fmla="*/ 1255433 w 3198533"/>
                <a:gd name="connsiteY18" fmla="*/ 438150 h 2355850"/>
                <a:gd name="connsiteX19" fmla="*/ 1077633 w 3198533"/>
                <a:gd name="connsiteY19" fmla="*/ 527050 h 2355850"/>
                <a:gd name="connsiteX20" fmla="*/ 893483 w 3198533"/>
                <a:gd name="connsiteY20" fmla="*/ 425450 h 2355850"/>
                <a:gd name="connsiteX21" fmla="*/ 728383 w 3198533"/>
                <a:gd name="connsiteY21" fmla="*/ 457200 h 2355850"/>
                <a:gd name="connsiteX22" fmla="*/ 614083 w 3198533"/>
                <a:gd name="connsiteY22" fmla="*/ 596900 h 2355850"/>
                <a:gd name="connsiteX23" fmla="*/ 518833 w 3198533"/>
                <a:gd name="connsiteY23" fmla="*/ 710407 h 2355850"/>
                <a:gd name="connsiteX24" fmla="*/ 372783 w 3198533"/>
                <a:gd name="connsiteY24" fmla="*/ 781050 h 2355850"/>
                <a:gd name="connsiteX25" fmla="*/ 239433 w 3198533"/>
                <a:gd name="connsiteY25" fmla="*/ 863600 h 2355850"/>
                <a:gd name="connsiteX26" fmla="*/ 61633 w 3198533"/>
                <a:gd name="connsiteY26" fmla="*/ 1174750 h 2355850"/>
                <a:gd name="connsiteX27" fmla="*/ 10833 w 3198533"/>
                <a:gd name="connsiteY27" fmla="*/ 1485900 h 2355850"/>
                <a:gd name="connsiteX28" fmla="*/ 252133 w 3198533"/>
                <a:gd name="connsiteY28" fmla="*/ 1943100 h 2355850"/>
                <a:gd name="connsiteX29" fmla="*/ 855383 w 3198533"/>
                <a:gd name="connsiteY29" fmla="*/ 2355850 h 2355850"/>
                <a:gd name="connsiteX0" fmla="*/ 3198533 w 3198533"/>
                <a:gd name="connsiteY0" fmla="*/ 869950 h 1943100"/>
                <a:gd name="connsiteX1" fmla="*/ 3052483 w 3198533"/>
                <a:gd name="connsiteY1" fmla="*/ 831850 h 1943100"/>
                <a:gd name="connsiteX2" fmla="*/ 2912783 w 3198533"/>
                <a:gd name="connsiteY2" fmla="*/ 806450 h 1943100"/>
                <a:gd name="connsiteX3" fmla="*/ 2728633 w 3198533"/>
                <a:gd name="connsiteY3" fmla="*/ 565150 h 1943100"/>
                <a:gd name="connsiteX4" fmla="*/ 2588933 w 3198533"/>
                <a:gd name="connsiteY4" fmla="*/ 615950 h 1943100"/>
                <a:gd name="connsiteX5" fmla="*/ 2487333 w 3198533"/>
                <a:gd name="connsiteY5" fmla="*/ 635000 h 1943100"/>
                <a:gd name="connsiteX6" fmla="*/ 2347633 w 3198533"/>
                <a:gd name="connsiteY6" fmla="*/ 501650 h 1943100"/>
                <a:gd name="connsiteX7" fmla="*/ 2087283 w 3198533"/>
                <a:gd name="connsiteY7" fmla="*/ 603250 h 1943100"/>
                <a:gd name="connsiteX8" fmla="*/ 1941233 w 3198533"/>
                <a:gd name="connsiteY8" fmla="*/ 463550 h 1943100"/>
                <a:gd name="connsiteX9" fmla="*/ 1839633 w 3198533"/>
                <a:gd name="connsiteY9" fmla="*/ 196850 h 1943100"/>
                <a:gd name="connsiteX10" fmla="*/ 1598333 w 3198533"/>
                <a:gd name="connsiteY10" fmla="*/ 50800 h 1943100"/>
                <a:gd name="connsiteX11" fmla="*/ 1337983 w 3198533"/>
                <a:gd name="connsiteY11" fmla="*/ 0 h 1943100"/>
                <a:gd name="connsiteX12" fmla="*/ 1185583 w 3198533"/>
                <a:gd name="connsiteY12" fmla="*/ 50800 h 1943100"/>
                <a:gd name="connsiteX13" fmla="*/ 1128433 w 3198533"/>
                <a:gd name="connsiteY13" fmla="*/ 209550 h 1943100"/>
                <a:gd name="connsiteX14" fmla="*/ 1464983 w 3198533"/>
                <a:gd name="connsiteY14" fmla="*/ 222250 h 1943100"/>
                <a:gd name="connsiteX15" fmla="*/ 1636433 w 3198533"/>
                <a:gd name="connsiteY15" fmla="*/ 374650 h 1943100"/>
                <a:gd name="connsiteX16" fmla="*/ 1572933 w 3198533"/>
                <a:gd name="connsiteY16" fmla="*/ 558800 h 1943100"/>
                <a:gd name="connsiteX17" fmla="*/ 1388783 w 3198533"/>
                <a:gd name="connsiteY17" fmla="*/ 571500 h 1943100"/>
                <a:gd name="connsiteX18" fmla="*/ 1255433 w 3198533"/>
                <a:gd name="connsiteY18" fmla="*/ 438150 h 1943100"/>
                <a:gd name="connsiteX19" fmla="*/ 1077633 w 3198533"/>
                <a:gd name="connsiteY19" fmla="*/ 527050 h 1943100"/>
                <a:gd name="connsiteX20" fmla="*/ 893483 w 3198533"/>
                <a:gd name="connsiteY20" fmla="*/ 425450 h 1943100"/>
                <a:gd name="connsiteX21" fmla="*/ 728383 w 3198533"/>
                <a:gd name="connsiteY21" fmla="*/ 457200 h 1943100"/>
                <a:gd name="connsiteX22" fmla="*/ 614083 w 3198533"/>
                <a:gd name="connsiteY22" fmla="*/ 596900 h 1943100"/>
                <a:gd name="connsiteX23" fmla="*/ 518833 w 3198533"/>
                <a:gd name="connsiteY23" fmla="*/ 710407 h 1943100"/>
                <a:gd name="connsiteX24" fmla="*/ 372783 w 3198533"/>
                <a:gd name="connsiteY24" fmla="*/ 781050 h 1943100"/>
                <a:gd name="connsiteX25" fmla="*/ 239433 w 3198533"/>
                <a:gd name="connsiteY25" fmla="*/ 863600 h 1943100"/>
                <a:gd name="connsiteX26" fmla="*/ 61633 w 3198533"/>
                <a:gd name="connsiteY26" fmla="*/ 1174750 h 1943100"/>
                <a:gd name="connsiteX27" fmla="*/ 10833 w 3198533"/>
                <a:gd name="connsiteY27" fmla="*/ 1485900 h 1943100"/>
                <a:gd name="connsiteX28" fmla="*/ 252133 w 3198533"/>
                <a:gd name="connsiteY28" fmla="*/ 1943100 h 1943100"/>
                <a:gd name="connsiteX0" fmla="*/ 3198533 w 3198533"/>
                <a:gd name="connsiteY0" fmla="*/ 869950 h 1485900"/>
                <a:gd name="connsiteX1" fmla="*/ 3052483 w 3198533"/>
                <a:gd name="connsiteY1" fmla="*/ 831850 h 1485900"/>
                <a:gd name="connsiteX2" fmla="*/ 2912783 w 3198533"/>
                <a:gd name="connsiteY2" fmla="*/ 806450 h 1485900"/>
                <a:gd name="connsiteX3" fmla="*/ 2728633 w 3198533"/>
                <a:gd name="connsiteY3" fmla="*/ 565150 h 1485900"/>
                <a:gd name="connsiteX4" fmla="*/ 2588933 w 3198533"/>
                <a:gd name="connsiteY4" fmla="*/ 615950 h 1485900"/>
                <a:gd name="connsiteX5" fmla="*/ 2487333 w 3198533"/>
                <a:gd name="connsiteY5" fmla="*/ 635000 h 1485900"/>
                <a:gd name="connsiteX6" fmla="*/ 2347633 w 3198533"/>
                <a:gd name="connsiteY6" fmla="*/ 501650 h 1485900"/>
                <a:gd name="connsiteX7" fmla="*/ 2087283 w 3198533"/>
                <a:gd name="connsiteY7" fmla="*/ 603250 h 1485900"/>
                <a:gd name="connsiteX8" fmla="*/ 1941233 w 3198533"/>
                <a:gd name="connsiteY8" fmla="*/ 463550 h 1485900"/>
                <a:gd name="connsiteX9" fmla="*/ 1839633 w 3198533"/>
                <a:gd name="connsiteY9" fmla="*/ 196850 h 1485900"/>
                <a:gd name="connsiteX10" fmla="*/ 1598333 w 3198533"/>
                <a:gd name="connsiteY10" fmla="*/ 50800 h 1485900"/>
                <a:gd name="connsiteX11" fmla="*/ 1337983 w 3198533"/>
                <a:gd name="connsiteY11" fmla="*/ 0 h 1485900"/>
                <a:gd name="connsiteX12" fmla="*/ 1185583 w 3198533"/>
                <a:gd name="connsiteY12" fmla="*/ 50800 h 1485900"/>
                <a:gd name="connsiteX13" fmla="*/ 1128433 w 3198533"/>
                <a:gd name="connsiteY13" fmla="*/ 209550 h 1485900"/>
                <a:gd name="connsiteX14" fmla="*/ 1464983 w 3198533"/>
                <a:gd name="connsiteY14" fmla="*/ 222250 h 1485900"/>
                <a:gd name="connsiteX15" fmla="*/ 1636433 w 3198533"/>
                <a:gd name="connsiteY15" fmla="*/ 374650 h 1485900"/>
                <a:gd name="connsiteX16" fmla="*/ 1572933 w 3198533"/>
                <a:gd name="connsiteY16" fmla="*/ 558800 h 1485900"/>
                <a:gd name="connsiteX17" fmla="*/ 1388783 w 3198533"/>
                <a:gd name="connsiteY17" fmla="*/ 571500 h 1485900"/>
                <a:gd name="connsiteX18" fmla="*/ 1255433 w 3198533"/>
                <a:gd name="connsiteY18" fmla="*/ 438150 h 1485900"/>
                <a:gd name="connsiteX19" fmla="*/ 1077633 w 3198533"/>
                <a:gd name="connsiteY19" fmla="*/ 527050 h 1485900"/>
                <a:gd name="connsiteX20" fmla="*/ 893483 w 3198533"/>
                <a:gd name="connsiteY20" fmla="*/ 425450 h 1485900"/>
                <a:gd name="connsiteX21" fmla="*/ 728383 w 3198533"/>
                <a:gd name="connsiteY21" fmla="*/ 457200 h 1485900"/>
                <a:gd name="connsiteX22" fmla="*/ 614083 w 3198533"/>
                <a:gd name="connsiteY22" fmla="*/ 596900 h 1485900"/>
                <a:gd name="connsiteX23" fmla="*/ 518833 w 3198533"/>
                <a:gd name="connsiteY23" fmla="*/ 710407 h 1485900"/>
                <a:gd name="connsiteX24" fmla="*/ 372783 w 3198533"/>
                <a:gd name="connsiteY24" fmla="*/ 781050 h 1485900"/>
                <a:gd name="connsiteX25" fmla="*/ 239433 w 3198533"/>
                <a:gd name="connsiteY25" fmla="*/ 863600 h 1485900"/>
                <a:gd name="connsiteX26" fmla="*/ 61633 w 3198533"/>
                <a:gd name="connsiteY26" fmla="*/ 1174750 h 1485900"/>
                <a:gd name="connsiteX27" fmla="*/ 10833 w 3198533"/>
                <a:gd name="connsiteY27" fmla="*/ 1485900 h 1485900"/>
                <a:gd name="connsiteX0" fmla="*/ 3136900 w 3136900"/>
                <a:gd name="connsiteY0" fmla="*/ 869950 h 1174750"/>
                <a:gd name="connsiteX1" fmla="*/ 2990850 w 3136900"/>
                <a:gd name="connsiteY1" fmla="*/ 831850 h 1174750"/>
                <a:gd name="connsiteX2" fmla="*/ 2851150 w 3136900"/>
                <a:gd name="connsiteY2" fmla="*/ 806450 h 1174750"/>
                <a:gd name="connsiteX3" fmla="*/ 2667000 w 3136900"/>
                <a:gd name="connsiteY3" fmla="*/ 565150 h 1174750"/>
                <a:gd name="connsiteX4" fmla="*/ 2527300 w 3136900"/>
                <a:gd name="connsiteY4" fmla="*/ 615950 h 1174750"/>
                <a:gd name="connsiteX5" fmla="*/ 2425700 w 3136900"/>
                <a:gd name="connsiteY5" fmla="*/ 635000 h 1174750"/>
                <a:gd name="connsiteX6" fmla="*/ 2286000 w 3136900"/>
                <a:gd name="connsiteY6" fmla="*/ 501650 h 1174750"/>
                <a:gd name="connsiteX7" fmla="*/ 2025650 w 3136900"/>
                <a:gd name="connsiteY7" fmla="*/ 603250 h 1174750"/>
                <a:gd name="connsiteX8" fmla="*/ 1879600 w 3136900"/>
                <a:gd name="connsiteY8" fmla="*/ 463550 h 1174750"/>
                <a:gd name="connsiteX9" fmla="*/ 1778000 w 3136900"/>
                <a:gd name="connsiteY9" fmla="*/ 196850 h 1174750"/>
                <a:gd name="connsiteX10" fmla="*/ 1536700 w 3136900"/>
                <a:gd name="connsiteY10" fmla="*/ 50800 h 1174750"/>
                <a:gd name="connsiteX11" fmla="*/ 1276350 w 3136900"/>
                <a:gd name="connsiteY11" fmla="*/ 0 h 1174750"/>
                <a:gd name="connsiteX12" fmla="*/ 1123950 w 3136900"/>
                <a:gd name="connsiteY12" fmla="*/ 50800 h 1174750"/>
                <a:gd name="connsiteX13" fmla="*/ 1066800 w 3136900"/>
                <a:gd name="connsiteY13" fmla="*/ 209550 h 1174750"/>
                <a:gd name="connsiteX14" fmla="*/ 1403350 w 3136900"/>
                <a:gd name="connsiteY14" fmla="*/ 222250 h 1174750"/>
                <a:gd name="connsiteX15" fmla="*/ 1574800 w 3136900"/>
                <a:gd name="connsiteY15" fmla="*/ 374650 h 1174750"/>
                <a:gd name="connsiteX16" fmla="*/ 1511300 w 3136900"/>
                <a:gd name="connsiteY16" fmla="*/ 558800 h 1174750"/>
                <a:gd name="connsiteX17" fmla="*/ 1327150 w 3136900"/>
                <a:gd name="connsiteY17" fmla="*/ 571500 h 1174750"/>
                <a:gd name="connsiteX18" fmla="*/ 1193800 w 3136900"/>
                <a:gd name="connsiteY18" fmla="*/ 438150 h 1174750"/>
                <a:gd name="connsiteX19" fmla="*/ 1016000 w 3136900"/>
                <a:gd name="connsiteY19" fmla="*/ 527050 h 1174750"/>
                <a:gd name="connsiteX20" fmla="*/ 831850 w 3136900"/>
                <a:gd name="connsiteY20" fmla="*/ 425450 h 1174750"/>
                <a:gd name="connsiteX21" fmla="*/ 666750 w 3136900"/>
                <a:gd name="connsiteY21" fmla="*/ 457200 h 1174750"/>
                <a:gd name="connsiteX22" fmla="*/ 552450 w 3136900"/>
                <a:gd name="connsiteY22" fmla="*/ 596900 h 1174750"/>
                <a:gd name="connsiteX23" fmla="*/ 457200 w 3136900"/>
                <a:gd name="connsiteY23" fmla="*/ 710407 h 1174750"/>
                <a:gd name="connsiteX24" fmla="*/ 311150 w 3136900"/>
                <a:gd name="connsiteY24" fmla="*/ 781050 h 1174750"/>
                <a:gd name="connsiteX25" fmla="*/ 177800 w 3136900"/>
                <a:gd name="connsiteY25" fmla="*/ 863600 h 1174750"/>
                <a:gd name="connsiteX26" fmla="*/ 0 w 3136900"/>
                <a:gd name="connsiteY26" fmla="*/ 1174750 h 1174750"/>
                <a:gd name="connsiteX0" fmla="*/ 2959100 w 2959100"/>
                <a:gd name="connsiteY0" fmla="*/ 869950 h 869950"/>
                <a:gd name="connsiteX1" fmla="*/ 2813050 w 2959100"/>
                <a:gd name="connsiteY1" fmla="*/ 831850 h 869950"/>
                <a:gd name="connsiteX2" fmla="*/ 2673350 w 2959100"/>
                <a:gd name="connsiteY2" fmla="*/ 806450 h 869950"/>
                <a:gd name="connsiteX3" fmla="*/ 2489200 w 2959100"/>
                <a:gd name="connsiteY3" fmla="*/ 565150 h 869950"/>
                <a:gd name="connsiteX4" fmla="*/ 2349500 w 2959100"/>
                <a:gd name="connsiteY4" fmla="*/ 615950 h 869950"/>
                <a:gd name="connsiteX5" fmla="*/ 2247900 w 2959100"/>
                <a:gd name="connsiteY5" fmla="*/ 635000 h 869950"/>
                <a:gd name="connsiteX6" fmla="*/ 2108200 w 2959100"/>
                <a:gd name="connsiteY6" fmla="*/ 501650 h 869950"/>
                <a:gd name="connsiteX7" fmla="*/ 1847850 w 2959100"/>
                <a:gd name="connsiteY7" fmla="*/ 603250 h 869950"/>
                <a:gd name="connsiteX8" fmla="*/ 1701800 w 2959100"/>
                <a:gd name="connsiteY8" fmla="*/ 463550 h 869950"/>
                <a:gd name="connsiteX9" fmla="*/ 1600200 w 2959100"/>
                <a:gd name="connsiteY9" fmla="*/ 196850 h 869950"/>
                <a:gd name="connsiteX10" fmla="*/ 1358900 w 2959100"/>
                <a:gd name="connsiteY10" fmla="*/ 50800 h 869950"/>
                <a:gd name="connsiteX11" fmla="*/ 1098550 w 2959100"/>
                <a:gd name="connsiteY11" fmla="*/ 0 h 869950"/>
                <a:gd name="connsiteX12" fmla="*/ 946150 w 2959100"/>
                <a:gd name="connsiteY12" fmla="*/ 50800 h 869950"/>
                <a:gd name="connsiteX13" fmla="*/ 889000 w 2959100"/>
                <a:gd name="connsiteY13" fmla="*/ 209550 h 869950"/>
                <a:gd name="connsiteX14" fmla="*/ 1225550 w 2959100"/>
                <a:gd name="connsiteY14" fmla="*/ 222250 h 869950"/>
                <a:gd name="connsiteX15" fmla="*/ 1397000 w 2959100"/>
                <a:gd name="connsiteY15" fmla="*/ 374650 h 869950"/>
                <a:gd name="connsiteX16" fmla="*/ 1333500 w 2959100"/>
                <a:gd name="connsiteY16" fmla="*/ 558800 h 869950"/>
                <a:gd name="connsiteX17" fmla="*/ 1149350 w 2959100"/>
                <a:gd name="connsiteY17" fmla="*/ 571500 h 869950"/>
                <a:gd name="connsiteX18" fmla="*/ 1016000 w 2959100"/>
                <a:gd name="connsiteY18" fmla="*/ 438150 h 869950"/>
                <a:gd name="connsiteX19" fmla="*/ 838200 w 2959100"/>
                <a:gd name="connsiteY19" fmla="*/ 527050 h 869950"/>
                <a:gd name="connsiteX20" fmla="*/ 654050 w 2959100"/>
                <a:gd name="connsiteY20" fmla="*/ 425450 h 869950"/>
                <a:gd name="connsiteX21" fmla="*/ 488950 w 2959100"/>
                <a:gd name="connsiteY21" fmla="*/ 457200 h 869950"/>
                <a:gd name="connsiteX22" fmla="*/ 374650 w 2959100"/>
                <a:gd name="connsiteY22" fmla="*/ 596900 h 869950"/>
                <a:gd name="connsiteX23" fmla="*/ 279400 w 2959100"/>
                <a:gd name="connsiteY23" fmla="*/ 710407 h 869950"/>
                <a:gd name="connsiteX24" fmla="*/ 133350 w 2959100"/>
                <a:gd name="connsiteY24" fmla="*/ 781050 h 869950"/>
                <a:gd name="connsiteX25" fmla="*/ 0 w 2959100"/>
                <a:gd name="connsiteY25" fmla="*/ 863600 h 869950"/>
                <a:gd name="connsiteX0" fmla="*/ 2825750 w 2825750"/>
                <a:gd name="connsiteY0" fmla="*/ 869950 h 869950"/>
                <a:gd name="connsiteX1" fmla="*/ 2679700 w 2825750"/>
                <a:gd name="connsiteY1" fmla="*/ 831850 h 869950"/>
                <a:gd name="connsiteX2" fmla="*/ 2540000 w 2825750"/>
                <a:gd name="connsiteY2" fmla="*/ 806450 h 869950"/>
                <a:gd name="connsiteX3" fmla="*/ 2355850 w 2825750"/>
                <a:gd name="connsiteY3" fmla="*/ 565150 h 869950"/>
                <a:gd name="connsiteX4" fmla="*/ 2216150 w 2825750"/>
                <a:gd name="connsiteY4" fmla="*/ 615950 h 869950"/>
                <a:gd name="connsiteX5" fmla="*/ 2114550 w 2825750"/>
                <a:gd name="connsiteY5" fmla="*/ 635000 h 869950"/>
                <a:gd name="connsiteX6" fmla="*/ 1974850 w 2825750"/>
                <a:gd name="connsiteY6" fmla="*/ 501650 h 869950"/>
                <a:gd name="connsiteX7" fmla="*/ 1714500 w 2825750"/>
                <a:gd name="connsiteY7" fmla="*/ 603250 h 869950"/>
                <a:gd name="connsiteX8" fmla="*/ 1568450 w 2825750"/>
                <a:gd name="connsiteY8" fmla="*/ 463550 h 869950"/>
                <a:gd name="connsiteX9" fmla="*/ 1466850 w 2825750"/>
                <a:gd name="connsiteY9" fmla="*/ 196850 h 869950"/>
                <a:gd name="connsiteX10" fmla="*/ 1225550 w 2825750"/>
                <a:gd name="connsiteY10" fmla="*/ 50800 h 869950"/>
                <a:gd name="connsiteX11" fmla="*/ 965200 w 2825750"/>
                <a:gd name="connsiteY11" fmla="*/ 0 h 869950"/>
                <a:gd name="connsiteX12" fmla="*/ 812800 w 2825750"/>
                <a:gd name="connsiteY12" fmla="*/ 50800 h 869950"/>
                <a:gd name="connsiteX13" fmla="*/ 755650 w 2825750"/>
                <a:gd name="connsiteY13" fmla="*/ 209550 h 869950"/>
                <a:gd name="connsiteX14" fmla="*/ 1092200 w 2825750"/>
                <a:gd name="connsiteY14" fmla="*/ 222250 h 869950"/>
                <a:gd name="connsiteX15" fmla="*/ 1263650 w 2825750"/>
                <a:gd name="connsiteY15" fmla="*/ 374650 h 869950"/>
                <a:gd name="connsiteX16" fmla="*/ 1200150 w 2825750"/>
                <a:gd name="connsiteY16" fmla="*/ 558800 h 869950"/>
                <a:gd name="connsiteX17" fmla="*/ 1016000 w 2825750"/>
                <a:gd name="connsiteY17" fmla="*/ 571500 h 869950"/>
                <a:gd name="connsiteX18" fmla="*/ 882650 w 2825750"/>
                <a:gd name="connsiteY18" fmla="*/ 438150 h 869950"/>
                <a:gd name="connsiteX19" fmla="*/ 704850 w 2825750"/>
                <a:gd name="connsiteY19" fmla="*/ 527050 h 869950"/>
                <a:gd name="connsiteX20" fmla="*/ 520700 w 2825750"/>
                <a:gd name="connsiteY20" fmla="*/ 425450 h 869950"/>
                <a:gd name="connsiteX21" fmla="*/ 355600 w 2825750"/>
                <a:gd name="connsiteY21" fmla="*/ 457200 h 869950"/>
                <a:gd name="connsiteX22" fmla="*/ 241300 w 2825750"/>
                <a:gd name="connsiteY22" fmla="*/ 596900 h 869950"/>
                <a:gd name="connsiteX23" fmla="*/ 146050 w 2825750"/>
                <a:gd name="connsiteY23" fmla="*/ 710407 h 869950"/>
                <a:gd name="connsiteX24" fmla="*/ 0 w 2825750"/>
                <a:gd name="connsiteY24" fmla="*/ 7810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5750" h="869950">
                  <a:moveTo>
                    <a:pt x="2825750" y="869950"/>
                  </a:moveTo>
                  <a:cubicBezTo>
                    <a:pt x="2776008" y="848783"/>
                    <a:pt x="2727325" y="842433"/>
                    <a:pt x="2679700" y="831850"/>
                  </a:cubicBezTo>
                  <a:cubicBezTo>
                    <a:pt x="2632075" y="821267"/>
                    <a:pt x="2593975" y="850900"/>
                    <a:pt x="2540000" y="806450"/>
                  </a:cubicBezTo>
                  <a:cubicBezTo>
                    <a:pt x="2486025" y="762000"/>
                    <a:pt x="2409825" y="596900"/>
                    <a:pt x="2355850" y="565150"/>
                  </a:cubicBezTo>
                  <a:cubicBezTo>
                    <a:pt x="2301875" y="533400"/>
                    <a:pt x="2256367" y="604308"/>
                    <a:pt x="2216150" y="615950"/>
                  </a:cubicBezTo>
                  <a:cubicBezTo>
                    <a:pt x="2175933" y="627592"/>
                    <a:pt x="2154767" y="654050"/>
                    <a:pt x="2114550" y="635000"/>
                  </a:cubicBezTo>
                  <a:cubicBezTo>
                    <a:pt x="2074333" y="615950"/>
                    <a:pt x="2041525" y="506942"/>
                    <a:pt x="1974850" y="501650"/>
                  </a:cubicBezTo>
                  <a:cubicBezTo>
                    <a:pt x="1908175" y="496358"/>
                    <a:pt x="1782233" y="609600"/>
                    <a:pt x="1714500" y="603250"/>
                  </a:cubicBezTo>
                  <a:cubicBezTo>
                    <a:pt x="1646767" y="596900"/>
                    <a:pt x="1609725" y="531283"/>
                    <a:pt x="1568450" y="463550"/>
                  </a:cubicBezTo>
                  <a:cubicBezTo>
                    <a:pt x="1527175" y="395817"/>
                    <a:pt x="1524000" y="265642"/>
                    <a:pt x="1466850" y="196850"/>
                  </a:cubicBezTo>
                  <a:cubicBezTo>
                    <a:pt x="1409700" y="128058"/>
                    <a:pt x="1309158" y="83608"/>
                    <a:pt x="1225550" y="50800"/>
                  </a:cubicBezTo>
                  <a:cubicBezTo>
                    <a:pt x="1141942" y="17992"/>
                    <a:pt x="1033992" y="0"/>
                    <a:pt x="965200" y="0"/>
                  </a:cubicBezTo>
                  <a:cubicBezTo>
                    <a:pt x="896408" y="0"/>
                    <a:pt x="847725" y="15875"/>
                    <a:pt x="812800" y="50800"/>
                  </a:cubicBezTo>
                  <a:cubicBezTo>
                    <a:pt x="777875" y="85725"/>
                    <a:pt x="709083" y="180975"/>
                    <a:pt x="755650" y="209550"/>
                  </a:cubicBezTo>
                  <a:cubicBezTo>
                    <a:pt x="802217" y="238125"/>
                    <a:pt x="1007533" y="194733"/>
                    <a:pt x="1092200" y="222250"/>
                  </a:cubicBezTo>
                  <a:cubicBezTo>
                    <a:pt x="1176867" y="249767"/>
                    <a:pt x="1245658" y="318558"/>
                    <a:pt x="1263650" y="374650"/>
                  </a:cubicBezTo>
                  <a:cubicBezTo>
                    <a:pt x="1281642" y="430742"/>
                    <a:pt x="1241425" y="525992"/>
                    <a:pt x="1200150" y="558800"/>
                  </a:cubicBezTo>
                  <a:cubicBezTo>
                    <a:pt x="1158875" y="591608"/>
                    <a:pt x="1068917" y="591608"/>
                    <a:pt x="1016000" y="571500"/>
                  </a:cubicBezTo>
                  <a:cubicBezTo>
                    <a:pt x="963083" y="551392"/>
                    <a:pt x="934508" y="445558"/>
                    <a:pt x="882650" y="438150"/>
                  </a:cubicBezTo>
                  <a:cubicBezTo>
                    <a:pt x="830792" y="430742"/>
                    <a:pt x="765175" y="529167"/>
                    <a:pt x="704850" y="527050"/>
                  </a:cubicBezTo>
                  <a:cubicBezTo>
                    <a:pt x="644525" y="524933"/>
                    <a:pt x="578908" y="437092"/>
                    <a:pt x="520700" y="425450"/>
                  </a:cubicBezTo>
                  <a:cubicBezTo>
                    <a:pt x="462492" y="413808"/>
                    <a:pt x="402167" y="428625"/>
                    <a:pt x="355600" y="457200"/>
                  </a:cubicBezTo>
                  <a:cubicBezTo>
                    <a:pt x="309033" y="485775"/>
                    <a:pt x="276225" y="554699"/>
                    <a:pt x="241300" y="596900"/>
                  </a:cubicBezTo>
                  <a:cubicBezTo>
                    <a:pt x="206375" y="639101"/>
                    <a:pt x="186267" y="679715"/>
                    <a:pt x="146050" y="710407"/>
                  </a:cubicBezTo>
                  <a:cubicBezTo>
                    <a:pt x="105833" y="741099"/>
                    <a:pt x="46566" y="755518"/>
                    <a:pt x="0" y="781050"/>
                  </a:cubicBezTo>
                </a:path>
              </a:pathLst>
            </a:custGeom>
            <a:ln w="76200">
              <a:gradFill flip="none" rotWithShape="1">
                <a:gsLst>
                  <a:gs pos="0">
                    <a:srgbClr val="FF0000"/>
                  </a:gs>
                  <a:gs pos="100000">
                    <a:srgbClr val="00FF00"/>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6" name="src_isoline"/>
            <p:cNvGrpSpPr/>
            <p:nvPr/>
          </p:nvGrpSpPr>
          <p:grpSpPr>
            <a:xfrm>
              <a:off x="5822610" y="1457326"/>
              <a:ext cx="2919414" cy="1247775"/>
              <a:chOff x="1200150" y="2443163"/>
              <a:chExt cx="2919414" cy="1247775"/>
            </a:xfrm>
          </p:grpSpPr>
          <p:cxnSp>
            <p:nvCxnSpPr>
              <p:cNvPr id="7" name="直線コネクタ 6"/>
              <p:cNvCxnSpPr/>
              <p:nvPr/>
            </p:nvCxnSpPr>
            <p:spPr>
              <a:xfrm flipH="1">
                <a:off x="3814763" y="3238500"/>
                <a:ext cx="142876" cy="376238"/>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671888" y="3171825"/>
                <a:ext cx="114300" cy="3524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3495677" y="3019425"/>
                <a:ext cx="119061" cy="44767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3328988" y="3000375"/>
                <a:ext cx="80962" cy="40481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3148013" y="2905125"/>
                <a:ext cx="57150" cy="44767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2934821" y="2790825"/>
                <a:ext cx="79842" cy="545437"/>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2786063" y="2633663"/>
                <a:ext cx="66676" cy="6572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2609850" y="2547938"/>
                <a:ext cx="38101" cy="72390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409825" y="2476500"/>
                <a:ext cx="9525" cy="84296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195513" y="2443163"/>
                <a:ext cx="57150" cy="8858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009775" y="2500313"/>
                <a:ext cx="76200" cy="78105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843088" y="2790825"/>
                <a:ext cx="76200" cy="481013"/>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643063" y="2843213"/>
                <a:ext cx="119062" cy="4286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471613" y="2933700"/>
                <a:ext cx="157162" cy="400050"/>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357313" y="3119438"/>
                <a:ext cx="147637" cy="3143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200150" y="3267075"/>
                <a:ext cx="119063" cy="252412"/>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3976688" y="3300413"/>
                <a:ext cx="142876" cy="390525"/>
              </a:xfrm>
              <a:prstGeom prst="line">
                <a:avLst/>
              </a:prstGeom>
              <a:ln w="38100" cap="rnd">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854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Acknowledgements</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a:t>Scott </a:t>
            </a:r>
            <a:r>
              <a:rPr lang="en-US" altLang="ja-JP" dirty="0" smtClean="0"/>
              <a:t>Schaefer, Eric </a:t>
            </a:r>
            <a:r>
              <a:rPr lang="en-US" altLang="ja-JP" dirty="0" err="1" smtClean="0"/>
              <a:t>Landreneau</a:t>
            </a:r>
            <a:endParaRPr lang="en-US" altLang="ja-JP" dirty="0" smtClean="0"/>
          </a:p>
          <a:p>
            <a:pPr lvl="1"/>
            <a:r>
              <a:rPr kumimoji="1" lang="en-US" altLang="ja-JP" dirty="0" smtClean="0"/>
              <a:t>3D models </a:t>
            </a:r>
            <a:r>
              <a:rPr lang="en-US" altLang="ja-JP" dirty="0" smtClean="0"/>
              <a:t>with </a:t>
            </a:r>
            <a:r>
              <a:rPr kumimoji="1" lang="en-US" altLang="ja-JP" dirty="0" smtClean="0"/>
              <a:t>scale-like features</a:t>
            </a:r>
            <a:endParaRPr kumimoji="1" lang="en-US" altLang="ja-JP" dirty="0"/>
          </a:p>
          <a:p>
            <a:r>
              <a:rPr lang="en-US" altLang="ja-JP" dirty="0"/>
              <a:t>Alexander </a:t>
            </a:r>
            <a:r>
              <a:rPr lang="en-US" altLang="ja-JP" dirty="0" smtClean="0"/>
              <a:t>Hornung, EG </a:t>
            </a:r>
            <a:r>
              <a:rPr kumimoji="1" lang="en-US" altLang="ja-JP" dirty="0" smtClean="0"/>
              <a:t>reviewers</a:t>
            </a:r>
          </a:p>
          <a:p>
            <a:pPr lvl="1"/>
            <a:r>
              <a:rPr lang="en-US" altLang="ja-JP" dirty="0" smtClean="0"/>
              <a:t>Valuable comments</a:t>
            </a:r>
          </a:p>
          <a:p>
            <a:pPr lvl="3"/>
            <a:endParaRPr lang="en-US" altLang="ja-JP" dirty="0" smtClean="0"/>
          </a:p>
          <a:p>
            <a:r>
              <a:rPr lang="en-US" altLang="ja-JP" dirty="0" smtClean="0"/>
              <a:t>Supported by</a:t>
            </a:r>
          </a:p>
          <a:p>
            <a:pPr lvl="1"/>
            <a:r>
              <a:rPr lang="en-US" altLang="ja-JP" dirty="0" smtClean="0"/>
              <a:t>JSPS</a:t>
            </a:r>
          </a:p>
          <a:p>
            <a:pPr lvl="1"/>
            <a:r>
              <a:rPr lang="en-US" altLang="ja-JP" dirty="0"/>
              <a:t>NSF award </a:t>
            </a:r>
            <a:r>
              <a:rPr lang="en-US" altLang="ja-JP" dirty="0" smtClean="0"/>
              <a:t>IIS-0905502</a:t>
            </a:r>
          </a:p>
          <a:p>
            <a:pPr lvl="1"/>
            <a:r>
              <a:rPr lang="en-US" altLang="ja-JP" dirty="0" smtClean="0"/>
              <a:t>MITACS</a:t>
            </a:r>
          </a:p>
          <a:p>
            <a:pPr lvl="1"/>
            <a:r>
              <a:rPr lang="en-US" altLang="ja-JP" dirty="0" smtClean="0"/>
              <a:t>3DLife </a:t>
            </a:r>
            <a:r>
              <a:rPr lang="en-US" altLang="ja-JP" dirty="0"/>
              <a:t>EU </a:t>
            </a:r>
            <a:r>
              <a:rPr lang="en-US" altLang="ja-JP" dirty="0" err="1" smtClean="0"/>
              <a:t>N.o.E</a:t>
            </a:r>
            <a:r>
              <a:rPr lang="en-US" altLang="ja-JP" dirty="0" smtClean="0"/>
              <a:t>.</a:t>
            </a:r>
          </a:p>
          <a:p>
            <a:pPr lvl="1"/>
            <a:r>
              <a:rPr lang="en-US" altLang="ja-JP" dirty="0" smtClean="0"/>
              <a:t>Adobe Systems, Inc.</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35</a:t>
            </a:fld>
            <a:endParaRPr kumimoji="1" lang="ja-JP" altLang="en-US"/>
          </a:p>
        </p:txBody>
      </p:sp>
    </p:spTree>
    <p:extLst>
      <p:ext uri="{BB962C8B-B14F-4D97-AF65-F5344CB8AC3E}">
        <p14:creationId xmlns:p14="http://schemas.microsoft.com/office/powerpoint/2010/main" val="95123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18060"/>
            <a:ext cx="8229600" cy="1143000"/>
          </a:xfrm>
        </p:spPr>
        <p:txBody>
          <a:bodyPr/>
          <a:lstStyle/>
          <a:p>
            <a:pPr algn="ctr"/>
            <a:r>
              <a:rPr kumimoji="1" lang="en-US" altLang="ja-JP" dirty="0" smtClean="0"/>
              <a:t>Thanks!</a:t>
            </a:r>
            <a:endParaRPr kumimoji="1" lang="ja-JP" altLang="en-US" dirty="0"/>
          </a:p>
        </p:txBody>
      </p:sp>
      <p:sp>
        <p:nvSpPr>
          <p:cNvPr id="3" name="コンテンツ プレースホルダー 2"/>
          <p:cNvSpPr>
            <a:spLocks noGrp="1"/>
          </p:cNvSpPr>
          <p:nvPr>
            <p:ph idx="1"/>
          </p:nvPr>
        </p:nvSpPr>
        <p:spPr>
          <a:xfrm>
            <a:off x="457200" y="487213"/>
            <a:ext cx="8229600" cy="4525963"/>
          </a:xfrm>
        </p:spPr>
        <p:txBody>
          <a:bodyPr/>
          <a:lstStyle/>
          <a:p>
            <a:r>
              <a:rPr kumimoji="1" lang="en-US" altLang="ja-JP" dirty="0" smtClean="0"/>
              <a:t>Demo app (+ source code) available at:</a:t>
            </a:r>
          </a:p>
          <a:p>
            <a:pPr marL="457200" lvl="1" indent="0">
              <a:buNone/>
            </a:pPr>
            <a:r>
              <a:rPr lang="en-US" altLang="ja-JP" dirty="0" smtClean="0">
                <a:hlinkClick r:id="rId3"/>
              </a:rPr>
              <a:t>www-ui.is.s.u-tokyo.ac.jp/~</a:t>
            </a:r>
            <a:r>
              <a:rPr lang="en-US" altLang="ja-JP" dirty="0" err="1" smtClean="0">
                <a:hlinkClick r:id="rId3"/>
              </a:rPr>
              <a:t>kenshi</a:t>
            </a:r>
            <a:r>
              <a:rPr lang="en-US" altLang="ja-JP" dirty="0" smtClean="0">
                <a:hlinkClick r:id="rId3"/>
              </a:rPr>
              <a:t>/GeoBrush</a:t>
            </a:r>
            <a:endParaRPr lang="en-US" altLang="ja-JP" sz="2400" dirty="0" smtClean="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36</a:t>
            </a:fld>
            <a:endParaRPr kumimoji="1" lang="ja-JP" altLang="en-US"/>
          </a:p>
        </p:txBody>
      </p:sp>
    </p:spTree>
    <p:extLst>
      <p:ext uri="{BB962C8B-B14F-4D97-AF65-F5344CB8AC3E}">
        <p14:creationId xmlns:p14="http://schemas.microsoft.com/office/powerpoint/2010/main" val="25044997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37</a:t>
            </a:fld>
            <a:endParaRPr kumimoji="1" lang="ja-JP" altLang="en-US"/>
          </a:p>
        </p:txBody>
      </p:sp>
    </p:spTree>
    <p:extLst>
      <p:ext uri="{BB962C8B-B14F-4D97-AF65-F5344CB8AC3E}">
        <p14:creationId xmlns:p14="http://schemas.microsoft.com/office/powerpoint/2010/main" val="3880210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Cage construction</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Goal: create </a:t>
            </a:r>
            <a:r>
              <a:rPr lang="en-US" altLang="ja-JP" dirty="0"/>
              <a:t>a crude </a:t>
            </a:r>
            <a:r>
              <a:rPr lang="en-US" altLang="ja-JP" dirty="0" smtClean="0"/>
              <a:t>cage that encloses canvas</a:t>
            </a:r>
            <a:endParaRPr lang="en-US" altLang="ja-JP"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38</a:t>
            </a:fld>
            <a:endParaRPr kumimoji="1" lang="ja-JP"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5" y="2420888"/>
            <a:ext cx="34956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420888"/>
            <a:ext cx="34956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右矢印 7"/>
          <p:cNvSpPr/>
          <p:nvPr/>
        </p:nvSpPr>
        <p:spPr>
          <a:xfrm>
            <a:off x="4195478" y="4149080"/>
            <a:ext cx="57606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9243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Cage construction</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39</a:t>
            </a:fld>
            <a:endParaRPr kumimoji="1" lang="ja-JP" altLang="en-US"/>
          </a:p>
        </p:txBody>
      </p:sp>
      <p:sp>
        <p:nvSpPr>
          <p:cNvPr id="6" name="step7_test"/>
          <p:cNvSpPr txBox="1"/>
          <p:nvPr/>
        </p:nvSpPr>
        <p:spPr>
          <a:xfrm>
            <a:off x="971599" y="5733256"/>
            <a:ext cx="5292383" cy="461665"/>
          </a:xfrm>
          <a:prstGeom prst="rect">
            <a:avLst/>
          </a:prstGeom>
          <a:noFill/>
        </p:spPr>
        <p:txBody>
          <a:bodyPr wrap="square" rtlCol="0">
            <a:spAutoFit/>
          </a:bodyPr>
          <a:lstStyle/>
          <a:p>
            <a:pPr algn="ctr"/>
            <a:r>
              <a:rPr kumimoji="1" lang="en-US" altLang="ja-JP" sz="2400" dirty="0" smtClean="0"/>
              <a:t>Laplacian mesh </a:t>
            </a:r>
            <a:r>
              <a:rPr lang="en-US" altLang="ja-JP" sz="2400" dirty="0"/>
              <a:t>o</a:t>
            </a:r>
            <a:r>
              <a:rPr kumimoji="1" lang="en-US" altLang="ja-JP" sz="2400" dirty="0" smtClean="0"/>
              <a:t>ptimization [Nealen06]</a:t>
            </a:r>
            <a:endParaRPr kumimoji="1" lang="ja-JP" altLang="en-US" sz="2400" dirty="0"/>
          </a:p>
        </p:txBody>
      </p:sp>
      <p:sp>
        <p:nvSpPr>
          <p:cNvPr id="23" name="step3_text"/>
          <p:cNvSpPr txBox="1"/>
          <p:nvPr/>
        </p:nvSpPr>
        <p:spPr>
          <a:xfrm>
            <a:off x="6012200" y="5064640"/>
            <a:ext cx="2304319" cy="461665"/>
          </a:xfrm>
          <a:prstGeom prst="rect">
            <a:avLst/>
          </a:prstGeom>
          <a:noFill/>
        </p:spPr>
        <p:txBody>
          <a:bodyPr wrap="square" rtlCol="0">
            <a:spAutoFit/>
          </a:bodyPr>
          <a:lstStyle/>
          <a:p>
            <a:pPr algn="ctr"/>
            <a:r>
              <a:rPr kumimoji="1" lang="en-US" altLang="ja-JP" sz="2400" dirty="0" smtClean="0"/>
              <a:t>2D triangulation</a:t>
            </a:r>
            <a:endParaRPr kumimoji="1" lang="ja-JP" altLang="en-US" sz="2400" dirty="0"/>
          </a:p>
        </p:txBody>
      </p:sp>
      <p:sp>
        <p:nvSpPr>
          <p:cNvPr id="24" name="step4_text"/>
          <p:cNvSpPr txBox="1"/>
          <p:nvPr/>
        </p:nvSpPr>
        <p:spPr>
          <a:xfrm>
            <a:off x="5633032" y="1628800"/>
            <a:ext cx="2107408" cy="461665"/>
          </a:xfrm>
          <a:prstGeom prst="rect">
            <a:avLst/>
          </a:prstGeom>
          <a:noFill/>
        </p:spPr>
        <p:txBody>
          <a:bodyPr wrap="square" rtlCol="0">
            <a:spAutoFit/>
          </a:bodyPr>
          <a:lstStyle/>
          <a:p>
            <a:r>
              <a:rPr kumimoji="1" lang="en-US" altLang="ja-JP" sz="2400" dirty="0" smtClean="0"/>
              <a:t>Back projection</a:t>
            </a:r>
            <a:endParaRPr kumimoji="1" lang="ja-JP" altLang="en-US" sz="2400" dirty="0"/>
          </a:p>
        </p:txBody>
      </p:sp>
      <p:sp>
        <p:nvSpPr>
          <p:cNvPr id="28" name="step6_text"/>
          <p:cNvSpPr txBox="1"/>
          <p:nvPr/>
        </p:nvSpPr>
        <p:spPr>
          <a:xfrm>
            <a:off x="1259632" y="5733256"/>
            <a:ext cx="3106715" cy="461665"/>
          </a:xfrm>
          <a:prstGeom prst="rect">
            <a:avLst/>
          </a:prstGeom>
          <a:noFill/>
        </p:spPr>
        <p:txBody>
          <a:bodyPr wrap="square" rtlCol="0">
            <a:spAutoFit/>
          </a:bodyPr>
          <a:lstStyle/>
          <a:p>
            <a:pPr algn="ctr"/>
            <a:r>
              <a:rPr lang="en-US" altLang="ja-JP" sz="2400" dirty="0" smtClean="0"/>
              <a:t>O</a:t>
            </a:r>
            <a:r>
              <a:rPr kumimoji="1" lang="en-US" altLang="ja-JP" sz="2400" dirty="0" smtClean="0"/>
              <a:t>ffset along normals</a:t>
            </a:r>
            <a:endParaRPr kumimoji="1" lang="ja-JP" altLang="en-US" sz="2400" dirty="0"/>
          </a:p>
        </p:txBody>
      </p:sp>
      <p:pic>
        <p:nvPicPr>
          <p:cNvPr id="5138" name="st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748" y="1818625"/>
            <a:ext cx="4000231" cy="38328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3" name="ste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7" y="2420888"/>
            <a:ext cx="2656855" cy="26625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4" name="ste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420888"/>
            <a:ext cx="2656855" cy="26625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step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8416" y="1818625"/>
            <a:ext cx="4000231" cy="38328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0" name="step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1727021"/>
            <a:ext cx="4114493" cy="40782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1" name="step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6" y="1723292"/>
            <a:ext cx="4114493" cy="40782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2" name="step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6" y="1710005"/>
            <a:ext cx="4114493" cy="40782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tep4_arc"/>
          <p:cNvSpPr/>
          <p:nvPr/>
        </p:nvSpPr>
        <p:spPr>
          <a:xfrm>
            <a:off x="4059225" y="1986071"/>
            <a:ext cx="2474112" cy="1872208"/>
          </a:xfrm>
          <a:prstGeom prst="arc">
            <a:avLst>
              <a:gd name="adj1" fmla="val 13489542"/>
              <a:gd name="adj2" fmla="val 19812184"/>
            </a:avLst>
          </a:prstGeom>
          <a:ln w="57150" cap="rnd">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95358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14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1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3" grpId="1"/>
      <p:bldP spid="24" grpId="0"/>
      <p:bldP spid="24" grpId="1"/>
      <p:bldP spid="28" grpId="0"/>
      <p:bldP spid="28" grpId="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276840"/>
            <a:ext cx="8229600" cy="1143000"/>
          </a:xfrm>
        </p:spPr>
        <p:txBody>
          <a:bodyPr/>
          <a:lstStyle/>
          <a:p>
            <a:pPr algn="ctr"/>
            <a:r>
              <a:rPr kumimoji="1" lang="en-US" altLang="ja-JP" dirty="0" smtClean="0"/>
              <a:t>Previous approaches</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4</a:t>
            </a:fld>
            <a:endParaRPr kumimoji="1" lang="ja-JP" altLang="en-US"/>
          </a:p>
        </p:txBody>
      </p:sp>
    </p:spTree>
    <p:extLst>
      <p:ext uri="{BB962C8B-B14F-4D97-AF65-F5344CB8AC3E}">
        <p14:creationId xmlns:p14="http://schemas.microsoft.com/office/powerpoint/2010/main" val="885074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Copying displacements</a:t>
            </a:r>
            <a:endParaRPr kumimoji="1" lang="ja-JP" altLang="en-US" dirty="0"/>
          </a:p>
        </p:txBody>
      </p:sp>
      <p:sp>
        <p:nvSpPr>
          <p:cNvPr id="3" name="コンテンツ プレースホルダー 2"/>
          <p:cNvSpPr>
            <a:spLocks noGrp="1"/>
          </p:cNvSpPr>
          <p:nvPr>
            <p:ph idx="1"/>
          </p:nvPr>
        </p:nvSpPr>
        <p:spPr>
          <a:xfrm>
            <a:off x="457200" y="3861048"/>
            <a:ext cx="8229600" cy="2265115"/>
          </a:xfrm>
        </p:spPr>
        <p:txBody>
          <a:bodyPr>
            <a:normAutofit/>
          </a:bodyPr>
          <a:lstStyle/>
          <a:p>
            <a:r>
              <a:rPr lang="en-US" altLang="ja-JP" dirty="0" smtClean="0"/>
              <a:t>Cannot handle non-displacement features</a:t>
            </a:r>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5</a:t>
            </a:fld>
            <a:endParaRPr kumimoji="1" lang="ja-JP" altLang="en-US"/>
          </a:p>
        </p:txBody>
      </p:sp>
      <p:sp>
        <p:nvSpPr>
          <p:cNvPr id="8" name="TextBox 12"/>
          <p:cNvSpPr txBox="1"/>
          <p:nvPr/>
        </p:nvSpPr>
        <p:spPr>
          <a:xfrm>
            <a:off x="611450" y="1383115"/>
            <a:ext cx="103618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Source</a:t>
            </a:r>
            <a:endParaRPr lang="en-US" sz="2400" dirty="0"/>
          </a:p>
        </p:txBody>
      </p:sp>
      <p:sp>
        <p:nvSpPr>
          <p:cNvPr id="9" name="TextBox 13"/>
          <p:cNvSpPr txBox="1"/>
          <p:nvPr/>
        </p:nvSpPr>
        <p:spPr>
          <a:xfrm>
            <a:off x="2473788" y="1383115"/>
            <a:ext cx="237468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Smoothed source</a:t>
            </a:r>
            <a:endParaRPr lang="en-US" sz="2400" dirty="0"/>
          </a:p>
        </p:txBody>
      </p:sp>
      <p:sp>
        <p:nvSpPr>
          <p:cNvPr id="10" name="TextBox 14"/>
          <p:cNvSpPr txBox="1"/>
          <p:nvPr/>
        </p:nvSpPr>
        <p:spPr>
          <a:xfrm>
            <a:off x="5197752" y="1383115"/>
            <a:ext cx="95846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Target</a:t>
            </a:r>
            <a:endParaRPr lang="en-US" sz="2400" dirty="0"/>
          </a:p>
        </p:txBody>
      </p:sp>
      <p:sp>
        <p:nvSpPr>
          <p:cNvPr id="11" name="TextBox 15"/>
          <p:cNvSpPr txBox="1"/>
          <p:nvPr/>
        </p:nvSpPr>
        <p:spPr>
          <a:xfrm>
            <a:off x="7040850" y="1383115"/>
            <a:ext cx="183973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Cloned result</a:t>
            </a:r>
            <a:endParaRPr lang="en-US" sz="2400" dirty="0"/>
          </a:p>
        </p:txBody>
      </p:sp>
      <p:pic>
        <p:nvPicPr>
          <p:cNvPr id="12" name="Picture 4"/>
          <p:cNvPicPr>
            <a:picLocks noChangeAspect="1" noChangeArrowheads="1"/>
          </p:cNvPicPr>
          <p:nvPr/>
        </p:nvPicPr>
        <p:blipFill rotWithShape="1">
          <a:blip r:embed="rId3" cstate="print"/>
          <a:srcRect l="14488" t="20005" r="26959" b="6392"/>
          <a:stretch/>
        </p:blipFill>
        <p:spPr bwMode="auto">
          <a:xfrm>
            <a:off x="1350505" y="4581160"/>
            <a:ext cx="2482550" cy="1566334"/>
          </a:xfrm>
          <a:prstGeom prst="rect">
            <a:avLst/>
          </a:prstGeom>
          <a:noFill/>
          <a:ln w="3175">
            <a:solidFill>
              <a:schemeClr val="tx1">
                <a:lumMod val="50000"/>
                <a:lumOff val="50000"/>
              </a:schemeClr>
            </a:solidFill>
            <a:miter lim="800000"/>
            <a:headEnd/>
            <a:tailEnd/>
          </a:ln>
        </p:spPr>
      </p:pic>
      <p:sp>
        <p:nvSpPr>
          <p:cNvPr id="13" name="テキスト ボックス 12"/>
          <p:cNvSpPr txBox="1"/>
          <p:nvPr/>
        </p:nvSpPr>
        <p:spPr>
          <a:xfrm>
            <a:off x="6948938" y="116540"/>
            <a:ext cx="1943662" cy="1200329"/>
          </a:xfrm>
          <a:prstGeom prst="rect">
            <a:avLst/>
          </a:prstGeom>
          <a:noFill/>
          <a:ln>
            <a:solidFill>
              <a:schemeClr val="tx1"/>
            </a:solidFill>
            <a:prstDash val="dash"/>
          </a:ln>
        </p:spPr>
        <p:txBody>
          <a:bodyPr wrap="square" rtlCol="0">
            <a:spAutoFit/>
          </a:bodyPr>
          <a:lstStyle/>
          <a:p>
            <a:r>
              <a:rPr kumimoji="1" lang="en-US" altLang="ja-JP" sz="2400" dirty="0" smtClean="0"/>
              <a:t>[Biermann02]</a:t>
            </a:r>
          </a:p>
          <a:p>
            <a:r>
              <a:rPr lang="en-US" altLang="ja-JP" sz="2400" dirty="0" err="1" smtClean="0"/>
              <a:t>MudBox</a:t>
            </a:r>
            <a:endParaRPr lang="en-US" altLang="ja-JP" sz="2400" dirty="0" smtClean="0"/>
          </a:p>
          <a:p>
            <a:r>
              <a:rPr kumimoji="1" lang="en-US" altLang="ja-JP" sz="2400" dirty="0" err="1" smtClean="0"/>
              <a:t>ZBrush</a:t>
            </a:r>
            <a:endParaRPr kumimoji="1" lang="ja-JP" altLang="en-US" sz="2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586509"/>
            <a:ext cx="2592288" cy="156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1187624" y="6130426"/>
            <a:ext cx="2808312" cy="461665"/>
          </a:xfrm>
          <a:prstGeom prst="rect">
            <a:avLst/>
          </a:prstGeom>
          <a:noFill/>
        </p:spPr>
        <p:txBody>
          <a:bodyPr wrap="square" rtlCol="0">
            <a:spAutoFit/>
          </a:bodyPr>
          <a:lstStyle/>
          <a:p>
            <a:pPr algn="ctr"/>
            <a:r>
              <a:rPr kumimoji="1" lang="en-US" altLang="ja-JP" sz="2400" dirty="0" smtClean="0"/>
              <a:t>Topological handles</a:t>
            </a:r>
            <a:endParaRPr kumimoji="1" lang="ja-JP" altLang="en-US" sz="2400" dirty="0"/>
          </a:p>
        </p:txBody>
      </p:sp>
      <p:sp>
        <p:nvSpPr>
          <p:cNvPr id="18" name="テキスト ボックス 17"/>
          <p:cNvSpPr txBox="1"/>
          <p:nvPr/>
        </p:nvSpPr>
        <p:spPr>
          <a:xfrm>
            <a:off x="5256076" y="6135775"/>
            <a:ext cx="2664296" cy="461665"/>
          </a:xfrm>
          <a:prstGeom prst="rect">
            <a:avLst/>
          </a:prstGeom>
          <a:noFill/>
        </p:spPr>
        <p:txBody>
          <a:bodyPr wrap="square" rtlCol="0">
            <a:spAutoFit/>
          </a:bodyPr>
          <a:lstStyle/>
          <a:p>
            <a:pPr algn="ctr"/>
            <a:r>
              <a:rPr kumimoji="1" lang="en-US" altLang="ja-JP" sz="2400" dirty="0" smtClean="0"/>
              <a:t>Extreme extrusions</a:t>
            </a:r>
            <a:endParaRPr kumimoji="1" lang="ja-JP" altLang="en-US" sz="2400" dirty="0"/>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939697"/>
            <a:ext cx="2167034" cy="144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872" y="1916831"/>
            <a:ext cx="2110007" cy="143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629" y="1916832"/>
            <a:ext cx="1965229" cy="137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1772816"/>
            <a:ext cx="1956194" cy="156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フリーフォーム 6"/>
          <p:cNvSpPr/>
          <p:nvPr/>
        </p:nvSpPr>
        <p:spPr>
          <a:xfrm>
            <a:off x="1715492" y="3160376"/>
            <a:ext cx="456484" cy="222935"/>
          </a:xfrm>
          <a:custGeom>
            <a:avLst/>
            <a:gdLst>
              <a:gd name="connsiteX0" fmla="*/ 0 w 1229033"/>
              <a:gd name="connsiteY0" fmla="*/ 9832 h 334308"/>
              <a:gd name="connsiteX1" fmla="*/ 688258 w 1229033"/>
              <a:gd name="connsiteY1" fmla="*/ 334296 h 334308"/>
              <a:gd name="connsiteX2" fmla="*/ 1229033 w 1229033"/>
              <a:gd name="connsiteY2" fmla="*/ 0 h 334308"/>
              <a:gd name="connsiteX0" fmla="*/ 0 w 688258"/>
              <a:gd name="connsiteY0" fmla="*/ 0 h 324476"/>
              <a:gd name="connsiteX1" fmla="*/ 688258 w 688258"/>
              <a:gd name="connsiteY1" fmla="*/ 324464 h 324476"/>
              <a:gd name="connsiteX0" fmla="*/ 0 w 523158"/>
              <a:gd name="connsiteY0" fmla="*/ 0 h 299078"/>
              <a:gd name="connsiteX1" fmla="*/ 523158 w 523158"/>
              <a:gd name="connsiteY1" fmla="*/ 299064 h 299078"/>
              <a:gd name="connsiteX0" fmla="*/ 0 w 523158"/>
              <a:gd name="connsiteY0" fmla="*/ 0 h 299064"/>
              <a:gd name="connsiteX1" fmla="*/ 523158 w 523158"/>
              <a:gd name="connsiteY1" fmla="*/ 299064 h 299064"/>
              <a:gd name="connsiteX0" fmla="*/ 0 w 523158"/>
              <a:gd name="connsiteY0" fmla="*/ 0 h 299064"/>
              <a:gd name="connsiteX1" fmla="*/ 523158 w 523158"/>
              <a:gd name="connsiteY1" fmla="*/ 299064 h 299064"/>
              <a:gd name="connsiteX0" fmla="*/ 0 w 523158"/>
              <a:gd name="connsiteY0" fmla="*/ 0 h 299064"/>
              <a:gd name="connsiteX1" fmla="*/ 523158 w 523158"/>
              <a:gd name="connsiteY1" fmla="*/ 299064 h 299064"/>
              <a:gd name="connsiteX0" fmla="*/ 0 w 473152"/>
              <a:gd name="connsiteY0" fmla="*/ 0 h 144617"/>
              <a:gd name="connsiteX1" fmla="*/ 473152 w 473152"/>
              <a:gd name="connsiteY1" fmla="*/ 141902 h 144617"/>
              <a:gd name="connsiteX0" fmla="*/ 0 w 473152"/>
              <a:gd name="connsiteY0" fmla="*/ 0 h 162495"/>
              <a:gd name="connsiteX1" fmla="*/ 473152 w 473152"/>
              <a:gd name="connsiteY1" fmla="*/ 141902 h 162495"/>
              <a:gd name="connsiteX0" fmla="*/ 0 w 473152"/>
              <a:gd name="connsiteY0" fmla="*/ 0 h 142194"/>
              <a:gd name="connsiteX1" fmla="*/ 473152 w 473152"/>
              <a:gd name="connsiteY1" fmla="*/ 141902 h 142194"/>
              <a:gd name="connsiteX0" fmla="*/ 0 w 449340"/>
              <a:gd name="connsiteY0" fmla="*/ 0 h 213393"/>
              <a:gd name="connsiteX1" fmla="*/ 449340 w 449340"/>
              <a:gd name="connsiteY1" fmla="*/ 213340 h 213393"/>
              <a:gd name="connsiteX0" fmla="*/ 0 w 449340"/>
              <a:gd name="connsiteY0" fmla="*/ 0 h 213423"/>
              <a:gd name="connsiteX1" fmla="*/ 449340 w 449340"/>
              <a:gd name="connsiteY1" fmla="*/ 213340 h 213423"/>
              <a:gd name="connsiteX0" fmla="*/ 0 w 456484"/>
              <a:gd name="connsiteY0" fmla="*/ 0 h 222935"/>
              <a:gd name="connsiteX1" fmla="*/ 456484 w 456484"/>
              <a:gd name="connsiteY1" fmla="*/ 222865 h 222935"/>
            </a:gdLst>
            <a:ahLst/>
            <a:cxnLst>
              <a:cxn ang="0">
                <a:pos x="connsiteX0" y="connsiteY0"/>
              </a:cxn>
              <a:cxn ang="0">
                <a:pos x="connsiteX1" y="connsiteY1"/>
              </a:cxn>
            </a:cxnLst>
            <a:rect l="l" t="t" r="r" b="b"/>
            <a:pathLst>
              <a:path w="456484" h="222935">
                <a:moveTo>
                  <a:pt x="0" y="0"/>
                </a:moveTo>
                <a:cubicBezTo>
                  <a:pt x="79784" y="165433"/>
                  <a:pt x="202432" y="225298"/>
                  <a:pt x="456484" y="222865"/>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フリーフォーム 13"/>
          <p:cNvSpPr/>
          <p:nvPr/>
        </p:nvSpPr>
        <p:spPr>
          <a:xfrm>
            <a:off x="2434333" y="3482708"/>
            <a:ext cx="3780630" cy="208598"/>
          </a:xfrm>
          <a:custGeom>
            <a:avLst/>
            <a:gdLst>
              <a:gd name="connsiteX0" fmla="*/ 0 w 3607354"/>
              <a:gd name="connsiteY0" fmla="*/ 419100 h 633644"/>
              <a:gd name="connsiteX1" fmla="*/ 3195637 w 3607354"/>
              <a:gd name="connsiteY1" fmla="*/ 614362 h 633644"/>
              <a:gd name="connsiteX2" fmla="*/ 3467100 w 3607354"/>
              <a:gd name="connsiteY2" fmla="*/ 0 h 633644"/>
              <a:gd name="connsiteX0" fmla="*/ 0 w 3788690"/>
              <a:gd name="connsiteY0" fmla="*/ 547688 h 668504"/>
              <a:gd name="connsiteX1" fmla="*/ 3367087 w 3788690"/>
              <a:gd name="connsiteY1" fmla="*/ 614362 h 668504"/>
              <a:gd name="connsiteX2" fmla="*/ 3638550 w 3788690"/>
              <a:gd name="connsiteY2" fmla="*/ 0 h 668504"/>
              <a:gd name="connsiteX0" fmla="*/ 0 w 3367087"/>
              <a:gd name="connsiteY0" fmla="*/ 0 h 120816"/>
              <a:gd name="connsiteX1" fmla="*/ 3367087 w 3367087"/>
              <a:gd name="connsiteY1" fmla="*/ 66674 h 120816"/>
              <a:gd name="connsiteX0" fmla="*/ 0 w 3649662"/>
              <a:gd name="connsiteY0" fmla="*/ 92076 h 147899"/>
              <a:gd name="connsiteX1" fmla="*/ 3649662 w 3649662"/>
              <a:gd name="connsiteY1" fmla="*/ 0 h 147899"/>
              <a:gd name="connsiteX0" fmla="*/ 0 w 3649662"/>
              <a:gd name="connsiteY0" fmla="*/ 92076 h 215703"/>
              <a:gd name="connsiteX1" fmla="*/ 3649662 w 3649662"/>
              <a:gd name="connsiteY1" fmla="*/ 0 h 215703"/>
              <a:gd name="connsiteX0" fmla="*/ 0 w 3649662"/>
              <a:gd name="connsiteY0" fmla="*/ 92076 h 224351"/>
              <a:gd name="connsiteX1" fmla="*/ 3649662 w 3649662"/>
              <a:gd name="connsiteY1" fmla="*/ 0 h 224351"/>
              <a:gd name="connsiteX0" fmla="*/ 0 w 3659187"/>
              <a:gd name="connsiteY0" fmla="*/ 113507 h 235771"/>
              <a:gd name="connsiteX1" fmla="*/ 3659187 w 3659187"/>
              <a:gd name="connsiteY1" fmla="*/ 0 h 235771"/>
              <a:gd name="connsiteX0" fmla="*/ 0 w 3780630"/>
              <a:gd name="connsiteY0" fmla="*/ 15876 h 189505"/>
              <a:gd name="connsiteX1" fmla="*/ 3780630 w 3780630"/>
              <a:gd name="connsiteY1" fmla="*/ 0 h 189505"/>
              <a:gd name="connsiteX0" fmla="*/ 0 w 3780630"/>
              <a:gd name="connsiteY0" fmla="*/ 15876 h 206949"/>
              <a:gd name="connsiteX1" fmla="*/ 3780630 w 3780630"/>
              <a:gd name="connsiteY1" fmla="*/ 0 h 206949"/>
              <a:gd name="connsiteX0" fmla="*/ 0 w 3780630"/>
              <a:gd name="connsiteY0" fmla="*/ 15876 h 208598"/>
              <a:gd name="connsiteX1" fmla="*/ 3780630 w 3780630"/>
              <a:gd name="connsiteY1" fmla="*/ 0 h 208598"/>
            </a:gdLst>
            <a:ahLst/>
            <a:cxnLst>
              <a:cxn ang="0">
                <a:pos x="connsiteX0" y="connsiteY0"/>
              </a:cxn>
              <a:cxn ang="0">
                <a:pos x="connsiteX1" y="connsiteY1"/>
              </a:cxn>
            </a:cxnLst>
            <a:rect l="l" t="t" r="r" b="b"/>
            <a:pathLst>
              <a:path w="3780630" h="208598">
                <a:moveTo>
                  <a:pt x="0" y="15876"/>
                </a:moveTo>
                <a:cubicBezTo>
                  <a:pt x="898365" y="228442"/>
                  <a:pt x="2686525" y="319881"/>
                  <a:pt x="3780630" y="0"/>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フリーフォーム 16"/>
          <p:cNvSpPr/>
          <p:nvPr/>
        </p:nvSpPr>
        <p:spPr>
          <a:xfrm>
            <a:off x="6507956" y="3317082"/>
            <a:ext cx="790575" cy="260584"/>
          </a:xfrm>
          <a:custGeom>
            <a:avLst/>
            <a:gdLst>
              <a:gd name="connsiteX0" fmla="*/ 0 w 1000125"/>
              <a:gd name="connsiteY0" fmla="*/ 61912 h 253144"/>
              <a:gd name="connsiteX1" fmla="*/ 642938 w 1000125"/>
              <a:gd name="connsiteY1" fmla="*/ 252412 h 253144"/>
              <a:gd name="connsiteX2" fmla="*/ 1000125 w 1000125"/>
              <a:gd name="connsiteY2" fmla="*/ 0 h 253144"/>
              <a:gd name="connsiteX0" fmla="*/ 0 w 1000125"/>
              <a:gd name="connsiteY0" fmla="*/ 61912 h 236605"/>
              <a:gd name="connsiteX1" fmla="*/ 516732 w 1000125"/>
              <a:gd name="connsiteY1" fmla="*/ 235743 h 236605"/>
              <a:gd name="connsiteX2" fmla="*/ 1000125 w 1000125"/>
              <a:gd name="connsiteY2" fmla="*/ 0 h 236605"/>
              <a:gd name="connsiteX0" fmla="*/ 0 w 869156"/>
              <a:gd name="connsiteY0" fmla="*/ 83343 h 258633"/>
              <a:gd name="connsiteX1" fmla="*/ 516732 w 869156"/>
              <a:gd name="connsiteY1" fmla="*/ 257174 h 258633"/>
              <a:gd name="connsiteX2" fmla="*/ 869156 w 869156"/>
              <a:gd name="connsiteY2" fmla="*/ 0 h 258633"/>
              <a:gd name="connsiteX0" fmla="*/ 0 w 869156"/>
              <a:gd name="connsiteY0" fmla="*/ 83343 h 258633"/>
              <a:gd name="connsiteX1" fmla="*/ 516732 w 869156"/>
              <a:gd name="connsiteY1" fmla="*/ 257174 h 258633"/>
              <a:gd name="connsiteX2" fmla="*/ 869156 w 869156"/>
              <a:gd name="connsiteY2" fmla="*/ 0 h 258633"/>
              <a:gd name="connsiteX0" fmla="*/ 0 w 790575"/>
              <a:gd name="connsiteY0" fmla="*/ 119062 h 261066"/>
              <a:gd name="connsiteX1" fmla="*/ 438151 w 790575"/>
              <a:gd name="connsiteY1" fmla="*/ 257174 h 261066"/>
              <a:gd name="connsiteX2" fmla="*/ 790575 w 790575"/>
              <a:gd name="connsiteY2" fmla="*/ 0 h 261066"/>
              <a:gd name="connsiteX0" fmla="*/ 0 w 790575"/>
              <a:gd name="connsiteY0" fmla="*/ 119062 h 260584"/>
              <a:gd name="connsiteX1" fmla="*/ 438151 w 790575"/>
              <a:gd name="connsiteY1" fmla="*/ 257174 h 260584"/>
              <a:gd name="connsiteX2" fmla="*/ 790575 w 790575"/>
              <a:gd name="connsiteY2" fmla="*/ 0 h 260584"/>
            </a:gdLst>
            <a:ahLst/>
            <a:cxnLst>
              <a:cxn ang="0">
                <a:pos x="connsiteX0" y="connsiteY0"/>
              </a:cxn>
              <a:cxn ang="0">
                <a:pos x="connsiteX1" y="connsiteY1"/>
              </a:cxn>
              <a:cxn ang="0">
                <a:pos x="connsiteX2" y="connsiteY2"/>
              </a:cxn>
            </a:cxnLst>
            <a:rect l="l" t="t" r="r" b="b"/>
            <a:pathLst>
              <a:path w="790575" h="260584">
                <a:moveTo>
                  <a:pt x="0" y="119062"/>
                </a:moveTo>
                <a:cubicBezTo>
                  <a:pt x="138113" y="207565"/>
                  <a:pt x="306389" y="277018"/>
                  <a:pt x="438151" y="257174"/>
                </a:cubicBezTo>
                <a:cubicBezTo>
                  <a:pt x="569913" y="237330"/>
                  <a:pt x="688181" y="171052"/>
                  <a:pt x="790575" y="0"/>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2" name="op_minus"/>
          <p:cNvGrpSpPr/>
          <p:nvPr/>
        </p:nvGrpSpPr>
        <p:grpSpPr>
          <a:xfrm>
            <a:off x="2191403" y="3212970"/>
            <a:ext cx="361936" cy="365016"/>
            <a:chOff x="2229844" y="3363823"/>
            <a:chExt cx="361936" cy="365016"/>
          </a:xfrm>
        </p:grpSpPr>
        <p:sp>
          <p:nvSpPr>
            <p:cNvPr id="19" name="円/楕円 18"/>
            <p:cNvSpPr/>
            <p:nvPr/>
          </p:nvSpPr>
          <p:spPr>
            <a:xfrm>
              <a:off x="2229844" y="3363823"/>
              <a:ext cx="361936" cy="365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rgbClr val="FF0000"/>
                </a:solidFill>
              </a:endParaRPr>
            </a:p>
          </p:txBody>
        </p:sp>
        <p:sp>
          <p:nvSpPr>
            <p:cNvPr id="20" name="正方形/長方形 19"/>
            <p:cNvSpPr/>
            <p:nvPr/>
          </p:nvSpPr>
          <p:spPr>
            <a:xfrm>
              <a:off x="2286022" y="3512914"/>
              <a:ext cx="249580" cy="668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op_plus"/>
          <p:cNvGrpSpPr/>
          <p:nvPr/>
        </p:nvGrpSpPr>
        <p:grpSpPr>
          <a:xfrm>
            <a:off x="6209520" y="3221984"/>
            <a:ext cx="361936" cy="365016"/>
            <a:chOff x="6209520" y="3221984"/>
            <a:chExt cx="361936" cy="365016"/>
          </a:xfrm>
        </p:grpSpPr>
        <p:sp>
          <p:nvSpPr>
            <p:cNvPr id="23" name="円/楕円 22"/>
            <p:cNvSpPr/>
            <p:nvPr/>
          </p:nvSpPr>
          <p:spPr>
            <a:xfrm>
              <a:off x="6209520" y="3221984"/>
              <a:ext cx="361936" cy="365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ja-JP" altLang="en-US" sz="2800" b="1" dirty="0">
                <a:solidFill>
                  <a:srgbClr val="FF0000"/>
                </a:solidFill>
              </a:endParaRPr>
            </a:p>
          </p:txBody>
        </p:sp>
        <p:sp>
          <p:nvSpPr>
            <p:cNvPr id="21" name="十字形 20"/>
            <p:cNvSpPr/>
            <p:nvPr/>
          </p:nvSpPr>
          <p:spPr>
            <a:xfrm>
              <a:off x="6262024" y="3273722"/>
              <a:ext cx="256929" cy="261541"/>
            </a:xfrm>
            <a:prstGeom prst="plus">
              <a:avLst>
                <a:gd name="adj" fmla="val 3670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フリーフォーム 25"/>
          <p:cNvSpPr/>
          <p:nvPr/>
        </p:nvSpPr>
        <p:spPr>
          <a:xfrm>
            <a:off x="2567626" y="3114766"/>
            <a:ext cx="242528" cy="255407"/>
          </a:xfrm>
          <a:custGeom>
            <a:avLst/>
            <a:gdLst>
              <a:gd name="connsiteX0" fmla="*/ 0 w 1229033"/>
              <a:gd name="connsiteY0" fmla="*/ 9832 h 334308"/>
              <a:gd name="connsiteX1" fmla="*/ 688258 w 1229033"/>
              <a:gd name="connsiteY1" fmla="*/ 334296 h 334308"/>
              <a:gd name="connsiteX2" fmla="*/ 1229033 w 1229033"/>
              <a:gd name="connsiteY2" fmla="*/ 0 h 334308"/>
              <a:gd name="connsiteX0" fmla="*/ 0 w 688258"/>
              <a:gd name="connsiteY0" fmla="*/ 0 h 324476"/>
              <a:gd name="connsiteX1" fmla="*/ 688258 w 688258"/>
              <a:gd name="connsiteY1" fmla="*/ 324464 h 324476"/>
              <a:gd name="connsiteX0" fmla="*/ 0 w 523158"/>
              <a:gd name="connsiteY0" fmla="*/ 0 h 299078"/>
              <a:gd name="connsiteX1" fmla="*/ 523158 w 523158"/>
              <a:gd name="connsiteY1" fmla="*/ 299064 h 299078"/>
              <a:gd name="connsiteX0" fmla="*/ 0 w 523158"/>
              <a:gd name="connsiteY0" fmla="*/ 0 h 299064"/>
              <a:gd name="connsiteX1" fmla="*/ 523158 w 523158"/>
              <a:gd name="connsiteY1" fmla="*/ 299064 h 299064"/>
              <a:gd name="connsiteX0" fmla="*/ 0 w 523158"/>
              <a:gd name="connsiteY0" fmla="*/ 0 h 299064"/>
              <a:gd name="connsiteX1" fmla="*/ 523158 w 523158"/>
              <a:gd name="connsiteY1" fmla="*/ 299064 h 299064"/>
              <a:gd name="connsiteX0" fmla="*/ 0 w 523158"/>
              <a:gd name="connsiteY0" fmla="*/ 0 h 299064"/>
              <a:gd name="connsiteX1" fmla="*/ 523158 w 523158"/>
              <a:gd name="connsiteY1" fmla="*/ 299064 h 299064"/>
              <a:gd name="connsiteX0" fmla="*/ 278360 w 320080"/>
              <a:gd name="connsiteY0" fmla="*/ 0 h 229214"/>
              <a:gd name="connsiteX1" fmla="*/ 55393 w 320080"/>
              <a:gd name="connsiteY1" fmla="*/ 229214 h 229214"/>
              <a:gd name="connsiteX0" fmla="*/ 222967 w 301636"/>
              <a:gd name="connsiteY0" fmla="*/ 0 h 229214"/>
              <a:gd name="connsiteX1" fmla="*/ 0 w 301636"/>
              <a:gd name="connsiteY1" fmla="*/ 229214 h 229214"/>
              <a:gd name="connsiteX0" fmla="*/ 222967 w 224521"/>
              <a:gd name="connsiteY0" fmla="*/ 0 h 229214"/>
              <a:gd name="connsiteX1" fmla="*/ 0 w 224521"/>
              <a:gd name="connsiteY1" fmla="*/ 229214 h 229214"/>
              <a:gd name="connsiteX0" fmla="*/ 222967 w 224286"/>
              <a:gd name="connsiteY0" fmla="*/ 0 h 229214"/>
              <a:gd name="connsiteX1" fmla="*/ 0 w 224286"/>
              <a:gd name="connsiteY1" fmla="*/ 229214 h 229214"/>
              <a:gd name="connsiteX0" fmla="*/ 222967 w 222967"/>
              <a:gd name="connsiteY0" fmla="*/ 0 h 229214"/>
              <a:gd name="connsiteX1" fmla="*/ 0 w 222967"/>
              <a:gd name="connsiteY1" fmla="*/ 229214 h 229214"/>
              <a:gd name="connsiteX0" fmla="*/ 222967 w 222967"/>
              <a:gd name="connsiteY0" fmla="*/ 0 h 229214"/>
              <a:gd name="connsiteX1" fmla="*/ 0 w 222967"/>
              <a:gd name="connsiteY1" fmla="*/ 229214 h 229214"/>
              <a:gd name="connsiteX0" fmla="*/ 222967 w 222967"/>
              <a:gd name="connsiteY0" fmla="*/ 0 h 229214"/>
              <a:gd name="connsiteX1" fmla="*/ 0 w 222967"/>
              <a:gd name="connsiteY1" fmla="*/ 229214 h 229214"/>
              <a:gd name="connsiteX0" fmla="*/ 222967 w 222967"/>
              <a:gd name="connsiteY0" fmla="*/ 0 h 229214"/>
              <a:gd name="connsiteX1" fmla="*/ 0 w 222967"/>
              <a:gd name="connsiteY1" fmla="*/ 229214 h 229214"/>
              <a:gd name="connsiteX0" fmla="*/ 222967 w 222967"/>
              <a:gd name="connsiteY0" fmla="*/ 0 h 229214"/>
              <a:gd name="connsiteX1" fmla="*/ 0 w 222967"/>
              <a:gd name="connsiteY1" fmla="*/ 229214 h 229214"/>
              <a:gd name="connsiteX0" fmla="*/ 222967 w 222967"/>
              <a:gd name="connsiteY0" fmla="*/ 0 h 229214"/>
              <a:gd name="connsiteX1" fmla="*/ 0 w 222967"/>
              <a:gd name="connsiteY1" fmla="*/ 229214 h 229214"/>
              <a:gd name="connsiteX0" fmla="*/ 242017 w 242017"/>
              <a:gd name="connsiteY0" fmla="*/ 0 h 255407"/>
              <a:gd name="connsiteX1" fmla="*/ 0 w 242017"/>
              <a:gd name="connsiteY1" fmla="*/ 255407 h 255407"/>
              <a:gd name="connsiteX0" fmla="*/ 242017 w 242528"/>
              <a:gd name="connsiteY0" fmla="*/ 0 h 255407"/>
              <a:gd name="connsiteX1" fmla="*/ 0 w 242528"/>
              <a:gd name="connsiteY1" fmla="*/ 255407 h 255407"/>
            </a:gdLst>
            <a:ahLst/>
            <a:cxnLst>
              <a:cxn ang="0">
                <a:pos x="connsiteX0" y="connsiteY0"/>
              </a:cxn>
              <a:cxn ang="0">
                <a:pos x="connsiteX1" y="connsiteY1"/>
              </a:cxn>
            </a:cxnLst>
            <a:rect l="l" t="t" r="r" b="b"/>
            <a:pathLst>
              <a:path w="242528" h="255407">
                <a:moveTo>
                  <a:pt x="242017" y="0"/>
                </a:moveTo>
                <a:cubicBezTo>
                  <a:pt x="251157" y="196389"/>
                  <a:pt x="136473" y="207834"/>
                  <a:pt x="0" y="255407"/>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フリーフォーム 26"/>
          <p:cNvSpPr/>
          <p:nvPr/>
        </p:nvSpPr>
        <p:spPr>
          <a:xfrm>
            <a:off x="5972976" y="3093846"/>
            <a:ext cx="230263" cy="249057"/>
          </a:xfrm>
          <a:custGeom>
            <a:avLst/>
            <a:gdLst>
              <a:gd name="connsiteX0" fmla="*/ 0 w 1229033"/>
              <a:gd name="connsiteY0" fmla="*/ 9832 h 334308"/>
              <a:gd name="connsiteX1" fmla="*/ 688258 w 1229033"/>
              <a:gd name="connsiteY1" fmla="*/ 334296 h 334308"/>
              <a:gd name="connsiteX2" fmla="*/ 1229033 w 1229033"/>
              <a:gd name="connsiteY2" fmla="*/ 0 h 334308"/>
              <a:gd name="connsiteX0" fmla="*/ 0 w 688258"/>
              <a:gd name="connsiteY0" fmla="*/ 0 h 324476"/>
              <a:gd name="connsiteX1" fmla="*/ 688258 w 688258"/>
              <a:gd name="connsiteY1" fmla="*/ 324464 h 324476"/>
              <a:gd name="connsiteX0" fmla="*/ 0 w 523158"/>
              <a:gd name="connsiteY0" fmla="*/ 0 h 299078"/>
              <a:gd name="connsiteX1" fmla="*/ 523158 w 523158"/>
              <a:gd name="connsiteY1" fmla="*/ 299064 h 299078"/>
              <a:gd name="connsiteX0" fmla="*/ 0 w 523158"/>
              <a:gd name="connsiteY0" fmla="*/ 0 h 299064"/>
              <a:gd name="connsiteX1" fmla="*/ 523158 w 523158"/>
              <a:gd name="connsiteY1" fmla="*/ 299064 h 299064"/>
              <a:gd name="connsiteX0" fmla="*/ 0 w 523158"/>
              <a:gd name="connsiteY0" fmla="*/ 0 h 299064"/>
              <a:gd name="connsiteX1" fmla="*/ 523158 w 523158"/>
              <a:gd name="connsiteY1" fmla="*/ 299064 h 299064"/>
              <a:gd name="connsiteX0" fmla="*/ 0 w 523158"/>
              <a:gd name="connsiteY0" fmla="*/ 0 h 299064"/>
              <a:gd name="connsiteX1" fmla="*/ 523158 w 523158"/>
              <a:gd name="connsiteY1" fmla="*/ 299064 h 299064"/>
              <a:gd name="connsiteX0" fmla="*/ 0 w 254076"/>
              <a:gd name="connsiteY0" fmla="*/ 0 h 158570"/>
              <a:gd name="connsiteX1" fmla="*/ 254076 w 254076"/>
              <a:gd name="connsiteY1" fmla="*/ 158570 h 158570"/>
              <a:gd name="connsiteX0" fmla="*/ 0 w 254076"/>
              <a:gd name="connsiteY0" fmla="*/ 0 h 158570"/>
              <a:gd name="connsiteX1" fmla="*/ 254076 w 254076"/>
              <a:gd name="connsiteY1" fmla="*/ 158570 h 158570"/>
              <a:gd name="connsiteX0" fmla="*/ 0 w 254076"/>
              <a:gd name="connsiteY0" fmla="*/ 0 h 158570"/>
              <a:gd name="connsiteX1" fmla="*/ 254076 w 254076"/>
              <a:gd name="connsiteY1" fmla="*/ 158570 h 158570"/>
              <a:gd name="connsiteX0" fmla="*/ 0 w 254076"/>
              <a:gd name="connsiteY0" fmla="*/ 0 h 158570"/>
              <a:gd name="connsiteX1" fmla="*/ 254076 w 254076"/>
              <a:gd name="connsiteY1" fmla="*/ 158570 h 158570"/>
              <a:gd name="connsiteX0" fmla="*/ 0 w 254076"/>
              <a:gd name="connsiteY0" fmla="*/ 0 h 158570"/>
              <a:gd name="connsiteX1" fmla="*/ 254076 w 254076"/>
              <a:gd name="connsiteY1" fmla="*/ 158570 h 158570"/>
              <a:gd name="connsiteX0" fmla="*/ 0 w 225501"/>
              <a:gd name="connsiteY0" fmla="*/ 0 h 234770"/>
              <a:gd name="connsiteX1" fmla="*/ 225501 w 225501"/>
              <a:gd name="connsiteY1" fmla="*/ 234770 h 234770"/>
              <a:gd name="connsiteX0" fmla="*/ 0 w 225501"/>
              <a:gd name="connsiteY0" fmla="*/ 0 h 234770"/>
              <a:gd name="connsiteX1" fmla="*/ 225501 w 225501"/>
              <a:gd name="connsiteY1" fmla="*/ 234770 h 234770"/>
              <a:gd name="connsiteX0" fmla="*/ 0 w 225501"/>
              <a:gd name="connsiteY0" fmla="*/ 0 h 234770"/>
              <a:gd name="connsiteX1" fmla="*/ 225501 w 225501"/>
              <a:gd name="connsiteY1" fmla="*/ 234770 h 234770"/>
              <a:gd name="connsiteX0" fmla="*/ 0 w 230263"/>
              <a:gd name="connsiteY0" fmla="*/ 0 h 249057"/>
              <a:gd name="connsiteX1" fmla="*/ 230263 w 230263"/>
              <a:gd name="connsiteY1" fmla="*/ 249057 h 249057"/>
            </a:gdLst>
            <a:ahLst/>
            <a:cxnLst>
              <a:cxn ang="0">
                <a:pos x="connsiteX0" y="connsiteY0"/>
              </a:cxn>
              <a:cxn ang="0">
                <a:pos x="connsiteX1" y="connsiteY1"/>
              </a:cxn>
            </a:cxnLst>
            <a:rect l="l" t="t" r="r" b="b"/>
            <a:pathLst>
              <a:path w="230263" h="249057">
                <a:moveTo>
                  <a:pt x="0" y="0"/>
                </a:moveTo>
                <a:cubicBezTo>
                  <a:pt x="44065" y="101138"/>
                  <a:pt x="123848" y="182434"/>
                  <a:pt x="230263" y="249057"/>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71864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18" grpId="0"/>
      <p:bldP spid="7" grpId="0" animBg="1"/>
      <p:bldP spid="14" grpId="0" animBg="1"/>
      <p:bldP spid="17"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Variational optimization</a:t>
            </a:r>
            <a:endParaRPr kumimoji="1" lang="ja-JP" altLang="en-US" dirty="0"/>
          </a:p>
        </p:txBody>
      </p:sp>
      <p:sp>
        <p:nvSpPr>
          <p:cNvPr id="3" name="コンテンツ プレースホルダー 2"/>
          <p:cNvSpPr>
            <a:spLocks noGrp="1"/>
          </p:cNvSpPr>
          <p:nvPr>
            <p:ph idx="1"/>
          </p:nvPr>
        </p:nvSpPr>
        <p:spPr>
          <a:xfrm>
            <a:off x="457200" y="4653170"/>
            <a:ext cx="8229600" cy="1472993"/>
          </a:xfrm>
        </p:spPr>
        <p:txBody>
          <a:bodyPr>
            <a:normAutofit/>
          </a:bodyPr>
          <a:lstStyle/>
          <a:p>
            <a:r>
              <a:rPr kumimoji="1" lang="en-US" altLang="ja-JP" dirty="0" smtClean="0"/>
              <a:t>Computationally expensive</a:t>
            </a:r>
          </a:p>
          <a:p>
            <a:pPr lvl="1"/>
            <a:r>
              <a:rPr kumimoji="1" lang="en-US" altLang="ja-JP" dirty="0" smtClean="0"/>
              <a:t>One-time cloning operation only</a:t>
            </a:r>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6</a:t>
            </a:fld>
            <a:endParaRPr kumimoji="1" lang="ja-JP" altLang="en-US"/>
          </a:p>
        </p:txBody>
      </p:sp>
      <p:pic>
        <p:nvPicPr>
          <p:cNvPr id="5" name="Picture 2"/>
          <p:cNvPicPr>
            <a:picLocks noChangeAspect="1" noChangeArrowheads="1"/>
          </p:cNvPicPr>
          <p:nvPr/>
        </p:nvPicPr>
        <p:blipFill>
          <a:blip r:embed="rId4" cstate="print">
            <a:clrChange>
              <a:clrFrom>
                <a:srgbClr val="FFFFFF"/>
              </a:clrFrom>
              <a:clrTo>
                <a:srgbClr val="FFFFFF">
                  <a:alpha val="0"/>
                </a:srgbClr>
              </a:clrTo>
            </a:clrChange>
          </a:blip>
          <a:srcRect b="51533"/>
          <a:stretch>
            <a:fillRect/>
          </a:stretch>
        </p:blipFill>
        <p:spPr bwMode="auto">
          <a:xfrm>
            <a:off x="179512" y="1124744"/>
            <a:ext cx="5964994" cy="3024336"/>
          </a:xfrm>
          <a:prstGeom prst="rect">
            <a:avLst/>
          </a:prstGeom>
          <a:noFill/>
          <a:ln w="9525">
            <a:noFill/>
            <a:miter lim="800000"/>
            <a:headEnd/>
            <a:tailEnd/>
          </a:ln>
        </p:spPr>
      </p:pic>
      <p:graphicFrame>
        <p:nvGraphicFramePr>
          <p:cNvPr id="6" name="オブジェクト 5"/>
          <p:cNvGraphicFramePr>
            <a:graphicFrameLocks noChangeAspect="1"/>
          </p:cNvGraphicFramePr>
          <p:nvPr>
            <p:extLst>
              <p:ext uri="{D42A27DB-BD31-4B8C-83A1-F6EECF244321}">
                <p14:modId xmlns:p14="http://schemas.microsoft.com/office/powerpoint/2010/main" val="1542654023"/>
              </p:ext>
            </p:extLst>
          </p:nvPr>
        </p:nvGraphicFramePr>
        <p:xfrm>
          <a:off x="5683696" y="2757041"/>
          <a:ext cx="3352800" cy="815975"/>
        </p:xfrm>
        <a:graphic>
          <a:graphicData uri="http://schemas.openxmlformats.org/presentationml/2006/ole">
            <mc:AlternateContent xmlns:mc="http://schemas.openxmlformats.org/markup-compatibility/2006">
              <mc:Choice xmlns:v="urn:schemas-microsoft-com:vml" Requires="v">
                <p:oleObj spid="_x0000_s5081" name="数式" r:id="rId5" imgW="1460160" imgH="355320" progId="Equation.3">
                  <p:embed/>
                </p:oleObj>
              </mc:Choice>
              <mc:Fallback>
                <p:oleObj name="数式" r:id="rId5" imgW="1460160" imgH="35532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696" y="2757041"/>
                        <a:ext cx="3352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テキスト ボックス 8"/>
          <p:cNvSpPr txBox="1"/>
          <p:nvPr/>
        </p:nvSpPr>
        <p:spPr>
          <a:xfrm>
            <a:off x="7236370" y="131100"/>
            <a:ext cx="1656230" cy="1569660"/>
          </a:xfrm>
          <a:prstGeom prst="rect">
            <a:avLst/>
          </a:prstGeom>
          <a:noFill/>
          <a:ln>
            <a:solidFill>
              <a:schemeClr val="tx1"/>
            </a:solidFill>
            <a:prstDash val="dash"/>
          </a:ln>
        </p:spPr>
        <p:txBody>
          <a:bodyPr wrap="square" rtlCol="0">
            <a:spAutoFit/>
          </a:bodyPr>
          <a:lstStyle/>
          <a:p>
            <a:r>
              <a:rPr kumimoji="1" lang="en-US" altLang="ja-JP" sz="2400" dirty="0" smtClean="0"/>
              <a:t>[Sorkine04]</a:t>
            </a:r>
          </a:p>
          <a:p>
            <a:r>
              <a:rPr lang="en-US" altLang="ja-JP" sz="2400" dirty="0" smtClean="0"/>
              <a:t>[Yu04]</a:t>
            </a:r>
          </a:p>
          <a:p>
            <a:r>
              <a:rPr kumimoji="1" lang="en-US" altLang="ja-JP" sz="2400" dirty="0" smtClean="0"/>
              <a:t>[Sharf06]</a:t>
            </a:r>
          </a:p>
          <a:p>
            <a:r>
              <a:rPr lang="en-US" altLang="ja-JP" sz="2400" dirty="0" smtClean="0"/>
              <a:t>[Fu07]</a:t>
            </a:r>
            <a:endParaRPr kumimoji="1" lang="ja-JP" altLang="en-US" sz="2400" dirty="0"/>
          </a:p>
        </p:txBody>
      </p:sp>
      <p:sp>
        <p:nvSpPr>
          <p:cNvPr id="7" name="テキスト ボックス 6"/>
          <p:cNvSpPr txBox="1"/>
          <p:nvPr/>
        </p:nvSpPr>
        <p:spPr>
          <a:xfrm>
            <a:off x="5868144" y="1916832"/>
            <a:ext cx="3168352" cy="830997"/>
          </a:xfrm>
          <a:prstGeom prst="rect">
            <a:avLst/>
          </a:prstGeom>
          <a:noFill/>
        </p:spPr>
        <p:txBody>
          <a:bodyPr wrap="square" rtlCol="0">
            <a:spAutoFit/>
          </a:bodyPr>
          <a:lstStyle/>
          <a:p>
            <a:pPr algn="ctr"/>
            <a:r>
              <a:rPr kumimoji="1" lang="en-US" altLang="ja-JP" sz="2400" dirty="0" smtClean="0"/>
              <a:t>Poisson eqn.</a:t>
            </a:r>
          </a:p>
          <a:p>
            <a:pPr algn="ctr"/>
            <a:r>
              <a:rPr lang="en-US" altLang="ja-JP" sz="2400" dirty="0" smtClean="0"/>
              <a:t>Bi-Laplacian eqn.</a:t>
            </a:r>
            <a:endParaRPr kumimoji="1" lang="ja-JP" altLang="en-US" sz="2400" dirty="0"/>
          </a:p>
        </p:txBody>
      </p:sp>
    </p:spTree>
    <p:extLst>
      <p:ext uri="{BB962C8B-B14F-4D97-AF65-F5344CB8AC3E}">
        <p14:creationId xmlns:p14="http://schemas.microsoft.com/office/powerpoint/2010/main" val="30722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276872"/>
            <a:ext cx="8229600" cy="1143000"/>
          </a:xfrm>
        </p:spPr>
        <p:txBody>
          <a:bodyPr/>
          <a:lstStyle/>
          <a:p>
            <a:pPr algn="ctr"/>
            <a:r>
              <a:rPr kumimoji="1" lang="en-US" altLang="ja-JP" dirty="0" smtClean="0"/>
              <a:t>Our new tool: GeoBrush</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7</a:t>
            </a:fld>
            <a:endParaRPr kumimoji="1" lang="ja-JP" altLang="en-US"/>
          </a:p>
        </p:txBody>
      </p:sp>
    </p:spTree>
    <p:extLst>
      <p:ext uri="{BB962C8B-B14F-4D97-AF65-F5344CB8AC3E}">
        <p14:creationId xmlns:p14="http://schemas.microsoft.com/office/powerpoint/2010/main" val="2539386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Features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Real-time paintbrush metaphor</a:t>
            </a:r>
          </a:p>
          <a:p>
            <a:r>
              <a:rPr lang="en-US" altLang="ja-JP" dirty="0" smtClean="0"/>
              <a:t>Non-displacement features</a:t>
            </a:r>
          </a:p>
          <a:p>
            <a:pPr lvl="1"/>
            <a:r>
              <a:rPr kumimoji="1" lang="en-US" altLang="ja-JP" dirty="0" smtClean="0"/>
              <a:t>Topology-aware ROI correction</a:t>
            </a:r>
          </a:p>
          <a:p>
            <a:r>
              <a:rPr lang="en-US" altLang="ja-JP" dirty="0" smtClean="0"/>
              <a:t>Quality results</a:t>
            </a:r>
            <a:endParaRPr kumimoji="1" lang="en-US" altLang="ja-JP" dirty="0" smtClean="0"/>
          </a:p>
          <a:p>
            <a:pPr lvl="1"/>
            <a:r>
              <a:rPr lang="en-US" altLang="ja-JP" dirty="0" smtClean="0"/>
              <a:t>Smooth stitching</a:t>
            </a:r>
          </a:p>
          <a:p>
            <a:pPr lvl="1"/>
            <a:r>
              <a:rPr lang="en-US" altLang="ja-JP" dirty="0" smtClean="0"/>
              <a:t>No</a:t>
            </a:r>
            <a:r>
              <a:rPr lang="ja-JP" altLang="en-US" dirty="0"/>
              <a:t> </a:t>
            </a:r>
            <a:r>
              <a:rPr lang="en-US" altLang="ja-JP" dirty="0" smtClean="0"/>
              <a:t>resampling</a:t>
            </a:r>
          </a:p>
          <a:p>
            <a:endParaRPr lang="en-US" altLang="ja-JP" dirty="0" smtClean="0"/>
          </a:p>
          <a:p>
            <a:r>
              <a:rPr lang="en-US" altLang="ja-JP" dirty="0" smtClean="0"/>
              <a:t>Demo!</a:t>
            </a:r>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8</a:t>
            </a:fld>
            <a:endParaRPr kumimoji="1" lang="ja-JP"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30" y="3501010"/>
            <a:ext cx="4263686" cy="316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8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646050"/>
            <a:ext cx="8229600" cy="1143000"/>
          </a:xfrm>
        </p:spPr>
        <p:txBody>
          <a:bodyPr>
            <a:noAutofit/>
          </a:bodyPr>
          <a:lstStyle/>
          <a:p>
            <a:pPr algn="ctr"/>
            <a:r>
              <a:rPr kumimoji="1" lang="en-US" altLang="ja-JP" dirty="0" smtClean="0"/>
              <a:t>Algorithm</a:t>
            </a:r>
            <a:br>
              <a:rPr kumimoji="1" lang="en-US" altLang="ja-JP" dirty="0" smtClean="0"/>
            </a:br>
            <a:r>
              <a:rPr kumimoji="1" lang="en-US" altLang="ja-JP" dirty="0" smtClean="0"/>
              <a:t>(in 2D)</a:t>
            </a:r>
            <a:endParaRPr kumimoji="1" lang="ja-JP" altLang="en-US" dirty="0"/>
          </a:p>
        </p:txBody>
      </p:sp>
      <p:sp>
        <p:nvSpPr>
          <p:cNvPr id="4" name="スライド番号プレースホルダー 3"/>
          <p:cNvSpPr>
            <a:spLocks noGrp="1"/>
          </p:cNvSpPr>
          <p:nvPr>
            <p:ph type="sldNum" sz="quarter" idx="12"/>
          </p:nvPr>
        </p:nvSpPr>
        <p:spPr/>
        <p:txBody>
          <a:bodyPr/>
          <a:lstStyle/>
          <a:p>
            <a:fld id="{0EE03935-103F-4824-944D-502CDD0975EB}" type="slidenum">
              <a:rPr kumimoji="1" lang="ja-JP" altLang="en-US" smtClean="0"/>
              <a:t>9</a:t>
            </a:fld>
            <a:endParaRPr kumimoji="1" lang="ja-JP" altLang="en-US"/>
          </a:p>
        </p:txBody>
      </p:sp>
    </p:spTree>
    <p:extLst>
      <p:ext uri="{BB962C8B-B14F-4D97-AF65-F5344CB8AC3E}">
        <p14:creationId xmlns:p14="http://schemas.microsoft.com/office/powerpoint/2010/main" val="3363480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10844</TotalTime>
  <Words>1687</Words>
  <Application>Microsoft Office PowerPoint</Application>
  <PresentationFormat>画面に合わせる (4:3)</PresentationFormat>
  <Paragraphs>332</Paragraphs>
  <Slides>39</Slides>
  <Notes>21</Notes>
  <HiddenSlides>0</HiddenSlides>
  <MMClips>12</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41" baseType="lpstr">
      <vt:lpstr>Office ​​テーマ</vt:lpstr>
      <vt:lpstr>数式</vt:lpstr>
      <vt:lpstr>GeoBrush: Interactive Mesh Geometry Cloning</vt:lpstr>
      <vt:lpstr>Cloning brush for image editing</vt:lpstr>
      <vt:lpstr>Our goal: Cloning brush for geometry editing</vt:lpstr>
      <vt:lpstr>Previous approaches</vt:lpstr>
      <vt:lpstr>Copying displacements</vt:lpstr>
      <vt:lpstr>Variational optimization</vt:lpstr>
      <vt:lpstr>Our new tool: GeoBrush</vt:lpstr>
      <vt:lpstr>Features</vt:lpstr>
      <vt:lpstr>Algorithm (in 2D)</vt:lpstr>
      <vt:lpstr>Canvas setup</vt:lpstr>
      <vt:lpstr>Canvas setup</vt:lpstr>
      <vt:lpstr>ROI painting</vt:lpstr>
      <vt:lpstr>How to compute offset function f</vt:lpstr>
      <vt:lpstr>ROI painting</vt:lpstr>
      <vt:lpstr>ROI painting</vt:lpstr>
      <vt:lpstr>Stitching mesh</vt:lpstr>
      <vt:lpstr>Stitching mesh (in 3D)</vt:lpstr>
      <vt:lpstr>Topology-aware ROI correction</vt:lpstr>
      <vt:lpstr>Without ROI correction</vt:lpstr>
      <vt:lpstr>With ROI correction</vt:lpstr>
      <vt:lpstr>Step 1 (at canvas setup stage)</vt:lpstr>
      <vt:lpstr>Step 2 (at ROI painting stage)</vt:lpstr>
      <vt:lpstr>Step 3 (at ROI painting stage)</vt:lpstr>
      <vt:lpstr>Results</vt:lpstr>
      <vt:lpstr>Completing missing details (1/3)</vt:lpstr>
      <vt:lpstr>Completing missing details (2/3)</vt:lpstr>
      <vt:lpstr>Completing missing details (3/3)</vt:lpstr>
      <vt:lpstr>Complex ROI shapes</vt:lpstr>
      <vt:lpstr>ROI correction in use</vt:lpstr>
      <vt:lpstr>Performance (typical case)</vt:lpstr>
      <vt:lpstr>Limitations &amp; future work</vt:lpstr>
      <vt:lpstr>Limitations &amp; future work</vt:lpstr>
      <vt:lpstr>Summary (users’ perspective)</vt:lpstr>
      <vt:lpstr>Summary (technical aspects)</vt:lpstr>
      <vt:lpstr>Acknowledgements</vt:lpstr>
      <vt:lpstr>Thanks!</vt:lpstr>
      <vt:lpstr>PowerPoint プレゼンテーション</vt:lpstr>
      <vt:lpstr>Cage construction</vt:lpstr>
      <vt:lpstr>Cage construction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GeoBrush: Interactive Mesh Geometry Cloning</dc:title>
  <dc:creator>kenshi</dc:creator>
  <cp:lastModifiedBy>kenshi</cp:lastModifiedBy>
  <cp:revision>1048</cp:revision>
  <cp:lastPrinted>2011-03-31T06:03:01Z</cp:lastPrinted>
  <dcterms:created xsi:type="dcterms:W3CDTF">2011-03-14T03:10:58Z</dcterms:created>
  <dcterms:modified xsi:type="dcterms:W3CDTF">2011-04-15T06:51:48Z</dcterms:modified>
</cp:coreProperties>
</file>