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34"/>
  </p:notesMasterIdLst>
  <p:handoutMasterIdLst>
    <p:handoutMasterId r:id="rId35"/>
  </p:handoutMasterIdLst>
  <p:sldIdLst>
    <p:sldId id="256" r:id="rId2"/>
    <p:sldId id="269" r:id="rId3"/>
    <p:sldId id="331" r:id="rId4"/>
    <p:sldId id="267" r:id="rId5"/>
    <p:sldId id="263" r:id="rId6"/>
    <p:sldId id="260" r:id="rId7"/>
    <p:sldId id="264" r:id="rId8"/>
    <p:sldId id="317" r:id="rId9"/>
    <p:sldId id="326" r:id="rId10"/>
    <p:sldId id="311" r:id="rId11"/>
    <p:sldId id="313" r:id="rId12"/>
    <p:sldId id="284" r:id="rId13"/>
    <p:sldId id="285" r:id="rId14"/>
    <p:sldId id="312" r:id="rId15"/>
    <p:sldId id="327" r:id="rId16"/>
    <p:sldId id="271" r:id="rId17"/>
    <p:sldId id="325" r:id="rId18"/>
    <p:sldId id="309" r:id="rId19"/>
    <p:sldId id="310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8" r:id="rId28"/>
    <p:sldId id="302" r:id="rId29"/>
    <p:sldId id="303" r:id="rId30"/>
    <p:sldId id="321" r:id="rId31"/>
    <p:sldId id="329" r:id="rId32"/>
    <p:sldId id="332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613B34EA-97BE-4C27-A91B-DC1C9A5BCD18}">
          <p14:sldIdLst>
            <p14:sldId id="256"/>
            <p14:sldId id="269"/>
            <p14:sldId id="331"/>
            <p14:sldId id="267"/>
            <p14:sldId id="263"/>
            <p14:sldId id="260"/>
            <p14:sldId id="264"/>
            <p14:sldId id="317"/>
          </p14:sldIdLst>
        </p14:section>
        <p14:section name="UI" id="{9E145EA4-A417-4AD7-920C-59BB08AA8498}">
          <p14:sldIdLst>
            <p14:sldId id="326"/>
            <p14:sldId id="311"/>
            <p14:sldId id="313"/>
            <p14:sldId id="284"/>
            <p14:sldId id="285"/>
            <p14:sldId id="312"/>
          </p14:sldIdLst>
        </p14:section>
        <p14:section name="algorithm" id="{1286FE0E-9768-4F05-B0E6-22B49B02DF5C}">
          <p14:sldIdLst>
            <p14:sldId id="327"/>
            <p14:sldId id="271"/>
            <p14:sldId id="325"/>
            <p14:sldId id="309"/>
            <p14:sldId id="310"/>
          </p14:sldIdLst>
        </p14:section>
        <p14:section name="results" id="{B9B4DCBC-3839-4928-AA0B-51867BBFFDE1}">
          <p14:sldIdLst>
            <p14:sldId id="295"/>
            <p14:sldId id="296"/>
            <p14:sldId id="297"/>
            <p14:sldId id="298"/>
            <p14:sldId id="299"/>
            <p14:sldId id="300"/>
            <p14:sldId id="301"/>
            <p14:sldId id="308"/>
            <p14:sldId id="302"/>
            <p14:sldId id="303"/>
            <p14:sldId id="321"/>
          </p14:sldIdLst>
        </p14:section>
        <p14:section name="backup" id="{03D32C21-5458-4C25-ABE2-27DEFAD9F89B}">
          <p14:sldIdLst>
            <p14:sldId id="329"/>
            <p14:sldId id="33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D969"/>
    <a:srgbClr val="87C81B"/>
    <a:srgbClr val="8080FF"/>
    <a:srgbClr val="FF8F35"/>
    <a:srgbClr val="D4E9A9"/>
    <a:srgbClr val="EAD400"/>
    <a:srgbClr val="FFE701"/>
    <a:srgbClr val="FFFF80"/>
    <a:srgbClr val="FF80BF"/>
    <a:srgbClr val="00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31" autoAdjust="0"/>
    <p:restoredTop sz="79917" autoAdjust="0"/>
  </p:normalViewPr>
  <p:slideViewPr>
    <p:cSldViewPr>
      <p:cViewPr varScale="1">
        <p:scale>
          <a:sx n="75" d="100"/>
          <a:sy n="75" d="100"/>
        </p:scale>
        <p:origin x="-900" y="-96"/>
      </p:cViewPr>
      <p:guideLst>
        <p:guide orient="horz" pos="162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200" d="100"/>
        <a:sy n="200" d="100"/>
      </p:scale>
      <p:origin x="0" y="2016"/>
    </p:cViewPr>
  </p:sorterViewPr>
  <p:notesViewPr>
    <p:cSldViewPr>
      <p:cViewPr varScale="1">
        <p:scale>
          <a:sx n="81" d="100"/>
          <a:sy n="81" d="100"/>
        </p:scale>
        <p:origin x="-2964" y="-5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D4786-9E1E-8344-9A85-BA667DDACA06}" type="datetimeFigureOut">
              <a:rPr lang="en-US" smtClean="0"/>
              <a:t>7/23/2013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9B564-705F-154E-B9C3-1A34922CD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92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BC2B3-5B55-49A3-A911-D2548067B04C}" type="datetimeFigureOut">
              <a:rPr lang="en-US" smtClean="0"/>
              <a:t>7/23/2013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7E2D8-922D-491F-84DF-CD117FB6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547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7E2D8-922D-491F-84DF-CD117FB616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15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7E2D8-922D-491F-84DF-CD117FB616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93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spine sketching &amp; autocompletion were mainly used in the initial exploration, not used in the later stages</a:t>
            </a:r>
          </a:p>
          <a:p>
            <a:r>
              <a:rPr kumimoji="1" lang="en-US" altLang="ja-JP" dirty="0" smtClean="0"/>
              <a:t>since</a:t>
            </a:r>
            <a:r>
              <a:rPr kumimoji="1" lang="en-US" altLang="ja-JP" baseline="0" dirty="0" smtClean="0"/>
              <a:t> they preferred the fine control offered by basic </a:t>
            </a:r>
            <a:r>
              <a:rPr kumimoji="1" lang="en-US" altLang="ja-JP" baseline="0" dirty="0" err="1" smtClean="0"/>
              <a:t>siketching</a:t>
            </a:r>
            <a:r>
              <a:rPr kumimoji="1" lang="en-US" altLang="ja-JP" baseline="0" dirty="0" smtClean="0"/>
              <a:t> </a:t>
            </a:r>
            <a:r>
              <a:rPr kumimoji="1" lang="en-US" altLang="ja-JP" baseline="0" dirty="0" err="1" smtClean="0"/>
              <a:t>toool</a:t>
            </a:r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7E2D8-922D-491F-84DF-CD117FB6165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491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7E2D8-922D-491F-84DF-CD117FB6165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153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7E2D8-922D-491F-84DF-CD117FB6165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15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our work is about quad remeshing, aka, retopology</a:t>
            </a:r>
          </a:p>
          <a:p>
            <a:r>
              <a:rPr kumimoji="1" lang="en-US" altLang="ja-JP" baseline="0" dirty="0" smtClean="0"/>
              <a:t>where the input is a triangular mesh with arbitrary mesh connectivity, </a:t>
            </a:r>
          </a:p>
          <a:p>
            <a:r>
              <a:rPr kumimoji="1" lang="en-US" altLang="ja-JP" baseline="0" dirty="0" smtClean="0"/>
              <a:t>ant the output is a high-quality quad mesh with a desirable mesh connectivity.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the quality of  quad mesh is largely determined by the so-called “edge flows” or “edge loops”,</a:t>
            </a:r>
          </a:p>
          <a:p>
            <a:r>
              <a:rPr kumimoji="1" lang="en-US" altLang="ja-JP" baseline="0" dirty="0" smtClean="0"/>
              <a:t>which are loosely defined as sequences of edges that can be seen locally as grid lines.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another important aspect of a quad mesh is the layout of singularities, </a:t>
            </a:r>
          </a:p>
          <a:p>
            <a:r>
              <a:rPr kumimoji="1" lang="en-US" altLang="ja-JP" baseline="0" dirty="0" smtClean="0"/>
              <a:t>which are vertices shared by more or less than 4 quads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7E2D8-922D-491F-84DF-CD117FB616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56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retopology</a:t>
            </a:r>
            <a:r>
              <a:rPr kumimoji="1" lang="en-US" altLang="ja-JP" baseline="0" dirty="0" smtClean="0"/>
              <a:t> is especially important for producing CG animations</a:t>
            </a:r>
          </a:p>
          <a:p>
            <a:r>
              <a:rPr kumimoji="1" lang="en-US" altLang="ja-JP" baseline="0" dirty="0" smtClean="0"/>
              <a:t>which starts by creating 3D shapes using virtual sculpting tools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but</a:t>
            </a:r>
            <a:r>
              <a:rPr kumimoji="1" lang="en-US" altLang="ja-JP" baseline="0" dirty="0" smtClean="0"/>
              <a:t> </a:t>
            </a:r>
            <a:r>
              <a:rPr kumimoji="1" lang="en-US" altLang="ja-JP" dirty="0" smtClean="0"/>
              <a:t>the mesh created at</a:t>
            </a:r>
            <a:r>
              <a:rPr kumimoji="1" lang="en-US" altLang="ja-JP" baseline="0" dirty="0" smtClean="0"/>
              <a:t> this stage might not be optimal for the later stages of the pipeline,</a:t>
            </a:r>
          </a:p>
          <a:p>
            <a:r>
              <a:rPr kumimoji="1" lang="en-US" altLang="ja-JP" baseline="0" dirty="0" smtClean="0"/>
              <a:t>so in the next step of retopology, the artist redefines a better mesh connectivity,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such that the remaining stages of the pipeline, including rigging, animation, and rendering, become more efficient.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7E2D8-922D-491F-84DF-CD117FB616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92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>
                <a:sym typeface="Wingdings" pitchFamily="2" charset="2"/>
              </a:rPr>
              <a:t>automatic generation of quad meshes has been researched extensively over the past decade,</a:t>
            </a:r>
          </a:p>
          <a:p>
            <a:r>
              <a:rPr kumimoji="1" lang="en-US" altLang="ja-JP" baseline="0" dirty="0" smtClean="0">
                <a:sym typeface="Wingdings" pitchFamily="2" charset="2"/>
              </a:rPr>
              <a:t>with many successful approaches proposed recently.</a:t>
            </a:r>
          </a:p>
          <a:p>
            <a:endParaRPr kumimoji="1" lang="en-US" altLang="ja-JP" baseline="0" dirty="0" smtClean="0">
              <a:sym typeface="Wingdings" pitchFamily="2" charset="2"/>
            </a:endParaRPr>
          </a:p>
          <a:p>
            <a:r>
              <a:rPr kumimoji="1" lang="en-US" altLang="ja-JP" baseline="0" dirty="0" smtClean="0">
                <a:sym typeface="Wingdings" pitchFamily="2" charset="2"/>
              </a:rPr>
              <a:t>however, it is still difficult to generate extremely coarse meshes using these automatic methods.</a:t>
            </a:r>
          </a:p>
          <a:p>
            <a:endParaRPr kumimoji="1" lang="en-US" altLang="ja-JP" baseline="0" dirty="0" smtClean="0">
              <a:sym typeface="Wingdings" pitchFamily="2" charset="2"/>
            </a:endParaRPr>
          </a:p>
          <a:p>
            <a:r>
              <a:rPr kumimoji="1" lang="en-US" altLang="ja-JP" baseline="0" dirty="0" smtClean="0">
                <a:sym typeface="Wingdings" pitchFamily="2" charset="2"/>
              </a:rPr>
              <a:t>another serious issue is that none of them allow direct control over the final mesh topology,</a:t>
            </a:r>
          </a:p>
          <a:p>
            <a:r>
              <a:rPr kumimoji="1" lang="en-US" altLang="ja-JP" baseline="0" dirty="0" smtClean="0">
                <a:sym typeface="Wingdings" pitchFamily="2" charset="2"/>
              </a:rPr>
              <a:t>which is what artists really care about.</a:t>
            </a:r>
          </a:p>
          <a:p>
            <a:endParaRPr kumimoji="1" lang="en-US" altLang="ja-JP" baseline="0" dirty="0" smtClean="0">
              <a:sym typeface="Wingdings" pitchFamily="2" charset="2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7E2D8-922D-491F-84DF-CD117FB616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84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because of these reasons, it is still common today among artists to manually create quad meshes using tools such as 3D-Coat as shown here.</a:t>
            </a:r>
          </a:p>
          <a:p>
            <a:r>
              <a:rPr kumimoji="1" lang="en-US" altLang="ja-JP" baseline="0" dirty="0" smtClean="0"/>
              <a:t>however, as you can see, these tools are too basic at the moment, requiring lots of redundant user input.</a:t>
            </a:r>
          </a:p>
          <a:p>
            <a:r>
              <a:rPr kumimoji="1" lang="en-US" altLang="ja-JP" baseline="0" dirty="0" smtClean="0"/>
              <a:t>also, it is not easy at all to fill gaps between partially created meshes.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surprisingly, in the research community, there has been very little effort devoted to this direction.</a:t>
            </a:r>
          </a:p>
          <a:p>
            <a:r>
              <a:rPr kumimoji="1" lang="en-US" altLang="ja-JP" baseline="0" dirty="0" smtClean="0"/>
              <a:t>so our motivation is to propose some improvements here.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7E2D8-922D-491F-84DF-CD117FB616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70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 basic idea of our approach is</a:t>
            </a:r>
            <a:r>
              <a:rPr kumimoji="1" lang="en-US" altLang="ja-JP" baseline="0" dirty="0" smtClean="0"/>
              <a:t> to allow the user to directly sketch edge flows as freeform curves.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dirty="0" smtClean="0"/>
              <a:t>when such</a:t>
            </a:r>
            <a:r>
              <a:rPr kumimoji="1" lang="en-US" altLang="ja-JP" baseline="0" dirty="0" smtClean="0"/>
              <a:t> curves form a 4-sided region, the region becomes a patch consisting of multiple quads.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so</a:t>
            </a:r>
            <a:r>
              <a:rPr kumimoji="1" lang="en-US" altLang="ja-JP" baseline="0" dirty="0" smtClean="0"/>
              <a:t> the user’s task is to design a curve network that partitions the surface into patches.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our curve network representation is flexible, allowing T-junctions and 3-sided patches as well.</a:t>
            </a:r>
          </a:p>
          <a:p>
            <a:endParaRPr kumimoji="1" lang="en-US" altLang="ja-JP" baseline="0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7E2D8-922D-491F-84DF-CD117FB616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87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after</a:t>
            </a:r>
            <a:r>
              <a:rPr kumimoji="1" lang="en-US" altLang="ja-JP" baseline="0" dirty="0" smtClean="0"/>
              <a:t> specifying the patch layout, the user can control the topology of the resulting quad mesh by specifying the number of edge subdivisions at the patch boundaries.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dirty="0" smtClean="0"/>
              <a:t>(STOP</a:t>
            </a:r>
            <a:r>
              <a:rPr kumimoji="1" lang="en-US" altLang="ja-JP" baseline="0" dirty="0" smtClean="0"/>
              <a:t> WRITING SCRIPT FOR NOW! I can do it after the talk.)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7E2D8-922D-491F-84DF-CD117FB616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33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7E2D8-922D-491F-84DF-CD117FB616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49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7E2D8-922D-491F-84DF-CD117FB6165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65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75606"/>
            <a:ext cx="7772400" cy="896095"/>
          </a:xfrm>
        </p:spPr>
        <p:txBody>
          <a:bodyPr/>
          <a:lstStyle>
            <a:lvl1pPr>
              <a:defRPr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2890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21772" y="2301724"/>
            <a:ext cx="9252000" cy="107316"/>
            <a:chOff x="-21771" y="3068964"/>
            <a:chExt cx="9231873" cy="95088"/>
          </a:xfrm>
        </p:grpSpPr>
        <p:sp>
          <p:nvSpPr>
            <p:cNvPr id="9" name="Freihandform 9"/>
            <p:cNvSpPr/>
            <p:nvPr/>
          </p:nvSpPr>
          <p:spPr>
            <a:xfrm>
              <a:off x="-7260" y="3092034"/>
              <a:ext cx="9217362" cy="583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17365"/>
                <a:gd name="f7" fmla="val 58382"/>
                <a:gd name="f8" fmla="val 3156857"/>
                <a:gd name="f9" fmla="val 58057"/>
                <a:gd name="f10" fmla="val 4259943"/>
                <a:gd name="f11" fmla="val 59267"/>
                <a:gd name="f12" fmla="val 5737981"/>
                <a:gd name="f13" fmla="val 7257"/>
                <a:gd name="f14" fmla="val 6618514"/>
                <a:gd name="f15" fmla="val 7499047"/>
                <a:gd name="f16" fmla="val 8017933"/>
                <a:gd name="f17" fmla="val 54428"/>
                <a:gd name="f18" fmla="val 8440057"/>
                <a:gd name="f19" fmla="val 8862181"/>
                <a:gd name="f20" fmla="val 61686"/>
                <a:gd name="f21" fmla="val 9033933"/>
                <a:gd name="f22" fmla="val 33867"/>
                <a:gd name="f23" fmla="val 9151257"/>
                <a:gd name="f24" fmla="val 29029"/>
                <a:gd name="f25" fmla="val 9268581"/>
                <a:gd name="f26" fmla="val 24191"/>
                <a:gd name="f27" fmla="val 9206290"/>
                <a:gd name="f28" fmla="val 26610"/>
                <a:gd name="f29" fmla="val 9144000"/>
                <a:gd name="f30" fmla="+- 0 0 -90"/>
                <a:gd name="f31" fmla="*/ f3 1 9217365"/>
                <a:gd name="f32" fmla="*/ f4 1 58382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9217365"/>
                <a:gd name="f41" fmla="*/ f37 1 58382"/>
                <a:gd name="f42" fmla="*/ 0 f38 1"/>
                <a:gd name="f43" fmla="*/ 0 f37 1"/>
                <a:gd name="f44" fmla="*/ 3156857 f38 1"/>
                <a:gd name="f45" fmla="*/ 58057 f37 1"/>
                <a:gd name="f46" fmla="*/ 6618514 f38 1"/>
                <a:gd name="f47" fmla="*/ 7257 f37 1"/>
                <a:gd name="f48" fmla="*/ 8440057 f38 1"/>
                <a:gd name="f49" fmla="*/ 9151257 f38 1"/>
                <a:gd name="f50" fmla="*/ 29029 f37 1"/>
                <a:gd name="f51" fmla="*/ 9144000 f38 1"/>
                <a:gd name="f52" fmla="+- f39 0 f1"/>
                <a:gd name="f53" fmla="*/ f42 1 9217365"/>
                <a:gd name="f54" fmla="*/ f43 1 58382"/>
                <a:gd name="f55" fmla="*/ f44 1 9217365"/>
                <a:gd name="f56" fmla="*/ f45 1 58382"/>
                <a:gd name="f57" fmla="*/ f46 1 9217365"/>
                <a:gd name="f58" fmla="*/ f47 1 58382"/>
                <a:gd name="f59" fmla="*/ f48 1 9217365"/>
                <a:gd name="f60" fmla="*/ f49 1 9217365"/>
                <a:gd name="f61" fmla="*/ f50 1 58382"/>
                <a:gd name="f62" fmla="*/ f51 1 9217365"/>
                <a:gd name="f63" fmla="*/ f33 1 f40"/>
                <a:gd name="f64" fmla="*/ f34 1 f40"/>
                <a:gd name="f65" fmla="*/ f33 1 f41"/>
                <a:gd name="f66" fmla="*/ f35 1 f41"/>
                <a:gd name="f67" fmla="*/ f53 1 f40"/>
                <a:gd name="f68" fmla="*/ f54 1 f41"/>
                <a:gd name="f69" fmla="*/ f55 1 f40"/>
                <a:gd name="f70" fmla="*/ f56 1 f41"/>
                <a:gd name="f71" fmla="*/ f57 1 f40"/>
                <a:gd name="f72" fmla="*/ f58 1 f41"/>
                <a:gd name="f73" fmla="*/ f59 1 f40"/>
                <a:gd name="f74" fmla="*/ f60 1 f40"/>
                <a:gd name="f75" fmla="*/ f61 1 f41"/>
                <a:gd name="f76" fmla="*/ f62 1 f40"/>
                <a:gd name="f77" fmla="*/ f63 f31 1"/>
                <a:gd name="f78" fmla="*/ f64 f31 1"/>
                <a:gd name="f79" fmla="*/ f66 f32 1"/>
                <a:gd name="f80" fmla="*/ f65 f32 1"/>
                <a:gd name="f81" fmla="*/ f67 f31 1"/>
                <a:gd name="f82" fmla="*/ f68 f32 1"/>
                <a:gd name="f83" fmla="*/ f69 f31 1"/>
                <a:gd name="f84" fmla="*/ f70 f32 1"/>
                <a:gd name="f85" fmla="*/ f71 f31 1"/>
                <a:gd name="f86" fmla="*/ f72 f32 1"/>
                <a:gd name="f87" fmla="*/ f73 f31 1"/>
                <a:gd name="f88" fmla="*/ f74 f31 1"/>
                <a:gd name="f89" fmla="*/ f75 f32 1"/>
                <a:gd name="f90" fmla="*/ f76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87" y="f84"/>
                </a:cxn>
                <a:cxn ang="f52">
                  <a:pos x="f88" y="f89"/>
                </a:cxn>
                <a:cxn ang="f52">
                  <a:pos x="f90" y="f89"/>
                </a:cxn>
              </a:cxnLst>
              <a:rect l="f77" t="f80" r="f78" b="f79"/>
              <a:pathLst>
                <a:path w="9217365" h="58382">
                  <a:moveTo>
                    <a:pt x="f5" y="f5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9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24"/>
                  </a:cubicBezTo>
                </a:path>
              </a:pathLst>
            </a:custGeom>
            <a:noFill/>
            <a:ln w="19046">
              <a:solidFill>
                <a:srgbClr val="99CC33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99CC33"/>
                </a:solidFill>
                <a:uFillTx/>
                <a:latin typeface="Calibri"/>
              </a:endParaRPr>
            </a:p>
          </p:txBody>
        </p:sp>
        <p:sp>
          <p:nvSpPr>
            <p:cNvPr id="10" name="Freihandform 10"/>
            <p:cNvSpPr/>
            <p:nvPr/>
          </p:nvSpPr>
          <p:spPr>
            <a:xfrm>
              <a:off x="-7260" y="3068964"/>
              <a:ext cx="9151260" cy="950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51257"/>
                <a:gd name="f7" fmla="val 131343"/>
                <a:gd name="f8" fmla="val 37000"/>
                <a:gd name="f9" fmla="val 241904"/>
                <a:gd name="f10" fmla="val 16438"/>
                <a:gd name="f11" fmla="val 483809"/>
                <a:gd name="f12" fmla="val -4124"/>
                <a:gd name="f13" fmla="val 979714"/>
                <a:gd name="f14" fmla="val 714"/>
                <a:gd name="f15" fmla="val 1475619"/>
                <a:gd name="f16" fmla="val 5552"/>
                <a:gd name="f17" fmla="val 2310190"/>
                <a:gd name="f18" fmla="val 52724"/>
                <a:gd name="f19" fmla="val 2975428"/>
                <a:gd name="f20" fmla="val 66029"/>
                <a:gd name="f21" fmla="val 3640666"/>
                <a:gd name="f22" fmla="val 79334"/>
                <a:gd name="f23" fmla="val 4338562"/>
                <a:gd name="f24" fmla="val 85381"/>
                <a:gd name="f25" fmla="val 4971143"/>
                <a:gd name="f26" fmla="val 80543"/>
                <a:gd name="f27" fmla="val 5603724"/>
                <a:gd name="f28" fmla="val 75705"/>
                <a:gd name="f29" fmla="val 6770914"/>
                <a:gd name="f30" fmla="val 8164286"/>
                <a:gd name="f31" fmla="val 44257"/>
                <a:gd name="f32" fmla="val 8561010"/>
                <a:gd name="f33" fmla="val 59981"/>
                <a:gd name="f34" fmla="val 8856133"/>
                <a:gd name="f35" fmla="val 95662"/>
                <a:gd name="f36" fmla="+- 0 0 -90"/>
                <a:gd name="f37" fmla="*/ f3 1 9151257"/>
                <a:gd name="f38" fmla="*/ f4 1 131343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9151257"/>
                <a:gd name="f47" fmla="*/ f43 1 131343"/>
                <a:gd name="f48" fmla="*/ 0 f44 1"/>
                <a:gd name="f49" fmla="*/ 37000 f43 1"/>
                <a:gd name="f50" fmla="*/ 979714 f44 1"/>
                <a:gd name="f51" fmla="*/ 714 f43 1"/>
                <a:gd name="f52" fmla="*/ 2975428 f44 1"/>
                <a:gd name="f53" fmla="*/ 66029 f43 1"/>
                <a:gd name="f54" fmla="*/ 4971143 f44 1"/>
                <a:gd name="f55" fmla="*/ 80543 f43 1"/>
                <a:gd name="f56" fmla="*/ 6770914 f44 1"/>
                <a:gd name="f57" fmla="*/ 8164286 f44 1"/>
                <a:gd name="f58" fmla="*/ 44257 f43 1"/>
                <a:gd name="f59" fmla="*/ 9151257 f44 1"/>
                <a:gd name="f60" fmla="*/ 131343 f43 1"/>
                <a:gd name="f61" fmla="+- f45 0 f1"/>
                <a:gd name="f62" fmla="*/ f48 1 9151257"/>
                <a:gd name="f63" fmla="*/ f49 1 131343"/>
                <a:gd name="f64" fmla="*/ f50 1 9151257"/>
                <a:gd name="f65" fmla="*/ f51 1 131343"/>
                <a:gd name="f66" fmla="*/ f52 1 9151257"/>
                <a:gd name="f67" fmla="*/ f53 1 131343"/>
                <a:gd name="f68" fmla="*/ f54 1 9151257"/>
                <a:gd name="f69" fmla="*/ f55 1 131343"/>
                <a:gd name="f70" fmla="*/ f56 1 9151257"/>
                <a:gd name="f71" fmla="*/ f57 1 9151257"/>
                <a:gd name="f72" fmla="*/ f58 1 131343"/>
                <a:gd name="f73" fmla="*/ f59 1 9151257"/>
                <a:gd name="f74" fmla="*/ f60 1 131343"/>
                <a:gd name="f75" fmla="*/ f39 1 f46"/>
                <a:gd name="f76" fmla="*/ f40 1 f46"/>
                <a:gd name="f77" fmla="*/ f39 1 f47"/>
                <a:gd name="f78" fmla="*/ f41 1 f47"/>
                <a:gd name="f79" fmla="*/ f62 1 f46"/>
                <a:gd name="f80" fmla="*/ f63 1 f47"/>
                <a:gd name="f81" fmla="*/ f64 1 f46"/>
                <a:gd name="f82" fmla="*/ f65 1 f47"/>
                <a:gd name="f83" fmla="*/ f66 1 f46"/>
                <a:gd name="f84" fmla="*/ f67 1 f47"/>
                <a:gd name="f85" fmla="*/ f68 1 f46"/>
                <a:gd name="f86" fmla="*/ f69 1 f47"/>
                <a:gd name="f87" fmla="*/ f70 1 f46"/>
                <a:gd name="f88" fmla="*/ f71 1 f46"/>
                <a:gd name="f89" fmla="*/ f72 1 f47"/>
                <a:gd name="f90" fmla="*/ f73 1 f46"/>
                <a:gd name="f91" fmla="*/ f74 1 f47"/>
                <a:gd name="f92" fmla="*/ f75 f37 1"/>
                <a:gd name="f93" fmla="*/ f76 f37 1"/>
                <a:gd name="f94" fmla="*/ f78 f38 1"/>
                <a:gd name="f95" fmla="*/ f77 f38 1"/>
                <a:gd name="f96" fmla="*/ f79 f37 1"/>
                <a:gd name="f97" fmla="*/ f80 f38 1"/>
                <a:gd name="f98" fmla="*/ f81 f37 1"/>
                <a:gd name="f99" fmla="*/ f82 f38 1"/>
                <a:gd name="f100" fmla="*/ f83 f37 1"/>
                <a:gd name="f101" fmla="*/ f84 f38 1"/>
                <a:gd name="f102" fmla="*/ f85 f37 1"/>
                <a:gd name="f103" fmla="*/ f86 f38 1"/>
                <a:gd name="f104" fmla="*/ f87 f37 1"/>
                <a:gd name="f105" fmla="*/ f88 f37 1"/>
                <a:gd name="f106" fmla="*/ f89 f38 1"/>
                <a:gd name="f107" fmla="*/ f90 f37 1"/>
                <a:gd name="f108" fmla="*/ f91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96" y="f97"/>
                </a:cxn>
                <a:cxn ang="f61">
                  <a:pos x="f98" y="f99"/>
                </a:cxn>
                <a:cxn ang="f61">
                  <a:pos x="f100" y="f101"/>
                </a:cxn>
                <a:cxn ang="f61">
                  <a:pos x="f102" y="f103"/>
                </a:cxn>
                <a:cxn ang="f61">
                  <a:pos x="f104" y="f97"/>
                </a:cxn>
                <a:cxn ang="f61">
                  <a:pos x="f105" y="f106"/>
                </a:cxn>
                <a:cxn ang="f61">
                  <a:pos x="f107" y="f108"/>
                </a:cxn>
              </a:cxnLst>
              <a:rect l="f92" t="f95" r="f93" b="f94"/>
              <a:pathLst>
                <a:path w="9151257" h="131343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8"/>
                    <a:pt x="f29" y="f8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6" y="f7"/>
                  </a:cubicBezTo>
                </a:path>
              </a:pathLst>
            </a:custGeom>
            <a:noFill/>
            <a:ln w="19046">
              <a:solidFill>
                <a:srgbClr val="99CC33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Freihandform 11"/>
            <p:cNvSpPr/>
            <p:nvPr/>
          </p:nvSpPr>
          <p:spPr>
            <a:xfrm>
              <a:off x="-21771" y="3105988"/>
              <a:ext cx="9165771" cy="5805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65771"/>
                <a:gd name="f7" fmla="val 58057"/>
                <a:gd name="f8" fmla="val 7257"/>
                <a:gd name="f9" fmla="val 2532742"/>
                <a:gd name="f10" fmla="val 3328609"/>
                <a:gd name="f11" fmla="val 6048"/>
                <a:gd name="f12" fmla="val 4775200"/>
                <a:gd name="f13" fmla="val 43543"/>
                <a:gd name="f14" fmla="val 5820228"/>
                <a:gd name="f15" fmla="val 6148009"/>
                <a:gd name="f16" fmla="val 6741885"/>
                <a:gd name="f17" fmla="val 8643257"/>
                <a:gd name="f18" fmla="val 36286"/>
                <a:gd name="f19" fmla="val 9047238"/>
                <a:gd name="f20" fmla="val 37496"/>
                <a:gd name="f21" fmla="val 9106504"/>
                <a:gd name="f22" fmla="val 44148"/>
                <a:gd name="f23" fmla="val 50800"/>
                <a:gd name="f24" fmla="+- 0 0 -90"/>
                <a:gd name="f25" fmla="*/ f3 1 9165771"/>
                <a:gd name="f26" fmla="*/ f4 1 58057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9165771"/>
                <a:gd name="f35" fmla="*/ f31 1 58057"/>
                <a:gd name="f36" fmla="*/ 0 f32 1"/>
                <a:gd name="f37" fmla="*/ 7257 f31 1"/>
                <a:gd name="f38" fmla="*/ 2532742 f32 1"/>
                <a:gd name="f39" fmla="*/ 0 f31 1"/>
                <a:gd name="f40" fmla="*/ 4775200 f32 1"/>
                <a:gd name="f41" fmla="*/ 43543 f31 1"/>
                <a:gd name="f42" fmla="*/ 5820228 f32 1"/>
                <a:gd name="f43" fmla="*/ 58057 f31 1"/>
                <a:gd name="f44" fmla="*/ 6741885 f32 1"/>
                <a:gd name="f45" fmla="*/ 8643257 f32 1"/>
                <a:gd name="f46" fmla="*/ 36286 f31 1"/>
                <a:gd name="f47" fmla="*/ 9165771 f32 1"/>
                <a:gd name="f48" fmla="*/ 50800 f31 1"/>
                <a:gd name="f49" fmla="+- f33 0 f1"/>
                <a:gd name="f50" fmla="*/ f36 1 9165771"/>
                <a:gd name="f51" fmla="*/ f37 1 58057"/>
                <a:gd name="f52" fmla="*/ f38 1 9165771"/>
                <a:gd name="f53" fmla="*/ f39 1 58057"/>
                <a:gd name="f54" fmla="*/ f40 1 9165771"/>
                <a:gd name="f55" fmla="*/ f41 1 58057"/>
                <a:gd name="f56" fmla="*/ f42 1 9165771"/>
                <a:gd name="f57" fmla="*/ f43 1 58057"/>
                <a:gd name="f58" fmla="*/ f44 1 9165771"/>
                <a:gd name="f59" fmla="*/ f45 1 9165771"/>
                <a:gd name="f60" fmla="*/ f46 1 58057"/>
                <a:gd name="f61" fmla="*/ f47 1 9165771"/>
                <a:gd name="f62" fmla="*/ f48 1 58057"/>
                <a:gd name="f63" fmla="*/ f27 1 f34"/>
                <a:gd name="f64" fmla="*/ f28 1 f34"/>
                <a:gd name="f65" fmla="*/ f27 1 f35"/>
                <a:gd name="f66" fmla="*/ f29 1 f35"/>
                <a:gd name="f67" fmla="*/ f50 1 f34"/>
                <a:gd name="f68" fmla="*/ f51 1 f35"/>
                <a:gd name="f69" fmla="*/ f52 1 f34"/>
                <a:gd name="f70" fmla="*/ f53 1 f35"/>
                <a:gd name="f71" fmla="*/ f54 1 f34"/>
                <a:gd name="f72" fmla="*/ f55 1 f35"/>
                <a:gd name="f73" fmla="*/ f56 1 f34"/>
                <a:gd name="f74" fmla="*/ f57 1 f35"/>
                <a:gd name="f75" fmla="*/ f58 1 f34"/>
                <a:gd name="f76" fmla="*/ f59 1 f34"/>
                <a:gd name="f77" fmla="*/ f60 1 f35"/>
                <a:gd name="f78" fmla="*/ f61 1 f34"/>
                <a:gd name="f79" fmla="*/ f62 1 f35"/>
                <a:gd name="f80" fmla="*/ f63 f25 1"/>
                <a:gd name="f81" fmla="*/ f64 f25 1"/>
                <a:gd name="f82" fmla="*/ f66 f26 1"/>
                <a:gd name="f83" fmla="*/ f65 f26 1"/>
                <a:gd name="f84" fmla="*/ f67 f25 1"/>
                <a:gd name="f85" fmla="*/ f68 f26 1"/>
                <a:gd name="f86" fmla="*/ f69 f25 1"/>
                <a:gd name="f87" fmla="*/ f70 f26 1"/>
                <a:gd name="f88" fmla="*/ f71 f25 1"/>
                <a:gd name="f89" fmla="*/ f72 f26 1"/>
                <a:gd name="f90" fmla="*/ f73 f25 1"/>
                <a:gd name="f91" fmla="*/ f74 f26 1"/>
                <a:gd name="f92" fmla="*/ f75 f25 1"/>
                <a:gd name="f93" fmla="*/ f76 f25 1"/>
                <a:gd name="f94" fmla="*/ f77 f26 1"/>
                <a:gd name="f95" fmla="*/ f78 f25 1"/>
                <a:gd name="f96" fmla="*/ f79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84" y="f85"/>
                </a:cxn>
                <a:cxn ang="f49">
                  <a:pos x="f86" y="f87"/>
                </a:cxn>
                <a:cxn ang="f49">
                  <a:pos x="f88" y="f89"/>
                </a:cxn>
                <a:cxn ang="f49">
                  <a:pos x="f90" y="f91"/>
                </a:cxn>
                <a:cxn ang="f49">
                  <a:pos x="f92" y="f89"/>
                </a:cxn>
                <a:cxn ang="f49">
                  <a:pos x="f93" y="f94"/>
                </a:cxn>
                <a:cxn ang="f49">
                  <a:pos x="f95" y="f96"/>
                </a:cxn>
              </a:cxnLst>
              <a:rect l="f80" t="f83" r="f81" b="f82"/>
              <a:pathLst>
                <a:path w="9165771" h="58057">
                  <a:moveTo>
                    <a:pt x="f5" y="f8"/>
                  </a:moveTo>
                  <a:lnTo>
                    <a:pt x="f9" y="f5"/>
                  </a:lnTo>
                  <a:cubicBezTo>
                    <a:pt x="f10" y="f11"/>
                    <a:pt x="f12" y="f13"/>
                    <a:pt x="f12" y="f13"/>
                  </a:cubicBezTo>
                  <a:lnTo>
                    <a:pt x="f14" y="f7"/>
                  </a:lnTo>
                  <a:cubicBezTo>
                    <a:pt x="f15" y="f7"/>
                    <a:pt x="f16" y="f13"/>
                    <a:pt x="f16" y="f13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6" y="f23"/>
                  </a:cubicBezTo>
                </a:path>
              </a:pathLst>
            </a:custGeom>
            <a:noFill/>
            <a:ln w="19046">
              <a:solidFill>
                <a:srgbClr val="99CC33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pic>
        <p:nvPicPr>
          <p:cNvPr id="16" name="Picture 15" descr="IGL-Logo-Name-RGB-tight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00" y="4409663"/>
            <a:ext cx="1188000" cy="6766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0" y="4448663"/>
            <a:ext cx="2232000" cy="598687"/>
          </a:xfrm>
          <a:prstGeom prst="rect">
            <a:avLst/>
          </a:prstGeom>
        </p:spPr>
      </p:pic>
      <p:pic>
        <p:nvPicPr>
          <p:cNvPr id="1026" name="Picture 2" descr="C:\Users\kenshi\Documents\ETH\IGL-Logo\drz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363" y="4424006"/>
            <a:ext cx="2584338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41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365522"/>
          </a:xfrm>
        </p:spPr>
        <p:txBody>
          <a:bodyPr>
            <a:noAutofit/>
          </a:bodyPr>
          <a:lstStyle>
            <a:lvl1pPr>
              <a:defRPr sz="3600"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0"/>
            <a:ext cx="8229600" cy="3429001"/>
          </a:xfrm>
        </p:spPr>
        <p:txBody>
          <a:bodyPr>
            <a:normAutofit/>
          </a:bodyPr>
          <a:lstStyle>
            <a:lvl1pPr marL="342900" indent="-342900">
              <a:buClr>
                <a:srgbClr val="99CC33"/>
              </a:buClr>
              <a:buSzPct val="80000"/>
              <a:buFont typeface="Calibri" pitchFamily="34" charset="0"/>
              <a:buChar char="●"/>
              <a:defRPr sz="2400">
                <a:latin typeface="+mj-lt"/>
                <a:cs typeface="Arial" pitchFamily="34" charset="0"/>
              </a:defRPr>
            </a:lvl1pPr>
            <a:lvl2pPr marL="742950" indent="-285750">
              <a:buClr>
                <a:srgbClr val="99CC33"/>
              </a:buClr>
              <a:buFont typeface="Wingdings" pitchFamily="2" charset="2"/>
              <a:buChar char="§"/>
              <a:defRPr sz="2000">
                <a:latin typeface="+mj-lt"/>
                <a:cs typeface="Arial" pitchFamily="34" charset="0"/>
              </a:defRPr>
            </a:lvl2pPr>
            <a:lvl3pPr>
              <a:buClr>
                <a:srgbClr val="99CC33"/>
              </a:buClr>
              <a:defRPr sz="1800">
                <a:latin typeface="+mj-lt"/>
                <a:cs typeface="Arial" pitchFamily="34" charset="0"/>
              </a:defRPr>
            </a:lvl3pPr>
            <a:lvl4pPr marL="1600200" indent="-228600">
              <a:buClr>
                <a:srgbClr val="99CC33"/>
              </a:buClr>
              <a:buFont typeface="Wingdings" pitchFamily="2" charset="2"/>
              <a:buChar char="§"/>
              <a:defRPr sz="1600">
                <a:latin typeface="+mj-lt"/>
                <a:cs typeface="Arial" pitchFamily="34" charset="0"/>
              </a:defRPr>
            </a:lvl4pPr>
            <a:lvl5pPr marL="2057400" indent="-228600">
              <a:buClr>
                <a:schemeClr val="bg1">
                  <a:lumMod val="75000"/>
                </a:schemeClr>
              </a:buClr>
              <a:buFont typeface="Arial" pitchFamily="34" charset="0"/>
              <a:buChar char="•"/>
              <a:defRPr sz="1600"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21771" y="728783"/>
            <a:ext cx="9231873" cy="108000"/>
            <a:chOff x="-21771" y="872995"/>
            <a:chExt cx="9231873" cy="95089"/>
          </a:xfrm>
        </p:grpSpPr>
        <p:sp>
          <p:nvSpPr>
            <p:cNvPr id="8" name="Freihandform 8"/>
            <p:cNvSpPr/>
            <p:nvPr/>
          </p:nvSpPr>
          <p:spPr>
            <a:xfrm>
              <a:off x="-7260" y="896075"/>
              <a:ext cx="9217362" cy="583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17365"/>
                <a:gd name="f7" fmla="val 58382"/>
                <a:gd name="f8" fmla="val 3156857"/>
                <a:gd name="f9" fmla="val 58057"/>
                <a:gd name="f10" fmla="val 4259943"/>
                <a:gd name="f11" fmla="val 59267"/>
                <a:gd name="f12" fmla="val 5737981"/>
                <a:gd name="f13" fmla="val 7257"/>
                <a:gd name="f14" fmla="val 6618514"/>
                <a:gd name="f15" fmla="val 7499047"/>
                <a:gd name="f16" fmla="val 8017933"/>
                <a:gd name="f17" fmla="val 54428"/>
                <a:gd name="f18" fmla="val 8440057"/>
                <a:gd name="f19" fmla="val 8862181"/>
                <a:gd name="f20" fmla="val 61686"/>
                <a:gd name="f21" fmla="val 9033933"/>
                <a:gd name="f22" fmla="val 33867"/>
                <a:gd name="f23" fmla="val 9151257"/>
                <a:gd name="f24" fmla="val 29029"/>
                <a:gd name="f25" fmla="val 9268581"/>
                <a:gd name="f26" fmla="val 24191"/>
                <a:gd name="f27" fmla="val 9206290"/>
                <a:gd name="f28" fmla="val 26610"/>
                <a:gd name="f29" fmla="val 9144000"/>
                <a:gd name="f30" fmla="+- 0 0 -90"/>
                <a:gd name="f31" fmla="*/ f3 1 9217365"/>
                <a:gd name="f32" fmla="*/ f4 1 58382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9217365"/>
                <a:gd name="f41" fmla="*/ f37 1 58382"/>
                <a:gd name="f42" fmla="*/ 0 f38 1"/>
                <a:gd name="f43" fmla="*/ 0 f37 1"/>
                <a:gd name="f44" fmla="*/ 3156857 f38 1"/>
                <a:gd name="f45" fmla="*/ 58057 f37 1"/>
                <a:gd name="f46" fmla="*/ 6618514 f38 1"/>
                <a:gd name="f47" fmla="*/ 7257 f37 1"/>
                <a:gd name="f48" fmla="*/ 8440057 f38 1"/>
                <a:gd name="f49" fmla="*/ 9151257 f38 1"/>
                <a:gd name="f50" fmla="*/ 29029 f37 1"/>
                <a:gd name="f51" fmla="*/ 9144000 f38 1"/>
                <a:gd name="f52" fmla="+- f39 0 f1"/>
                <a:gd name="f53" fmla="*/ f42 1 9217365"/>
                <a:gd name="f54" fmla="*/ f43 1 58382"/>
                <a:gd name="f55" fmla="*/ f44 1 9217365"/>
                <a:gd name="f56" fmla="*/ f45 1 58382"/>
                <a:gd name="f57" fmla="*/ f46 1 9217365"/>
                <a:gd name="f58" fmla="*/ f47 1 58382"/>
                <a:gd name="f59" fmla="*/ f48 1 9217365"/>
                <a:gd name="f60" fmla="*/ f49 1 9217365"/>
                <a:gd name="f61" fmla="*/ f50 1 58382"/>
                <a:gd name="f62" fmla="*/ f51 1 9217365"/>
                <a:gd name="f63" fmla="*/ f33 1 f40"/>
                <a:gd name="f64" fmla="*/ f34 1 f40"/>
                <a:gd name="f65" fmla="*/ f33 1 f41"/>
                <a:gd name="f66" fmla="*/ f35 1 f41"/>
                <a:gd name="f67" fmla="*/ f53 1 f40"/>
                <a:gd name="f68" fmla="*/ f54 1 f41"/>
                <a:gd name="f69" fmla="*/ f55 1 f40"/>
                <a:gd name="f70" fmla="*/ f56 1 f41"/>
                <a:gd name="f71" fmla="*/ f57 1 f40"/>
                <a:gd name="f72" fmla="*/ f58 1 f41"/>
                <a:gd name="f73" fmla="*/ f59 1 f40"/>
                <a:gd name="f74" fmla="*/ f60 1 f40"/>
                <a:gd name="f75" fmla="*/ f61 1 f41"/>
                <a:gd name="f76" fmla="*/ f62 1 f40"/>
                <a:gd name="f77" fmla="*/ f63 f31 1"/>
                <a:gd name="f78" fmla="*/ f64 f31 1"/>
                <a:gd name="f79" fmla="*/ f66 f32 1"/>
                <a:gd name="f80" fmla="*/ f65 f32 1"/>
                <a:gd name="f81" fmla="*/ f67 f31 1"/>
                <a:gd name="f82" fmla="*/ f68 f32 1"/>
                <a:gd name="f83" fmla="*/ f69 f31 1"/>
                <a:gd name="f84" fmla="*/ f70 f32 1"/>
                <a:gd name="f85" fmla="*/ f71 f31 1"/>
                <a:gd name="f86" fmla="*/ f72 f32 1"/>
                <a:gd name="f87" fmla="*/ f73 f31 1"/>
                <a:gd name="f88" fmla="*/ f74 f31 1"/>
                <a:gd name="f89" fmla="*/ f75 f32 1"/>
                <a:gd name="f90" fmla="*/ f76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87" y="f84"/>
                </a:cxn>
                <a:cxn ang="f52">
                  <a:pos x="f88" y="f89"/>
                </a:cxn>
                <a:cxn ang="f52">
                  <a:pos x="f90" y="f89"/>
                </a:cxn>
              </a:cxnLst>
              <a:rect l="f77" t="f80" r="f78" b="f79"/>
              <a:pathLst>
                <a:path w="9217365" h="58382">
                  <a:moveTo>
                    <a:pt x="f5" y="f5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9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24"/>
                  </a:cubicBezTo>
                </a:path>
              </a:pathLst>
            </a:custGeom>
            <a:noFill/>
            <a:ln w="19046">
              <a:solidFill>
                <a:srgbClr val="99CC33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99CC33"/>
                </a:solidFill>
                <a:uFillTx/>
                <a:latin typeface="+mj-lt"/>
              </a:endParaRPr>
            </a:p>
          </p:txBody>
        </p:sp>
        <p:sp>
          <p:nvSpPr>
            <p:cNvPr id="9" name="Freihandform 9"/>
            <p:cNvSpPr/>
            <p:nvPr/>
          </p:nvSpPr>
          <p:spPr>
            <a:xfrm>
              <a:off x="-7260" y="872995"/>
              <a:ext cx="9151260" cy="950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51257"/>
                <a:gd name="f7" fmla="val 131343"/>
                <a:gd name="f8" fmla="val 37000"/>
                <a:gd name="f9" fmla="val 241904"/>
                <a:gd name="f10" fmla="val 16438"/>
                <a:gd name="f11" fmla="val 483809"/>
                <a:gd name="f12" fmla="val -4124"/>
                <a:gd name="f13" fmla="val 979714"/>
                <a:gd name="f14" fmla="val 714"/>
                <a:gd name="f15" fmla="val 1475619"/>
                <a:gd name="f16" fmla="val 5552"/>
                <a:gd name="f17" fmla="val 2310190"/>
                <a:gd name="f18" fmla="val 52724"/>
                <a:gd name="f19" fmla="val 2975428"/>
                <a:gd name="f20" fmla="val 66029"/>
                <a:gd name="f21" fmla="val 3640666"/>
                <a:gd name="f22" fmla="val 79334"/>
                <a:gd name="f23" fmla="val 4338562"/>
                <a:gd name="f24" fmla="val 85381"/>
                <a:gd name="f25" fmla="val 4971143"/>
                <a:gd name="f26" fmla="val 80543"/>
                <a:gd name="f27" fmla="val 5603724"/>
                <a:gd name="f28" fmla="val 75705"/>
                <a:gd name="f29" fmla="val 6770914"/>
                <a:gd name="f30" fmla="val 8164286"/>
                <a:gd name="f31" fmla="val 44257"/>
                <a:gd name="f32" fmla="val 8561010"/>
                <a:gd name="f33" fmla="val 59981"/>
                <a:gd name="f34" fmla="val 8856133"/>
                <a:gd name="f35" fmla="val 95662"/>
                <a:gd name="f36" fmla="+- 0 0 -90"/>
                <a:gd name="f37" fmla="*/ f3 1 9151257"/>
                <a:gd name="f38" fmla="*/ f4 1 131343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9151257"/>
                <a:gd name="f47" fmla="*/ f43 1 131343"/>
                <a:gd name="f48" fmla="*/ 0 f44 1"/>
                <a:gd name="f49" fmla="*/ 37000 f43 1"/>
                <a:gd name="f50" fmla="*/ 979714 f44 1"/>
                <a:gd name="f51" fmla="*/ 714 f43 1"/>
                <a:gd name="f52" fmla="*/ 2975428 f44 1"/>
                <a:gd name="f53" fmla="*/ 66029 f43 1"/>
                <a:gd name="f54" fmla="*/ 4971143 f44 1"/>
                <a:gd name="f55" fmla="*/ 80543 f43 1"/>
                <a:gd name="f56" fmla="*/ 6770914 f44 1"/>
                <a:gd name="f57" fmla="*/ 8164286 f44 1"/>
                <a:gd name="f58" fmla="*/ 44257 f43 1"/>
                <a:gd name="f59" fmla="*/ 9151257 f44 1"/>
                <a:gd name="f60" fmla="*/ 131343 f43 1"/>
                <a:gd name="f61" fmla="+- f45 0 f1"/>
                <a:gd name="f62" fmla="*/ f48 1 9151257"/>
                <a:gd name="f63" fmla="*/ f49 1 131343"/>
                <a:gd name="f64" fmla="*/ f50 1 9151257"/>
                <a:gd name="f65" fmla="*/ f51 1 131343"/>
                <a:gd name="f66" fmla="*/ f52 1 9151257"/>
                <a:gd name="f67" fmla="*/ f53 1 131343"/>
                <a:gd name="f68" fmla="*/ f54 1 9151257"/>
                <a:gd name="f69" fmla="*/ f55 1 131343"/>
                <a:gd name="f70" fmla="*/ f56 1 9151257"/>
                <a:gd name="f71" fmla="*/ f57 1 9151257"/>
                <a:gd name="f72" fmla="*/ f58 1 131343"/>
                <a:gd name="f73" fmla="*/ f59 1 9151257"/>
                <a:gd name="f74" fmla="*/ f60 1 131343"/>
                <a:gd name="f75" fmla="*/ f39 1 f46"/>
                <a:gd name="f76" fmla="*/ f40 1 f46"/>
                <a:gd name="f77" fmla="*/ f39 1 f47"/>
                <a:gd name="f78" fmla="*/ f41 1 f47"/>
                <a:gd name="f79" fmla="*/ f62 1 f46"/>
                <a:gd name="f80" fmla="*/ f63 1 f47"/>
                <a:gd name="f81" fmla="*/ f64 1 f46"/>
                <a:gd name="f82" fmla="*/ f65 1 f47"/>
                <a:gd name="f83" fmla="*/ f66 1 f46"/>
                <a:gd name="f84" fmla="*/ f67 1 f47"/>
                <a:gd name="f85" fmla="*/ f68 1 f46"/>
                <a:gd name="f86" fmla="*/ f69 1 f47"/>
                <a:gd name="f87" fmla="*/ f70 1 f46"/>
                <a:gd name="f88" fmla="*/ f71 1 f46"/>
                <a:gd name="f89" fmla="*/ f72 1 f47"/>
                <a:gd name="f90" fmla="*/ f73 1 f46"/>
                <a:gd name="f91" fmla="*/ f74 1 f47"/>
                <a:gd name="f92" fmla="*/ f75 f37 1"/>
                <a:gd name="f93" fmla="*/ f76 f37 1"/>
                <a:gd name="f94" fmla="*/ f78 f38 1"/>
                <a:gd name="f95" fmla="*/ f77 f38 1"/>
                <a:gd name="f96" fmla="*/ f79 f37 1"/>
                <a:gd name="f97" fmla="*/ f80 f38 1"/>
                <a:gd name="f98" fmla="*/ f81 f37 1"/>
                <a:gd name="f99" fmla="*/ f82 f38 1"/>
                <a:gd name="f100" fmla="*/ f83 f37 1"/>
                <a:gd name="f101" fmla="*/ f84 f38 1"/>
                <a:gd name="f102" fmla="*/ f85 f37 1"/>
                <a:gd name="f103" fmla="*/ f86 f38 1"/>
                <a:gd name="f104" fmla="*/ f87 f37 1"/>
                <a:gd name="f105" fmla="*/ f88 f37 1"/>
                <a:gd name="f106" fmla="*/ f89 f38 1"/>
                <a:gd name="f107" fmla="*/ f90 f37 1"/>
                <a:gd name="f108" fmla="*/ f91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96" y="f97"/>
                </a:cxn>
                <a:cxn ang="f61">
                  <a:pos x="f98" y="f99"/>
                </a:cxn>
                <a:cxn ang="f61">
                  <a:pos x="f100" y="f101"/>
                </a:cxn>
                <a:cxn ang="f61">
                  <a:pos x="f102" y="f103"/>
                </a:cxn>
                <a:cxn ang="f61">
                  <a:pos x="f104" y="f97"/>
                </a:cxn>
                <a:cxn ang="f61">
                  <a:pos x="f105" y="f106"/>
                </a:cxn>
                <a:cxn ang="f61">
                  <a:pos x="f107" y="f108"/>
                </a:cxn>
              </a:cxnLst>
              <a:rect l="f92" t="f95" r="f93" b="f94"/>
              <a:pathLst>
                <a:path w="9151257" h="131343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8"/>
                    <a:pt x="f29" y="f8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6" y="f7"/>
                  </a:cubicBezTo>
                </a:path>
              </a:pathLst>
            </a:custGeom>
            <a:noFill/>
            <a:ln w="19046">
              <a:solidFill>
                <a:srgbClr val="99CC33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+mj-lt"/>
              </a:endParaRPr>
            </a:p>
          </p:txBody>
        </p:sp>
        <p:sp>
          <p:nvSpPr>
            <p:cNvPr id="10" name="Freihandform 10"/>
            <p:cNvSpPr/>
            <p:nvPr/>
          </p:nvSpPr>
          <p:spPr>
            <a:xfrm>
              <a:off x="-21771" y="910029"/>
              <a:ext cx="9165771" cy="5805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65771"/>
                <a:gd name="f7" fmla="val 58057"/>
                <a:gd name="f8" fmla="val 7257"/>
                <a:gd name="f9" fmla="val 2532742"/>
                <a:gd name="f10" fmla="val 3328609"/>
                <a:gd name="f11" fmla="val 6048"/>
                <a:gd name="f12" fmla="val 4775200"/>
                <a:gd name="f13" fmla="val 43543"/>
                <a:gd name="f14" fmla="val 5820228"/>
                <a:gd name="f15" fmla="val 6148009"/>
                <a:gd name="f16" fmla="val 6741885"/>
                <a:gd name="f17" fmla="val 8643257"/>
                <a:gd name="f18" fmla="val 36286"/>
                <a:gd name="f19" fmla="val 9047238"/>
                <a:gd name="f20" fmla="val 37496"/>
                <a:gd name="f21" fmla="val 9106504"/>
                <a:gd name="f22" fmla="val 44148"/>
                <a:gd name="f23" fmla="val 50800"/>
                <a:gd name="f24" fmla="+- 0 0 -90"/>
                <a:gd name="f25" fmla="*/ f3 1 9165771"/>
                <a:gd name="f26" fmla="*/ f4 1 58057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9165771"/>
                <a:gd name="f35" fmla="*/ f31 1 58057"/>
                <a:gd name="f36" fmla="*/ 0 f32 1"/>
                <a:gd name="f37" fmla="*/ 7257 f31 1"/>
                <a:gd name="f38" fmla="*/ 2532742 f32 1"/>
                <a:gd name="f39" fmla="*/ 0 f31 1"/>
                <a:gd name="f40" fmla="*/ 4775200 f32 1"/>
                <a:gd name="f41" fmla="*/ 43543 f31 1"/>
                <a:gd name="f42" fmla="*/ 5820228 f32 1"/>
                <a:gd name="f43" fmla="*/ 58057 f31 1"/>
                <a:gd name="f44" fmla="*/ 6741885 f32 1"/>
                <a:gd name="f45" fmla="*/ 8643257 f32 1"/>
                <a:gd name="f46" fmla="*/ 36286 f31 1"/>
                <a:gd name="f47" fmla="*/ 9165771 f32 1"/>
                <a:gd name="f48" fmla="*/ 50800 f31 1"/>
                <a:gd name="f49" fmla="+- f33 0 f1"/>
                <a:gd name="f50" fmla="*/ f36 1 9165771"/>
                <a:gd name="f51" fmla="*/ f37 1 58057"/>
                <a:gd name="f52" fmla="*/ f38 1 9165771"/>
                <a:gd name="f53" fmla="*/ f39 1 58057"/>
                <a:gd name="f54" fmla="*/ f40 1 9165771"/>
                <a:gd name="f55" fmla="*/ f41 1 58057"/>
                <a:gd name="f56" fmla="*/ f42 1 9165771"/>
                <a:gd name="f57" fmla="*/ f43 1 58057"/>
                <a:gd name="f58" fmla="*/ f44 1 9165771"/>
                <a:gd name="f59" fmla="*/ f45 1 9165771"/>
                <a:gd name="f60" fmla="*/ f46 1 58057"/>
                <a:gd name="f61" fmla="*/ f47 1 9165771"/>
                <a:gd name="f62" fmla="*/ f48 1 58057"/>
                <a:gd name="f63" fmla="*/ f27 1 f34"/>
                <a:gd name="f64" fmla="*/ f28 1 f34"/>
                <a:gd name="f65" fmla="*/ f27 1 f35"/>
                <a:gd name="f66" fmla="*/ f29 1 f35"/>
                <a:gd name="f67" fmla="*/ f50 1 f34"/>
                <a:gd name="f68" fmla="*/ f51 1 f35"/>
                <a:gd name="f69" fmla="*/ f52 1 f34"/>
                <a:gd name="f70" fmla="*/ f53 1 f35"/>
                <a:gd name="f71" fmla="*/ f54 1 f34"/>
                <a:gd name="f72" fmla="*/ f55 1 f35"/>
                <a:gd name="f73" fmla="*/ f56 1 f34"/>
                <a:gd name="f74" fmla="*/ f57 1 f35"/>
                <a:gd name="f75" fmla="*/ f58 1 f34"/>
                <a:gd name="f76" fmla="*/ f59 1 f34"/>
                <a:gd name="f77" fmla="*/ f60 1 f35"/>
                <a:gd name="f78" fmla="*/ f61 1 f34"/>
                <a:gd name="f79" fmla="*/ f62 1 f35"/>
                <a:gd name="f80" fmla="*/ f63 f25 1"/>
                <a:gd name="f81" fmla="*/ f64 f25 1"/>
                <a:gd name="f82" fmla="*/ f66 f26 1"/>
                <a:gd name="f83" fmla="*/ f65 f26 1"/>
                <a:gd name="f84" fmla="*/ f67 f25 1"/>
                <a:gd name="f85" fmla="*/ f68 f26 1"/>
                <a:gd name="f86" fmla="*/ f69 f25 1"/>
                <a:gd name="f87" fmla="*/ f70 f26 1"/>
                <a:gd name="f88" fmla="*/ f71 f25 1"/>
                <a:gd name="f89" fmla="*/ f72 f26 1"/>
                <a:gd name="f90" fmla="*/ f73 f25 1"/>
                <a:gd name="f91" fmla="*/ f74 f26 1"/>
                <a:gd name="f92" fmla="*/ f75 f25 1"/>
                <a:gd name="f93" fmla="*/ f76 f25 1"/>
                <a:gd name="f94" fmla="*/ f77 f26 1"/>
                <a:gd name="f95" fmla="*/ f78 f25 1"/>
                <a:gd name="f96" fmla="*/ f79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84" y="f85"/>
                </a:cxn>
                <a:cxn ang="f49">
                  <a:pos x="f86" y="f87"/>
                </a:cxn>
                <a:cxn ang="f49">
                  <a:pos x="f88" y="f89"/>
                </a:cxn>
                <a:cxn ang="f49">
                  <a:pos x="f90" y="f91"/>
                </a:cxn>
                <a:cxn ang="f49">
                  <a:pos x="f92" y="f89"/>
                </a:cxn>
                <a:cxn ang="f49">
                  <a:pos x="f93" y="f94"/>
                </a:cxn>
                <a:cxn ang="f49">
                  <a:pos x="f95" y="f96"/>
                </a:cxn>
              </a:cxnLst>
              <a:rect l="f80" t="f83" r="f81" b="f82"/>
              <a:pathLst>
                <a:path w="9165771" h="58057">
                  <a:moveTo>
                    <a:pt x="f5" y="f8"/>
                  </a:moveTo>
                  <a:lnTo>
                    <a:pt x="f9" y="f5"/>
                  </a:lnTo>
                  <a:cubicBezTo>
                    <a:pt x="f10" y="f11"/>
                    <a:pt x="f12" y="f13"/>
                    <a:pt x="f12" y="f13"/>
                  </a:cubicBezTo>
                  <a:lnTo>
                    <a:pt x="f14" y="f7"/>
                  </a:lnTo>
                  <a:cubicBezTo>
                    <a:pt x="f15" y="f7"/>
                    <a:pt x="f16" y="f13"/>
                    <a:pt x="f16" y="f13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6" y="f23"/>
                  </a:cubicBezTo>
                </a:path>
              </a:pathLst>
            </a:custGeom>
            <a:noFill/>
            <a:ln w="19046">
              <a:solidFill>
                <a:srgbClr val="99CC33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+mj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36511" y="4546943"/>
            <a:ext cx="9231873" cy="77036"/>
            <a:chOff x="-36511" y="6062590"/>
            <a:chExt cx="9231873" cy="102715"/>
          </a:xfrm>
        </p:grpSpPr>
        <p:sp>
          <p:nvSpPr>
            <p:cNvPr id="12" name="Freihandform 11"/>
            <p:cNvSpPr/>
            <p:nvPr/>
          </p:nvSpPr>
          <p:spPr>
            <a:xfrm>
              <a:off x="-22000" y="6065480"/>
              <a:ext cx="9217362" cy="530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17365"/>
                <a:gd name="f7" fmla="val 58382"/>
                <a:gd name="f8" fmla="val 3156857"/>
                <a:gd name="f9" fmla="val 58057"/>
                <a:gd name="f10" fmla="val 4259943"/>
                <a:gd name="f11" fmla="val 59267"/>
                <a:gd name="f12" fmla="val 5737981"/>
                <a:gd name="f13" fmla="val 7257"/>
                <a:gd name="f14" fmla="val 6618514"/>
                <a:gd name="f15" fmla="val 7499047"/>
                <a:gd name="f16" fmla="val 8017933"/>
                <a:gd name="f17" fmla="val 54428"/>
                <a:gd name="f18" fmla="val 8440057"/>
                <a:gd name="f19" fmla="val 8862181"/>
                <a:gd name="f20" fmla="val 61686"/>
                <a:gd name="f21" fmla="val 9033933"/>
                <a:gd name="f22" fmla="val 33867"/>
                <a:gd name="f23" fmla="val 9151257"/>
                <a:gd name="f24" fmla="val 29029"/>
                <a:gd name="f25" fmla="val 9268581"/>
                <a:gd name="f26" fmla="val 24191"/>
                <a:gd name="f27" fmla="val 9206290"/>
                <a:gd name="f28" fmla="val 26610"/>
                <a:gd name="f29" fmla="val 9144000"/>
                <a:gd name="f30" fmla="+- 0 0 -90"/>
                <a:gd name="f31" fmla="*/ f3 1 9217365"/>
                <a:gd name="f32" fmla="*/ f4 1 58382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9217365"/>
                <a:gd name="f41" fmla="*/ f37 1 58382"/>
                <a:gd name="f42" fmla="*/ 0 f38 1"/>
                <a:gd name="f43" fmla="*/ 0 f37 1"/>
                <a:gd name="f44" fmla="*/ 3156857 f38 1"/>
                <a:gd name="f45" fmla="*/ 58057 f37 1"/>
                <a:gd name="f46" fmla="*/ 6618514 f38 1"/>
                <a:gd name="f47" fmla="*/ 7257 f37 1"/>
                <a:gd name="f48" fmla="*/ 8440057 f38 1"/>
                <a:gd name="f49" fmla="*/ 9151257 f38 1"/>
                <a:gd name="f50" fmla="*/ 29029 f37 1"/>
                <a:gd name="f51" fmla="*/ 9144000 f38 1"/>
                <a:gd name="f52" fmla="+- f39 0 f1"/>
                <a:gd name="f53" fmla="*/ f42 1 9217365"/>
                <a:gd name="f54" fmla="*/ f43 1 58382"/>
                <a:gd name="f55" fmla="*/ f44 1 9217365"/>
                <a:gd name="f56" fmla="*/ f45 1 58382"/>
                <a:gd name="f57" fmla="*/ f46 1 9217365"/>
                <a:gd name="f58" fmla="*/ f47 1 58382"/>
                <a:gd name="f59" fmla="*/ f48 1 9217365"/>
                <a:gd name="f60" fmla="*/ f49 1 9217365"/>
                <a:gd name="f61" fmla="*/ f50 1 58382"/>
                <a:gd name="f62" fmla="*/ f51 1 9217365"/>
                <a:gd name="f63" fmla="*/ f33 1 f40"/>
                <a:gd name="f64" fmla="*/ f34 1 f40"/>
                <a:gd name="f65" fmla="*/ f33 1 f41"/>
                <a:gd name="f66" fmla="*/ f35 1 f41"/>
                <a:gd name="f67" fmla="*/ f53 1 f40"/>
                <a:gd name="f68" fmla="*/ f54 1 f41"/>
                <a:gd name="f69" fmla="*/ f55 1 f40"/>
                <a:gd name="f70" fmla="*/ f56 1 f41"/>
                <a:gd name="f71" fmla="*/ f57 1 f40"/>
                <a:gd name="f72" fmla="*/ f58 1 f41"/>
                <a:gd name="f73" fmla="*/ f59 1 f40"/>
                <a:gd name="f74" fmla="*/ f60 1 f40"/>
                <a:gd name="f75" fmla="*/ f61 1 f41"/>
                <a:gd name="f76" fmla="*/ f62 1 f40"/>
                <a:gd name="f77" fmla="*/ f63 f31 1"/>
                <a:gd name="f78" fmla="*/ f64 f31 1"/>
                <a:gd name="f79" fmla="*/ f66 f32 1"/>
                <a:gd name="f80" fmla="*/ f65 f32 1"/>
                <a:gd name="f81" fmla="*/ f67 f31 1"/>
                <a:gd name="f82" fmla="*/ f68 f32 1"/>
                <a:gd name="f83" fmla="*/ f69 f31 1"/>
                <a:gd name="f84" fmla="*/ f70 f32 1"/>
                <a:gd name="f85" fmla="*/ f71 f31 1"/>
                <a:gd name="f86" fmla="*/ f72 f32 1"/>
                <a:gd name="f87" fmla="*/ f73 f31 1"/>
                <a:gd name="f88" fmla="*/ f74 f31 1"/>
                <a:gd name="f89" fmla="*/ f75 f32 1"/>
                <a:gd name="f90" fmla="*/ f76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87" y="f84"/>
                </a:cxn>
                <a:cxn ang="f52">
                  <a:pos x="f88" y="f89"/>
                </a:cxn>
                <a:cxn ang="f52">
                  <a:pos x="f90" y="f89"/>
                </a:cxn>
              </a:cxnLst>
              <a:rect l="f77" t="f80" r="f78" b="f79"/>
              <a:pathLst>
                <a:path w="9217365" h="58382">
                  <a:moveTo>
                    <a:pt x="f5" y="f5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9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24"/>
                  </a:cubicBezTo>
                </a:path>
              </a:pathLst>
            </a:custGeom>
            <a:noFill/>
            <a:ln w="19046">
              <a:solidFill>
                <a:srgbClr val="D9D9D9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99CC33"/>
                </a:solidFill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Freihandform 12"/>
            <p:cNvSpPr/>
            <p:nvPr/>
          </p:nvSpPr>
          <p:spPr>
            <a:xfrm>
              <a:off x="-22000" y="6078858"/>
              <a:ext cx="9151260" cy="8644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51257"/>
                <a:gd name="f7" fmla="val 131343"/>
                <a:gd name="f8" fmla="val 37000"/>
                <a:gd name="f9" fmla="val 241904"/>
                <a:gd name="f10" fmla="val 16438"/>
                <a:gd name="f11" fmla="val 483809"/>
                <a:gd name="f12" fmla="val -4124"/>
                <a:gd name="f13" fmla="val 979714"/>
                <a:gd name="f14" fmla="val 714"/>
                <a:gd name="f15" fmla="val 1475619"/>
                <a:gd name="f16" fmla="val 5552"/>
                <a:gd name="f17" fmla="val 2310190"/>
                <a:gd name="f18" fmla="val 52724"/>
                <a:gd name="f19" fmla="val 2975428"/>
                <a:gd name="f20" fmla="val 66029"/>
                <a:gd name="f21" fmla="val 3640666"/>
                <a:gd name="f22" fmla="val 79334"/>
                <a:gd name="f23" fmla="val 4338562"/>
                <a:gd name="f24" fmla="val 85381"/>
                <a:gd name="f25" fmla="val 4971143"/>
                <a:gd name="f26" fmla="val 80543"/>
                <a:gd name="f27" fmla="val 5603724"/>
                <a:gd name="f28" fmla="val 75705"/>
                <a:gd name="f29" fmla="val 6770914"/>
                <a:gd name="f30" fmla="val 8164286"/>
                <a:gd name="f31" fmla="val 44257"/>
                <a:gd name="f32" fmla="val 8561010"/>
                <a:gd name="f33" fmla="val 59981"/>
                <a:gd name="f34" fmla="val 8856133"/>
                <a:gd name="f35" fmla="val 95662"/>
                <a:gd name="f36" fmla="+- 0 0 -90"/>
                <a:gd name="f37" fmla="*/ f3 1 9151257"/>
                <a:gd name="f38" fmla="*/ f4 1 131343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9151257"/>
                <a:gd name="f47" fmla="*/ f43 1 131343"/>
                <a:gd name="f48" fmla="*/ 0 f44 1"/>
                <a:gd name="f49" fmla="*/ 37000 f43 1"/>
                <a:gd name="f50" fmla="*/ 979714 f44 1"/>
                <a:gd name="f51" fmla="*/ 714 f43 1"/>
                <a:gd name="f52" fmla="*/ 2975428 f44 1"/>
                <a:gd name="f53" fmla="*/ 66029 f43 1"/>
                <a:gd name="f54" fmla="*/ 4971143 f44 1"/>
                <a:gd name="f55" fmla="*/ 80543 f43 1"/>
                <a:gd name="f56" fmla="*/ 6770914 f44 1"/>
                <a:gd name="f57" fmla="*/ 8164286 f44 1"/>
                <a:gd name="f58" fmla="*/ 44257 f43 1"/>
                <a:gd name="f59" fmla="*/ 9151257 f44 1"/>
                <a:gd name="f60" fmla="*/ 131343 f43 1"/>
                <a:gd name="f61" fmla="+- f45 0 f1"/>
                <a:gd name="f62" fmla="*/ f48 1 9151257"/>
                <a:gd name="f63" fmla="*/ f49 1 131343"/>
                <a:gd name="f64" fmla="*/ f50 1 9151257"/>
                <a:gd name="f65" fmla="*/ f51 1 131343"/>
                <a:gd name="f66" fmla="*/ f52 1 9151257"/>
                <a:gd name="f67" fmla="*/ f53 1 131343"/>
                <a:gd name="f68" fmla="*/ f54 1 9151257"/>
                <a:gd name="f69" fmla="*/ f55 1 131343"/>
                <a:gd name="f70" fmla="*/ f56 1 9151257"/>
                <a:gd name="f71" fmla="*/ f57 1 9151257"/>
                <a:gd name="f72" fmla="*/ f58 1 131343"/>
                <a:gd name="f73" fmla="*/ f59 1 9151257"/>
                <a:gd name="f74" fmla="*/ f60 1 131343"/>
                <a:gd name="f75" fmla="*/ f39 1 f46"/>
                <a:gd name="f76" fmla="*/ f40 1 f46"/>
                <a:gd name="f77" fmla="*/ f39 1 f47"/>
                <a:gd name="f78" fmla="*/ f41 1 f47"/>
                <a:gd name="f79" fmla="*/ f62 1 f46"/>
                <a:gd name="f80" fmla="*/ f63 1 f47"/>
                <a:gd name="f81" fmla="*/ f64 1 f46"/>
                <a:gd name="f82" fmla="*/ f65 1 f47"/>
                <a:gd name="f83" fmla="*/ f66 1 f46"/>
                <a:gd name="f84" fmla="*/ f67 1 f47"/>
                <a:gd name="f85" fmla="*/ f68 1 f46"/>
                <a:gd name="f86" fmla="*/ f69 1 f47"/>
                <a:gd name="f87" fmla="*/ f70 1 f46"/>
                <a:gd name="f88" fmla="*/ f71 1 f46"/>
                <a:gd name="f89" fmla="*/ f72 1 f47"/>
                <a:gd name="f90" fmla="*/ f73 1 f46"/>
                <a:gd name="f91" fmla="*/ f74 1 f47"/>
                <a:gd name="f92" fmla="*/ f75 f37 1"/>
                <a:gd name="f93" fmla="*/ f76 f37 1"/>
                <a:gd name="f94" fmla="*/ f78 f38 1"/>
                <a:gd name="f95" fmla="*/ f77 f38 1"/>
                <a:gd name="f96" fmla="*/ f79 f37 1"/>
                <a:gd name="f97" fmla="*/ f80 f38 1"/>
                <a:gd name="f98" fmla="*/ f81 f37 1"/>
                <a:gd name="f99" fmla="*/ f82 f38 1"/>
                <a:gd name="f100" fmla="*/ f83 f37 1"/>
                <a:gd name="f101" fmla="*/ f84 f38 1"/>
                <a:gd name="f102" fmla="*/ f85 f37 1"/>
                <a:gd name="f103" fmla="*/ f86 f38 1"/>
                <a:gd name="f104" fmla="*/ f87 f37 1"/>
                <a:gd name="f105" fmla="*/ f88 f37 1"/>
                <a:gd name="f106" fmla="*/ f89 f38 1"/>
                <a:gd name="f107" fmla="*/ f90 f37 1"/>
                <a:gd name="f108" fmla="*/ f91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96" y="f97"/>
                </a:cxn>
                <a:cxn ang="f61">
                  <a:pos x="f98" y="f99"/>
                </a:cxn>
                <a:cxn ang="f61">
                  <a:pos x="f100" y="f101"/>
                </a:cxn>
                <a:cxn ang="f61">
                  <a:pos x="f102" y="f103"/>
                </a:cxn>
                <a:cxn ang="f61">
                  <a:pos x="f104" y="f97"/>
                </a:cxn>
                <a:cxn ang="f61">
                  <a:pos x="f105" y="f106"/>
                </a:cxn>
                <a:cxn ang="f61">
                  <a:pos x="f107" y="f108"/>
                </a:cxn>
              </a:cxnLst>
              <a:rect l="f92" t="f95" r="f93" b="f94"/>
              <a:pathLst>
                <a:path w="9151257" h="131343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8"/>
                    <a:pt x="f29" y="f8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6" y="f7"/>
                  </a:cubicBezTo>
                </a:path>
              </a:pathLst>
            </a:custGeom>
            <a:noFill/>
            <a:ln w="19046">
              <a:solidFill>
                <a:srgbClr val="D9D9D9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Freihandform 13"/>
            <p:cNvSpPr/>
            <p:nvPr/>
          </p:nvSpPr>
          <p:spPr>
            <a:xfrm>
              <a:off x="-36511" y="6062590"/>
              <a:ext cx="9165771" cy="5277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65771"/>
                <a:gd name="f7" fmla="val 58057"/>
                <a:gd name="f8" fmla="val 7257"/>
                <a:gd name="f9" fmla="val 2532742"/>
                <a:gd name="f10" fmla="val 3328609"/>
                <a:gd name="f11" fmla="val 6048"/>
                <a:gd name="f12" fmla="val 4775200"/>
                <a:gd name="f13" fmla="val 43543"/>
                <a:gd name="f14" fmla="val 5820228"/>
                <a:gd name="f15" fmla="val 6148009"/>
                <a:gd name="f16" fmla="val 6741885"/>
                <a:gd name="f17" fmla="val 8643257"/>
                <a:gd name="f18" fmla="val 36286"/>
                <a:gd name="f19" fmla="val 9047238"/>
                <a:gd name="f20" fmla="val 37496"/>
                <a:gd name="f21" fmla="val 9106504"/>
                <a:gd name="f22" fmla="val 44148"/>
                <a:gd name="f23" fmla="val 50800"/>
                <a:gd name="f24" fmla="+- 0 0 -90"/>
                <a:gd name="f25" fmla="*/ f3 1 9165771"/>
                <a:gd name="f26" fmla="*/ f4 1 58057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9165771"/>
                <a:gd name="f35" fmla="*/ f31 1 58057"/>
                <a:gd name="f36" fmla="*/ 0 f32 1"/>
                <a:gd name="f37" fmla="*/ 7257 f31 1"/>
                <a:gd name="f38" fmla="*/ 2532742 f32 1"/>
                <a:gd name="f39" fmla="*/ 0 f31 1"/>
                <a:gd name="f40" fmla="*/ 4775200 f32 1"/>
                <a:gd name="f41" fmla="*/ 43543 f31 1"/>
                <a:gd name="f42" fmla="*/ 5820228 f32 1"/>
                <a:gd name="f43" fmla="*/ 58057 f31 1"/>
                <a:gd name="f44" fmla="*/ 6741885 f32 1"/>
                <a:gd name="f45" fmla="*/ 8643257 f32 1"/>
                <a:gd name="f46" fmla="*/ 36286 f31 1"/>
                <a:gd name="f47" fmla="*/ 9165771 f32 1"/>
                <a:gd name="f48" fmla="*/ 50800 f31 1"/>
                <a:gd name="f49" fmla="+- f33 0 f1"/>
                <a:gd name="f50" fmla="*/ f36 1 9165771"/>
                <a:gd name="f51" fmla="*/ f37 1 58057"/>
                <a:gd name="f52" fmla="*/ f38 1 9165771"/>
                <a:gd name="f53" fmla="*/ f39 1 58057"/>
                <a:gd name="f54" fmla="*/ f40 1 9165771"/>
                <a:gd name="f55" fmla="*/ f41 1 58057"/>
                <a:gd name="f56" fmla="*/ f42 1 9165771"/>
                <a:gd name="f57" fmla="*/ f43 1 58057"/>
                <a:gd name="f58" fmla="*/ f44 1 9165771"/>
                <a:gd name="f59" fmla="*/ f45 1 9165771"/>
                <a:gd name="f60" fmla="*/ f46 1 58057"/>
                <a:gd name="f61" fmla="*/ f47 1 9165771"/>
                <a:gd name="f62" fmla="*/ f48 1 58057"/>
                <a:gd name="f63" fmla="*/ f27 1 f34"/>
                <a:gd name="f64" fmla="*/ f28 1 f34"/>
                <a:gd name="f65" fmla="*/ f27 1 f35"/>
                <a:gd name="f66" fmla="*/ f29 1 f35"/>
                <a:gd name="f67" fmla="*/ f50 1 f34"/>
                <a:gd name="f68" fmla="*/ f51 1 f35"/>
                <a:gd name="f69" fmla="*/ f52 1 f34"/>
                <a:gd name="f70" fmla="*/ f53 1 f35"/>
                <a:gd name="f71" fmla="*/ f54 1 f34"/>
                <a:gd name="f72" fmla="*/ f55 1 f35"/>
                <a:gd name="f73" fmla="*/ f56 1 f34"/>
                <a:gd name="f74" fmla="*/ f57 1 f35"/>
                <a:gd name="f75" fmla="*/ f58 1 f34"/>
                <a:gd name="f76" fmla="*/ f59 1 f34"/>
                <a:gd name="f77" fmla="*/ f60 1 f35"/>
                <a:gd name="f78" fmla="*/ f61 1 f34"/>
                <a:gd name="f79" fmla="*/ f62 1 f35"/>
                <a:gd name="f80" fmla="*/ f63 f25 1"/>
                <a:gd name="f81" fmla="*/ f64 f25 1"/>
                <a:gd name="f82" fmla="*/ f66 f26 1"/>
                <a:gd name="f83" fmla="*/ f65 f26 1"/>
                <a:gd name="f84" fmla="*/ f67 f25 1"/>
                <a:gd name="f85" fmla="*/ f68 f26 1"/>
                <a:gd name="f86" fmla="*/ f69 f25 1"/>
                <a:gd name="f87" fmla="*/ f70 f26 1"/>
                <a:gd name="f88" fmla="*/ f71 f25 1"/>
                <a:gd name="f89" fmla="*/ f72 f26 1"/>
                <a:gd name="f90" fmla="*/ f73 f25 1"/>
                <a:gd name="f91" fmla="*/ f74 f26 1"/>
                <a:gd name="f92" fmla="*/ f75 f25 1"/>
                <a:gd name="f93" fmla="*/ f76 f25 1"/>
                <a:gd name="f94" fmla="*/ f77 f26 1"/>
                <a:gd name="f95" fmla="*/ f78 f25 1"/>
                <a:gd name="f96" fmla="*/ f79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84" y="f85"/>
                </a:cxn>
                <a:cxn ang="f49">
                  <a:pos x="f86" y="f87"/>
                </a:cxn>
                <a:cxn ang="f49">
                  <a:pos x="f88" y="f89"/>
                </a:cxn>
                <a:cxn ang="f49">
                  <a:pos x="f90" y="f91"/>
                </a:cxn>
                <a:cxn ang="f49">
                  <a:pos x="f92" y="f89"/>
                </a:cxn>
                <a:cxn ang="f49">
                  <a:pos x="f93" y="f94"/>
                </a:cxn>
                <a:cxn ang="f49">
                  <a:pos x="f95" y="f96"/>
                </a:cxn>
              </a:cxnLst>
              <a:rect l="f80" t="f83" r="f81" b="f82"/>
              <a:pathLst>
                <a:path w="9165771" h="58057">
                  <a:moveTo>
                    <a:pt x="f5" y="f8"/>
                  </a:moveTo>
                  <a:lnTo>
                    <a:pt x="f9" y="f5"/>
                  </a:lnTo>
                  <a:cubicBezTo>
                    <a:pt x="f10" y="f11"/>
                    <a:pt x="f12" y="f13"/>
                    <a:pt x="f12" y="f13"/>
                  </a:cubicBezTo>
                  <a:lnTo>
                    <a:pt x="f14" y="f7"/>
                  </a:lnTo>
                  <a:cubicBezTo>
                    <a:pt x="f15" y="f7"/>
                    <a:pt x="f16" y="f13"/>
                    <a:pt x="f16" y="f13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6" y="f23"/>
                  </a:cubicBezTo>
                </a:path>
              </a:pathLst>
            </a:custGeom>
            <a:noFill/>
            <a:ln w="19046">
              <a:solidFill>
                <a:srgbClr val="D9D9D9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0" name="Picture 2" descr="C:\Users\kenshi\Documents\ETH\IGL-Logo\drz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00"/>
          <a:stretch/>
        </p:blipFill>
        <p:spPr bwMode="auto">
          <a:xfrm>
            <a:off x="7430626" y="4643757"/>
            <a:ext cx="1408574" cy="44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4812506"/>
            <a:ext cx="2133600" cy="273844"/>
          </a:xfrm>
        </p:spPr>
        <p:txBody>
          <a:bodyPr/>
          <a:lstStyle/>
          <a:p>
            <a:fld id="{42C714C7-7732-4A20-AA55-3AF2C2459B73}" type="datetime4">
              <a:rPr lang="en-US" altLang="ja-JP" smtClean="0"/>
              <a:t>July 23, 2013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4812506"/>
            <a:ext cx="2895600" cy="273844"/>
          </a:xfrm>
        </p:spPr>
        <p:txBody>
          <a:bodyPr/>
          <a:lstStyle/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553200" y="4812506"/>
            <a:ext cx="510767" cy="273844"/>
          </a:xfrm>
        </p:spPr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18" descr="IGL-Logo-RGB-tight.pd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41" y="4705350"/>
            <a:ext cx="720000" cy="320803"/>
          </a:xfrm>
          <a:prstGeom prst="rect">
            <a:avLst/>
          </a:prstGeom>
        </p:spPr>
      </p:pic>
      <p:pic>
        <p:nvPicPr>
          <p:cNvPr id="25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02" y="4745185"/>
            <a:ext cx="1403998" cy="2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32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s with half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365522"/>
          </a:xfrm>
        </p:spPr>
        <p:txBody>
          <a:bodyPr>
            <a:noAutofit/>
          </a:bodyPr>
          <a:lstStyle>
            <a:lvl1pPr>
              <a:defRPr sz="3600"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370" y="1028700"/>
            <a:ext cx="4118430" cy="3429001"/>
          </a:xfrm>
        </p:spPr>
        <p:txBody>
          <a:bodyPr>
            <a:normAutofit/>
          </a:bodyPr>
          <a:lstStyle>
            <a:lvl1pPr marL="342900" indent="-342900">
              <a:buClr>
                <a:srgbClr val="99CC33"/>
              </a:buClr>
              <a:buSzPct val="80000"/>
              <a:buFont typeface="Calibri" pitchFamily="34" charset="0"/>
              <a:buChar char="●"/>
              <a:defRPr sz="2400">
                <a:latin typeface="+mj-lt"/>
                <a:cs typeface="Arial" pitchFamily="34" charset="0"/>
              </a:defRPr>
            </a:lvl1pPr>
            <a:lvl2pPr marL="742950" indent="-285750">
              <a:buClr>
                <a:srgbClr val="99CC33"/>
              </a:buClr>
              <a:buFont typeface="Wingdings" pitchFamily="2" charset="2"/>
              <a:buChar char="§"/>
              <a:defRPr sz="2000">
                <a:latin typeface="+mj-lt"/>
                <a:cs typeface="Arial" pitchFamily="34" charset="0"/>
              </a:defRPr>
            </a:lvl2pPr>
            <a:lvl3pPr>
              <a:buClr>
                <a:srgbClr val="99CC33"/>
              </a:buClr>
              <a:defRPr sz="1800">
                <a:latin typeface="+mj-lt"/>
                <a:cs typeface="Arial" pitchFamily="34" charset="0"/>
              </a:defRPr>
            </a:lvl3pPr>
            <a:lvl4pPr marL="1600200" indent="-228600">
              <a:buClr>
                <a:srgbClr val="99CC33"/>
              </a:buClr>
              <a:buFont typeface="Wingdings" pitchFamily="2" charset="2"/>
              <a:buChar char="§"/>
              <a:defRPr sz="1600">
                <a:latin typeface="+mj-lt"/>
                <a:cs typeface="Arial" pitchFamily="34" charset="0"/>
              </a:defRPr>
            </a:lvl4pPr>
            <a:lvl5pPr marL="2057400" indent="-228600">
              <a:buClr>
                <a:schemeClr val="bg1">
                  <a:lumMod val="75000"/>
                </a:schemeClr>
              </a:buClr>
              <a:buFont typeface="Arial" pitchFamily="34" charset="0"/>
              <a:buChar char="•"/>
              <a:defRPr sz="1600"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21771" y="728783"/>
            <a:ext cx="9231873" cy="108000"/>
            <a:chOff x="-21771" y="872995"/>
            <a:chExt cx="9231873" cy="95089"/>
          </a:xfrm>
        </p:grpSpPr>
        <p:sp>
          <p:nvSpPr>
            <p:cNvPr id="8" name="Freihandform 8"/>
            <p:cNvSpPr/>
            <p:nvPr/>
          </p:nvSpPr>
          <p:spPr>
            <a:xfrm>
              <a:off x="-7260" y="896075"/>
              <a:ext cx="9217362" cy="583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17365"/>
                <a:gd name="f7" fmla="val 58382"/>
                <a:gd name="f8" fmla="val 3156857"/>
                <a:gd name="f9" fmla="val 58057"/>
                <a:gd name="f10" fmla="val 4259943"/>
                <a:gd name="f11" fmla="val 59267"/>
                <a:gd name="f12" fmla="val 5737981"/>
                <a:gd name="f13" fmla="val 7257"/>
                <a:gd name="f14" fmla="val 6618514"/>
                <a:gd name="f15" fmla="val 7499047"/>
                <a:gd name="f16" fmla="val 8017933"/>
                <a:gd name="f17" fmla="val 54428"/>
                <a:gd name="f18" fmla="val 8440057"/>
                <a:gd name="f19" fmla="val 8862181"/>
                <a:gd name="f20" fmla="val 61686"/>
                <a:gd name="f21" fmla="val 9033933"/>
                <a:gd name="f22" fmla="val 33867"/>
                <a:gd name="f23" fmla="val 9151257"/>
                <a:gd name="f24" fmla="val 29029"/>
                <a:gd name="f25" fmla="val 9268581"/>
                <a:gd name="f26" fmla="val 24191"/>
                <a:gd name="f27" fmla="val 9206290"/>
                <a:gd name="f28" fmla="val 26610"/>
                <a:gd name="f29" fmla="val 9144000"/>
                <a:gd name="f30" fmla="+- 0 0 -90"/>
                <a:gd name="f31" fmla="*/ f3 1 9217365"/>
                <a:gd name="f32" fmla="*/ f4 1 58382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9217365"/>
                <a:gd name="f41" fmla="*/ f37 1 58382"/>
                <a:gd name="f42" fmla="*/ 0 f38 1"/>
                <a:gd name="f43" fmla="*/ 0 f37 1"/>
                <a:gd name="f44" fmla="*/ 3156857 f38 1"/>
                <a:gd name="f45" fmla="*/ 58057 f37 1"/>
                <a:gd name="f46" fmla="*/ 6618514 f38 1"/>
                <a:gd name="f47" fmla="*/ 7257 f37 1"/>
                <a:gd name="f48" fmla="*/ 8440057 f38 1"/>
                <a:gd name="f49" fmla="*/ 9151257 f38 1"/>
                <a:gd name="f50" fmla="*/ 29029 f37 1"/>
                <a:gd name="f51" fmla="*/ 9144000 f38 1"/>
                <a:gd name="f52" fmla="+- f39 0 f1"/>
                <a:gd name="f53" fmla="*/ f42 1 9217365"/>
                <a:gd name="f54" fmla="*/ f43 1 58382"/>
                <a:gd name="f55" fmla="*/ f44 1 9217365"/>
                <a:gd name="f56" fmla="*/ f45 1 58382"/>
                <a:gd name="f57" fmla="*/ f46 1 9217365"/>
                <a:gd name="f58" fmla="*/ f47 1 58382"/>
                <a:gd name="f59" fmla="*/ f48 1 9217365"/>
                <a:gd name="f60" fmla="*/ f49 1 9217365"/>
                <a:gd name="f61" fmla="*/ f50 1 58382"/>
                <a:gd name="f62" fmla="*/ f51 1 9217365"/>
                <a:gd name="f63" fmla="*/ f33 1 f40"/>
                <a:gd name="f64" fmla="*/ f34 1 f40"/>
                <a:gd name="f65" fmla="*/ f33 1 f41"/>
                <a:gd name="f66" fmla="*/ f35 1 f41"/>
                <a:gd name="f67" fmla="*/ f53 1 f40"/>
                <a:gd name="f68" fmla="*/ f54 1 f41"/>
                <a:gd name="f69" fmla="*/ f55 1 f40"/>
                <a:gd name="f70" fmla="*/ f56 1 f41"/>
                <a:gd name="f71" fmla="*/ f57 1 f40"/>
                <a:gd name="f72" fmla="*/ f58 1 f41"/>
                <a:gd name="f73" fmla="*/ f59 1 f40"/>
                <a:gd name="f74" fmla="*/ f60 1 f40"/>
                <a:gd name="f75" fmla="*/ f61 1 f41"/>
                <a:gd name="f76" fmla="*/ f62 1 f40"/>
                <a:gd name="f77" fmla="*/ f63 f31 1"/>
                <a:gd name="f78" fmla="*/ f64 f31 1"/>
                <a:gd name="f79" fmla="*/ f66 f32 1"/>
                <a:gd name="f80" fmla="*/ f65 f32 1"/>
                <a:gd name="f81" fmla="*/ f67 f31 1"/>
                <a:gd name="f82" fmla="*/ f68 f32 1"/>
                <a:gd name="f83" fmla="*/ f69 f31 1"/>
                <a:gd name="f84" fmla="*/ f70 f32 1"/>
                <a:gd name="f85" fmla="*/ f71 f31 1"/>
                <a:gd name="f86" fmla="*/ f72 f32 1"/>
                <a:gd name="f87" fmla="*/ f73 f31 1"/>
                <a:gd name="f88" fmla="*/ f74 f31 1"/>
                <a:gd name="f89" fmla="*/ f75 f32 1"/>
                <a:gd name="f90" fmla="*/ f76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87" y="f84"/>
                </a:cxn>
                <a:cxn ang="f52">
                  <a:pos x="f88" y="f89"/>
                </a:cxn>
                <a:cxn ang="f52">
                  <a:pos x="f90" y="f89"/>
                </a:cxn>
              </a:cxnLst>
              <a:rect l="f77" t="f80" r="f78" b="f79"/>
              <a:pathLst>
                <a:path w="9217365" h="58382">
                  <a:moveTo>
                    <a:pt x="f5" y="f5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9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24"/>
                  </a:cubicBezTo>
                </a:path>
              </a:pathLst>
            </a:custGeom>
            <a:noFill/>
            <a:ln w="19046">
              <a:solidFill>
                <a:srgbClr val="99CC33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99CC33"/>
                </a:solidFill>
                <a:uFillTx/>
                <a:latin typeface="Trebuchet MS" pitchFamily="34" charset="0"/>
              </a:endParaRPr>
            </a:p>
          </p:txBody>
        </p:sp>
        <p:sp>
          <p:nvSpPr>
            <p:cNvPr id="9" name="Freihandform 9"/>
            <p:cNvSpPr/>
            <p:nvPr/>
          </p:nvSpPr>
          <p:spPr>
            <a:xfrm>
              <a:off x="-7260" y="872995"/>
              <a:ext cx="9151260" cy="950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51257"/>
                <a:gd name="f7" fmla="val 131343"/>
                <a:gd name="f8" fmla="val 37000"/>
                <a:gd name="f9" fmla="val 241904"/>
                <a:gd name="f10" fmla="val 16438"/>
                <a:gd name="f11" fmla="val 483809"/>
                <a:gd name="f12" fmla="val -4124"/>
                <a:gd name="f13" fmla="val 979714"/>
                <a:gd name="f14" fmla="val 714"/>
                <a:gd name="f15" fmla="val 1475619"/>
                <a:gd name="f16" fmla="val 5552"/>
                <a:gd name="f17" fmla="val 2310190"/>
                <a:gd name="f18" fmla="val 52724"/>
                <a:gd name="f19" fmla="val 2975428"/>
                <a:gd name="f20" fmla="val 66029"/>
                <a:gd name="f21" fmla="val 3640666"/>
                <a:gd name="f22" fmla="val 79334"/>
                <a:gd name="f23" fmla="val 4338562"/>
                <a:gd name="f24" fmla="val 85381"/>
                <a:gd name="f25" fmla="val 4971143"/>
                <a:gd name="f26" fmla="val 80543"/>
                <a:gd name="f27" fmla="val 5603724"/>
                <a:gd name="f28" fmla="val 75705"/>
                <a:gd name="f29" fmla="val 6770914"/>
                <a:gd name="f30" fmla="val 8164286"/>
                <a:gd name="f31" fmla="val 44257"/>
                <a:gd name="f32" fmla="val 8561010"/>
                <a:gd name="f33" fmla="val 59981"/>
                <a:gd name="f34" fmla="val 8856133"/>
                <a:gd name="f35" fmla="val 95662"/>
                <a:gd name="f36" fmla="+- 0 0 -90"/>
                <a:gd name="f37" fmla="*/ f3 1 9151257"/>
                <a:gd name="f38" fmla="*/ f4 1 131343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9151257"/>
                <a:gd name="f47" fmla="*/ f43 1 131343"/>
                <a:gd name="f48" fmla="*/ 0 f44 1"/>
                <a:gd name="f49" fmla="*/ 37000 f43 1"/>
                <a:gd name="f50" fmla="*/ 979714 f44 1"/>
                <a:gd name="f51" fmla="*/ 714 f43 1"/>
                <a:gd name="f52" fmla="*/ 2975428 f44 1"/>
                <a:gd name="f53" fmla="*/ 66029 f43 1"/>
                <a:gd name="f54" fmla="*/ 4971143 f44 1"/>
                <a:gd name="f55" fmla="*/ 80543 f43 1"/>
                <a:gd name="f56" fmla="*/ 6770914 f44 1"/>
                <a:gd name="f57" fmla="*/ 8164286 f44 1"/>
                <a:gd name="f58" fmla="*/ 44257 f43 1"/>
                <a:gd name="f59" fmla="*/ 9151257 f44 1"/>
                <a:gd name="f60" fmla="*/ 131343 f43 1"/>
                <a:gd name="f61" fmla="+- f45 0 f1"/>
                <a:gd name="f62" fmla="*/ f48 1 9151257"/>
                <a:gd name="f63" fmla="*/ f49 1 131343"/>
                <a:gd name="f64" fmla="*/ f50 1 9151257"/>
                <a:gd name="f65" fmla="*/ f51 1 131343"/>
                <a:gd name="f66" fmla="*/ f52 1 9151257"/>
                <a:gd name="f67" fmla="*/ f53 1 131343"/>
                <a:gd name="f68" fmla="*/ f54 1 9151257"/>
                <a:gd name="f69" fmla="*/ f55 1 131343"/>
                <a:gd name="f70" fmla="*/ f56 1 9151257"/>
                <a:gd name="f71" fmla="*/ f57 1 9151257"/>
                <a:gd name="f72" fmla="*/ f58 1 131343"/>
                <a:gd name="f73" fmla="*/ f59 1 9151257"/>
                <a:gd name="f74" fmla="*/ f60 1 131343"/>
                <a:gd name="f75" fmla="*/ f39 1 f46"/>
                <a:gd name="f76" fmla="*/ f40 1 f46"/>
                <a:gd name="f77" fmla="*/ f39 1 f47"/>
                <a:gd name="f78" fmla="*/ f41 1 f47"/>
                <a:gd name="f79" fmla="*/ f62 1 f46"/>
                <a:gd name="f80" fmla="*/ f63 1 f47"/>
                <a:gd name="f81" fmla="*/ f64 1 f46"/>
                <a:gd name="f82" fmla="*/ f65 1 f47"/>
                <a:gd name="f83" fmla="*/ f66 1 f46"/>
                <a:gd name="f84" fmla="*/ f67 1 f47"/>
                <a:gd name="f85" fmla="*/ f68 1 f46"/>
                <a:gd name="f86" fmla="*/ f69 1 f47"/>
                <a:gd name="f87" fmla="*/ f70 1 f46"/>
                <a:gd name="f88" fmla="*/ f71 1 f46"/>
                <a:gd name="f89" fmla="*/ f72 1 f47"/>
                <a:gd name="f90" fmla="*/ f73 1 f46"/>
                <a:gd name="f91" fmla="*/ f74 1 f47"/>
                <a:gd name="f92" fmla="*/ f75 f37 1"/>
                <a:gd name="f93" fmla="*/ f76 f37 1"/>
                <a:gd name="f94" fmla="*/ f78 f38 1"/>
                <a:gd name="f95" fmla="*/ f77 f38 1"/>
                <a:gd name="f96" fmla="*/ f79 f37 1"/>
                <a:gd name="f97" fmla="*/ f80 f38 1"/>
                <a:gd name="f98" fmla="*/ f81 f37 1"/>
                <a:gd name="f99" fmla="*/ f82 f38 1"/>
                <a:gd name="f100" fmla="*/ f83 f37 1"/>
                <a:gd name="f101" fmla="*/ f84 f38 1"/>
                <a:gd name="f102" fmla="*/ f85 f37 1"/>
                <a:gd name="f103" fmla="*/ f86 f38 1"/>
                <a:gd name="f104" fmla="*/ f87 f37 1"/>
                <a:gd name="f105" fmla="*/ f88 f37 1"/>
                <a:gd name="f106" fmla="*/ f89 f38 1"/>
                <a:gd name="f107" fmla="*/ f90 f37 1"/>
                <a:gd name="f108" fmla="*/ f91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96" y="f97"/>
                </a:cxn>
                <a:cxn ang="f61">
                  <a:pos x="f98" y="f99"/>
                </a:cxn>
                <a:cxn ang="f61">
                  <a:pos x="f100" y="f101"/>
                </a:cxn>
                <a:cxn ang="f61">
                  <a:pos x="f102" y="f103"/>
                </a:cxn>
                <a:cxn ang="f61">
                  <a:pos x="f104" y="f97"/>
                </a:cxn>
                <a:cxn ang="f61">
                  <a:pos x="f105" y="f106"/>
                </a:cxn>
                <a:cxn ang="f61">
                  <a:pos x="f107" y="f108"/>
                </a:cxn>
              </a:cxnLst>
              <a:rect l="f92" t="f95" r="f93" b="f94"/>
              <a:pathLst>
                <a:path w="9151257" h="131343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8"/>
                    <a:pt x="f29" y="f8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6" y="f7"/>
                  </a:cubicBezTo>
                </a:path>
              </a:pathLst>
            </a:custGeom>
            <a:noFill/>
            <a:ln w="19046">
              <a:solidFill>
                <a:srgbClr val="99CC33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Trebuchet MS" pitchFamily="34" charset="0"/>
              </a:endParaRPr>
            </a:p>
          </p:txBody>
        </p:sp>
        <p:sp>
          <p:nvSpPr>
            <p:cNvPr id="10" name="Freihandform 10"/>
            <p:cNvSpPr/>
            <p:nvPr/>
          </p:nvSpPr>
          <p:spPr>
            <a:xfrm>
              <a:off x="-21771" y="910029"/>
              <a:ext cx="9165771" cy="5805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65771"/>
                <a:gd name="f7" fmla="val 58057"/>
                <a:gd name="f8" fmla="val 7257"/>
                <a:gd name="f9" fmla="val 2532742"/>
                <a:gd name="f10" fmla="val 3328609"/>
                <a:gd name="f11" fmla="val 6048"/>
                <a:gd name="f12" fmla="val 4775200"/>
                <a:gd name="f13" fmla="val 43543"/>
                <a:gd name="f14" fmla="val 5820228"/>
                <a:gd name="f15" fmla="val 6148009"/>
                <a:gd name="f16" fmla="val 6741885"/>
                <a:gd name="f17" fmla="val 8643257"/>
                <a:gd name="f18" fmla="val 36286"/>
                <a:gd name="f19" fmla="val 9047238"/>
                <a:gd name="f20" fmla="val 37496"/>
                <a:gd name="f21" fmla="val 9106504"/>
                <a:gd name="f22" fmla="val 44148"/>
                <a:gd name="f23" fmla="val 50800"/>
                <a:gd name="f24" fmla="+- 0 0 -90"/>
                <a:gd name="f25" fmla="*/ f3 1 9165771"/>
                <a:gd name="f26" fmla="*/ f4 1 58057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9165771"/>
                <a:gd name="f35" fmla="*/ f31 1 58057"/>
                <a:gd name="f36" fmla="*/ 0 f32 1"/>
                <a:gd name="f37" fmla="*/ 7257 f31 1"/>
                <a:gd name="f38" fmla="*/ 2532742 f32 1"/>
                <a:gd name="f39" fmla="*/ 0 f31 1"/>
                <a:gd name="f40" fmla="*/ 4775200 f32 1"/>
                <a:gd name="f41" fmla="*/ 43543 f31 1"/>
                <a:gd name="f42" fmla="*/ 5820228 f32 1"/>
                <a:gd name="f43" fmla="*/ 58057 f31 1"/>
                <a:gd name="f44" fmla="*/ 6741885 f32 1"/>
                <a:gd name="f45" fmla="*/ 8643257 f32 1"/>
                <a:gd name="f46" fmla="*/ 36286 f31 1"/>
                <a:gd name="f47" fmla="*/ 9165771 f32 1"/>
                <a:gd name="f48" fmla="*/ 50800 f31 1"/>
                <a:gd name="f49" fmla="+- f33 0 f1"/>
                <a:gd name="f50" fmla="*/ f36 1 9165771"/>
                <a:gd name="f51" fmla="*/ f37 1 58057"/>
                <a:gd name="f52" fmla="*/ f38 1 9165771"/>
                <a:gd name="f53" fmla="*/ f39 1 58057"/>
                <a:gd name="f54" fmla="*/ f40 1 9165771"/>
                <a:gd name="f55" fmla="*/ f41 1 58057"/>
                <a:gd name="f56" fmla="*/ f42 1 9165771"/>
                <a:gd name="f57" fmla="*/ f43 1 58057"/>
                <a:gd name="f58" fmla="*/ f44 1 9165771"/>
                <a:gd name="f59" fmla="*/ f45 1 9165771"/>
                <a:gd name="f60" fmla="*/ f46 1 58057"/>
                <a:gd name="f61" fmla="*/ f47 1 9165771"/>
                <a:gd name="f62" fmla="*/ f48 1 58057"/>
                <a:gd name="f63" fmla="*/ f27 1 f34"/>
                <a:gd name="f64" fmla="*/ f28 1 f34"/>
                <a:gd name="f65" fmla="*/ f27 1 f35"/>
                <a:gd name="f66" fmla="*/ f29 1 f35"/>
                <a:gd name="f67" fmla="*/ f50 1 f34"/>
                <a:gd name="f68" fmla="*/ f51 1 f35"/>
                <a:gd name="f69" fmla="*/ f52 1 f34"/>
                <a:gd name="f70" fmla="*/ f53 1 f35"/>
                <a:gd name="f71" fmla="*/ f54 1 f34"/>
                <a:gd name="f72" fmla="*/ f55 1 f35"/>
                <a:gd name="f73" fmla="*/ f56 1 f34"/>
                <a:gd name="f74" fmla="*/ f57 1 f35"/>
                <a:gd name="f75" fmla="*/ f58 1 f34"/>
                <a:gd name="f76" fmla="*/ f59 1 f34"/>
                <a:gd name="f77" fmla="*/ f60 1 f35"/>
                <a:gd name="f78" fmla="*/ f61 1 f34"/>
                <a:gd name="f79" fmla="*/ f62 1 f35"/>
                <a:gd name="f80" fmla="*/ f63 f25 1"/>
                <a:gd name="f81" fmla="*/ f64 f25 1"/>
                <a:gd name="f82" fmla="*/ f66 f26 1"/>
                <a:gd name="f83" fmla="*/ f65 f26 1"/>
                <a:gd name="f84" fmla="*/ f67 f25 1"/>
                <a:gd name="f85" fmla="*/ f68 f26 1"/>
                <a:gd name="f86" fmla="*/ f69 f25 1"/>
                <a:gd name="f87" fmla="*/ f70 f26 1"/>
                <a:gd name="f88" fmla="*/ f71 f25 1"/>
                <a:gd name="f89" fmla="*/ f72 f26 1"/>
                <a:gd name="f90" fmla="*/ f73 f25 1"/>
                <a:gd name="f91" fmla="*/ f74 f26 1"/>
                <a:gd name="f92" fmla="*/ f75 f25 1"/>
                <a:gd name="f93" fmla="*/ f76 f25 1"/>
                <a:gd name="f94" fmla="*/ f77 f26 1"/>
                <a:gd name="f95" fmla="*/ f78 f25 1"/>
                <a:gd name="f96" fmla="*/ f79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84" y="f85"/>
                </a:cxn>
                <a:cxn ang="f49">
                  <a:pos x="f86" y="f87"/>
                </a:cxn>
                <a:cxn ang="f49">
                  <a:pos x="f88" y="f89"/>
                </a:cxn>
                <a:cxn ang="f49">
                  <a:pos x="f90" y="f91"/>
                </a:cxn>
                <a:cxn ang="f49">
                  <a:pos x="f92" y="f89"/>
                </a:cxn>
                <a:cxn ang="f49">
                  <a:pos x="f93" y="f94"/>
                </a:cxn>
                <a:cxn ang="f49">
                  <a:pos x="f95" y="f96"/>
                </a:cxn>
              </a:cxnLst>
              <a:rect l="f80" t="f83" r="f81" b="f82"/>
              <a:pathLst>
                <a:path w="9165771" h="58057">
                  <a:moveTo>
                    <a:pt x="f5" y="f8"/>
                  </a:moveTo>
                  <a:lnTo>
                    <a:pt x="f9" y="f5"/>
                  </a:lnTo>
                  <a:cubicBezTo>
                    <a:pt x="f10" y="f11"/>
                    <a:pt x="f12" y="f13"/>
                    <a:pt x="f12" y="f13"/>
                  </a:cubicBezTo>
                  <a:lnTo>
                    <a:pt x="f14" y="f7"/>
                  </a:lnTo>
                  <a:cubicBezTo>
                    <a:pt x="f15" y="f7"/>
                    <a:pt x="f16" y="f13"/>
                    <a:pt x="f16" y="f13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6" y="f23"/>
                  </a:cubicBezTo>
                </a:path>
              </a:pathLst>
            </a:custGeom>
            <a:noFill/>
            <a:ln w="19046">
              <a:solidFill>
                <a:srgbClr val="99CC33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Trebuchet MS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36511" y="4546943"/>
            <a:ext cx="9231873" cy="77036"/>
            <a:chOff x="-36511" y="6062590"/>
            <a:chExt cx="9231873" cy="102715"/>
          </a:xfrm>
        </p:grpSpPr>
        <p:sp>
          <p:nvSpPr>
            <p:cNvPr id="12" name="Freihandform 11"/>
            <p:cNvSpPr/>
            <p:nvPr/>
          </p:nvSpPr>
          <p:spPr>
            <a:xfrm>
              <a:off x="-22000" y="6065480"/>
              <a:ext cx="9217362" cy="530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17365"/>
                <a:gd name="f7" fmla="val 58382"/>
                <a:gd name="f8" fmla="val 3156857"/>
                <a:gd name="f9" fmla="val 58057"/>
                <a:gd name="f10" fmla="val 4259943"/>
                <a:gd name="f11" fmla="val 59267"/>
                <a:gd name="f12" fmla="val 5737981"/>
                <a:gd name="f13" fmla="val 7257"/>
                <a:gd name="f14" fmla="val 6618514"/>
                <a:gd name="f15" fmla="val 7499047"/>
                <a:gd name="f16" fmla="val 8017933"/>
                <a:gd name="f17" fmla="val 54428"/>
                <a:gd name="f18" fmla="val 8440057"/>
                <a:gd name="f19" fmla="val 8862181"/>
                <a:gd name="f20" fmla="val 61686"/>
                <a:gd name="f21" fmla="val 9033933"/>
                <a:gd name="f22" fmla="val 33867"/>
                <a:gd name="f23" fmla="val 9151257"/>
                <a:gd name="f24" fmla="val 29029"/>
                <a:gd name="f25" fmla="val 9268581"/>
                <a:gd name="f26" fmla="val 24191"/>
                <a:gd name="f27" fmla="val 9206290"/>
                <a:gd name="f28" fmla="val 26610"/>
                <a:gd name="f29" fmla="val 9144000"/>
                <a:gd name="f30" fmla="+- 0 0 -90"/>
                <a:gd name="f31" fmla="*/ f3 1 9217365"/>
                <a:gd name="f32" fmla="*/ f4 1 58382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9217365"/>
                <a:gd name="f41" fmla="*/ f37 1 58382"/>
                <a:gd name="f42" fmla="*/ 0 f38 1"/>
                <a:gd name="f43" fmla="*/ 0 f37 1"/>
                <a:gd name="f44" fmla="*/ 3156857 f38 1"/>
                <a:gd name="f45" fmla="*/ 58057 f37 1"/>
                <a:gd name="f46" fmla="*/ 6618514 f38 1"/>
                <a:gd name="f47" fmla="*/ 7257 f37 1"/>
                <a:gd name="f48" fmla="*/ 8440057 f38 1"/>
                <a:gd name="f49" fmla="*/ 9151257 f38 1"/>
                <a:gd name="f50" fmla="*/ 29029 f37 1"/>
                <a:gd name="f51" fmla="*/ 9144000 f38 1"/>
                <a:gd name="f52" fmla="+- f39 0 f1"/>
                <a:gd name="f53" fmla="*/ f42 1 9217365"/>
                <a:gd name="f54" fmla="*/ f43 1 58382"/>
                <a:gd name="f55" fmla="*/ f44 1 9217365"/>
                <a:gd name="f56" fmla="*/ f45 1 58382"/>
                <a:gd name="f57" fmla="*/ f46 1 9217365"/>
                <a:gd name="f58" fmla="*/ f47 1 58382"/>
                <a:gd name="f59" fmla="*/ f48 1 9217365"/>
                <a:gd name="f60" fmla="*/ f49 1 9217365"/>
                <a:gd name="f61" fmla="*/ f50 1 58382"/>
                <a:gd name="f62" fmla="*/ f51 1 9217365"/>
                <a:gd name="f63" fmla="*/ f33 1 f40"/>
                <a:gd name="f64" fmla="*/ f34 1 f40"/>
                <a:gd name="f65" fmla="*/ f33 1 f41"/>
                <a:gd name="f66" fmla="*/ f35 1 f41"/>
                <a:gd name="f67" fmla="*/ f53 1 f40"/>
                <a:gd name="f68" fmla="*/ f54 1 f41"/>
                <a:gd name="f69" fmla="*/ f55 1 f40"/>
                <a:gd name="f70" fmla="*/ f56 1 f41"/>
                <a:gd name="f71" fmla="*/ f57 1 f40"/>
                <a:gd name="f72" fmla="*/ f58 1 f41"/>
                <a:gd name="f73" fmla="*/ f59 1 f40"/>
                <a:gd name="f74" fmla="*/ f60 1 f40"/>
                <a:gd name="f75" fmla="*/ f61 1 f41"/>
                <a:gd name="f76" fmla="*/ f62 1 f40"/>
                <a:gd name="f77" fmla="*/ f63 f31 1"/>
                <a:gd name="f78" fmla="*/ f64 f31 1"/>
                <a:gd name="f79" fmla="*/ f66 f32 1"/>
                <a:gd name="f80" fmla="*/ f65 f32 1"/>
                <a:gd name="f81" fmla="*/ f67 f31 1"/>
                <a:gd name="f82" fmla="*/ f68 f32 1"/>
                <a:gd name="f83" fmla="*/ f69 f31 1"/>
                <a:gd name="f84" fmla="*/ f70 f32 1"/>
                <a:gd name="f85" fmla="*/ f71 f31 1"/>
                <a:gd name="f86" fmla="*/ f72 f32 1"/>
                <a:gd name="f87" fmla="*/ f73 f31 1"/>
                <a:gd name="f88" fmla="*/ f74 f31 1"/>
                <a:gd name="f89" fmla="*/ f75 f32 1"/>
                <a:gd name="f90" fmla="*/ f76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87" y="f84"/>
                </a:cxn>
                <a:cxn ang="f52">
                  <a:pos x="f88" y="f89"/>
                </a:cxn>
                <a:cxn ang="f52">
                  <a:pos x="f90" y="f89"/>
                </a:cxn>
              </a:cxnLst>
              <a:rect l="f77" t="f80" r="f78" b="f79"/>
              <a:pathLst>
                <a:path w="9217365" h="58382">
                  <a:moveTo>
                    <a:pt x="f5" y="f5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9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24"/>
                  </a:cubicBezTo>
                </a:path>
              </a:pathLst>
            </a:custGeom>
            <a:noFill/>
            <a:ln w="19046">
              <a:solidFill>
                <a:srgbClr val="D9D9D9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99CC33"/>
                </a:solidFill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Freihandform 12"/>
            <p:cNvSpPr/>
            <p:nvPr/>
          </p:nvSpPr>
          <p:spPr>
            <a:xfrm>
              <a:off x="-22000" y="6078858"/>
              <a:ext cx="9151260" cy="8644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51257"/>
                <a:gd name="f7" fmla="val 131343"/>
                <a:gd name="f8" fmla="val 37000"/>
                <a:gd name="f9" fmla="val 241904"/>
                <a:gd name="f10" fmla="val 16438"/>
                <a:gd name="f11" fmla="val 483809"/>
                <a:gd name="f12" fmla="val -4124"/>
                <a:gd name="f13" fmla="val 979714"/>
                <a:gd name="f14" fmla="val 714"/>
                <a:gd name="f15" fmla="val 1475619"/>
                <a:gd name="f16" fmla="val 5552"/>
                <a:gd name="f17" fmla="val 2310190"/>
                <a:gd name="f18" fmla="val 52724"/>
                <a:gd name="f19" fmla="val 2975428"/>
                <a:gd name="f20" fmla="val 66029"/>
                <a:gd name="f21" fmla="val 3640666"/>
                <a:gd name="f22" fmla="val 79334"/>
                <a:gd name="f23" fmla="val 4338562"/>
                <a:gd name="f24" fmla="val 85381"/>
                <a:gd name="f25" fmla="val 4971143"/>
                <a:gd name="f26" fmla="val 80543"/>
                <a:gd name="f27" fmla="val 5603724"/>
                <a:gd name="f28" fmla="val 75705"/>
                <a:gd name="f29" fmla="val 6770914"/>
                <a:gd name="f30" fmla="val 8164286"/>
                <a:gd name="f31" fmla="val 44257"/>
                <a:gd name="f32" fmla="val 8561010"/>
                <a:gd name="f33" fmla="val 59981"/>
                <a:gd name="f34" fmla="val 8856133"/>
                <a:gd name="f35" fmla="val 95662"/>
                <a:gd name="f36" fmla="+- 0 0 -90"/>
                <a:gd name="f37" fmla="*/ f3 1 9151257"/>
                <a:gd name="f38" fmla="*/ f4 1 131343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9151257"/>
                <a:gd name="f47" fmla="*/ f43 1 131343"/>
                <a:gd name="f48" fmla="*/ 0 f44 1"/>
                <a:gd name="f49" fmla="*/ 37000 f43 1"/>
                <a:gd name="f50" fmla="*/ 979714 f44 1"/>
                <a:gd name="f51" fmla="*/ 714 f43 1"/>
                <a:gd name="f52" fmla="*/ 2975428 f44 1"/>
                <a:gd name="f53" fmla="*/ 66029 f43 1"/>
                <a:gd name="f54" fmla="*/ 4971143 f44 1"/>
                <a:gd name="f55" fmla="*/ 80543 f43 1"/>
                <a:gd name="f56" fmla="*/ 6770914 f44 1"/>
                <a:gd name="f57" fmla="*/ 8164286 f44 1"/>
                <a:gd name="f58" fmla="*/ 44257 f43 1"/>
                <a:gd name="f59" fmla="*/ 9151257 f44 1"/>
                <a:gd name="f60" fmla="*/ 131343 f43 1"/>
                <a:gd name="f61" fmla="+- f45 0 f1"/>
                <a:gd name="f62" fmla="*/ f48 1 9151257"/>
                <a:gd name="f63" fmla="*/ f49 1 131343"/>
                <a:gd name="f64" fmla="*/ f50 1 9151257"/>
                <a:gd name="f65" fmla="*/ f51 1 131343"/>
                <a:gd name="f66" fmla="*/ f52 1 9151257"/>
                <a:gd name="f67" fmla="*/ f53 1 131343"/>
                <a:gd name="f68" fmla="*/ f54 1 9151257"/>
                <a:gd name="f69" fmla="*/ f55 1 131343"/>
                <a:gd name="f70" fmla="*/ f56 1 9151257"/>
                <a:gd name="f71" fmla="*/ f57 1 9151257"/>
                <a:gd name="f72" fmla="*/ f58 1 131343"/>
                <a:gd name="f73" fmla="*/ f59 1 9151257"/>
                <a:gd name="f74" fmla="*/ f60 1 131343"/>
                <a:gd name="f75" fmla="*/ f39 1 f46"/>
                <a:gd name="f76" fmla="*/ f40 1 f46"/>
                <a:gd name="f77" fmla="*/ f39 1 f47"/>
                <a:gd name="f78" fmla="*/ f41 1 f47"/>
                <a:gd name="f79" fmla="*/ f62 1 f46"/>
                <a:gd name="f80" fmla="*/ f63 1 f47"/>
                <a:gd name="f81" fmla="*/ f64 1 f46"/>
                <a:gd name="f82" fmla="*/ f65 1 f47"/>
                <a:gd name="f83" fmla="*/ f66 1 f46"/>
                <a:gd name="f84" fmla="*/ f67 1 f47"/>
                <a:gd name="f85" fmla="*/ f68 1 f46"/>
                <a:gd name="f86" fmla="*/ f69 1 f47"/>
                <a:gd name="f87" fmla="*/ f70 1 f46"/>
                <a:gd name="f88" fmla="*/ f71 1 f46"/>
                <a:gd name="f89" fmla="*/ f72 1 f47"/>
                <a:gd name="f90" fmla="*/ f73 1 f46"/>
                <a:gd name="f91" fmla="*/ f74 1 f47"/>
                <a:gd name="f92" fmla="*/ f75 f37 1"/>
                <a:gd name="f93" fmla="*/ f76 f37 1"/>
                <a:gd name="f94" fmla="*/ f78 f38 1"/>
                <a:gd name="f95" fmla="*/ f77 f38 1"/>
                <a:gd name="f96" fmla="*/ f79 f37 1"/>
                <a:gd name="f97" fmla="*/ f80 f38 1"/>
                <a:gd name="f98" fmla="*/ f81 f37 1"/>
                <a:gd name="f99" fmla="*/ f82 f38 1"/>
                <a:gd name="f100" fmla="*/ f83 f37 1"/>
                <a:gd name="f101" fmla="*/ f84 f38 1"/>
                <a:gd name="f102" fmla="*/ f85 f37 1"/>
                <a:gd name="f103" fmla="*/ f86 f38 1"/>
                <a:gd name="f104" fmla="*/ f87 f37 1"/>
                <a:gd name="f105" fmla="*/ f88 f37 1"/>
                <a:gd name="f106" fmla="*/ f89 f38 1"/>
                <a:gd name="f107" fmla="*/ f90 f37 1"/>
                <a:gd name="f108" fmla="*/ f91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96" y="f97"/>
                </a:cxn>
                <a:cxn ang="f61">
                  <a:pos x="f98" y="f99"/>
                </a:cxn>
                <a:cxn ang="f61">
                  <a:pos x="f100" y="f101"/>
                </a:cxn>
                <a:cxn ang="f61">
                  <a:pos x="f102" y="f103"/>
                </a:cxn>
                <a:cxn ang="f61">
                  <a:pos x="f104" y="f97"/>
                </a:cxn>
                <a:cxn ang="f61">
                  <a:pos x="f105" y="f106"/>
                </a:cxn>
                <a:cxn ang="f61">
                  <a:pos x="f107" y="f108"/>
                </a:cxn>
              </a:cxnLst>
              <a:rect l="f92" t="f95" r="f93" b="f94"/>
              <a:pathLst>
                <a:path w="9151257" h="131343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8"/>
                    <a:pt x="f29" y="f8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6" y="f7"/>
                  </a:cubicBezTo>
                </a:path>
              </a:pathLst>
            </a:custGeom>
            <a:noFill/>
            <a:ln w="19046">
              <a:solidFill>
                <a:srgbClr val="D9D9D9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Freihandform 13"/>
            <p:cNvSpPr/>
            <p:nvPr/>
          </p:nvSpPr>
          <p:spPr>
            <a:xfrm>
              <a:off x="-36511" y="6062590"/>
              <a:ext cx="9165771" cy="5277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65771"/>
                <a:gd name="f7" fmla="val 58057"/>
                <a:gd name="f8" fmla="val 7257"/>
                <a:gd name="f9" fmla="val 2532742"/>
                <a:gd name="f10" fmla="val 3328609"/>
                <a:gd name="f11" fmla="val 6048"/>
                <a:gd name="f12" fmla="val 4775200"/>
                <a:gd name="f13" fmla="val 43543"/>
                <a:gd name="f14" fmla="val 5820228"/>
                <a:gd name="f15" fmla="val 6148009"/>
                <a:gd name="f16" fmla="val 6741885"/>
                <a:gd name="f17" fmla="val 8643257"/>
                <a:gd name="f18" fmla="val 36286"/>
                <a:gd name="f19" fmla="val 9047238"/>
                <a:gd name="f20" fmla="val 37496"/>
                <a:gd name="f21" fmla="val 9106504"/>
                <a:gd name="f22" fmla="val 44148"/>
                <a:gd name="f23" fmla="val 50800"/>
                <a:gd name="f24" fmla="+- 0 0 -90"/>
                <a:gd name="f25" fmla="*/ f3 1 9165771"/>
                <a:gd name="f26" fmla="*/ f4 1 58057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9165771"/>
                <a:gd name="f35" fmla="*/ f31 1 58057"/>
                <a:gd name="f36" fmla="*/ 0 f32 1"/>
                <a:gd name="f37" fmla="*/ 7257 f31 1"/>
                <a:gd name="f38" fmla="*/ 2532742 f32 1"/>
                <a:gd name="f39" fmla="*/ 0 f31 1"/>
                <a:gd name="f40" fmla="*/ 4775200 f32 1"/>
                <a:gd name="f41" fmla="*/ 43543 f31 1"/>
                <a:gd name="f42" fmla="*/ 5820228 f32 1"/>
                <a:gd name="f43" fmla="*/ 58057 f31 1"/>
                <a:gd name="f44" fmla="*/ 6741885 f32 1"/>
                <a:gd name="f45" fmla="*/ 8643257 f32 1"/>
                <a:gd name="f46" fmla="*/ 36286 f31 1"/>
                <a:gd name="f47" fmla="*/ 9165771 f32 1"/>
                <a:gd name="f48" fmla="*/ 50800 f31 1"/>
                <a:gd name="f49" fmla="+- f33 0 f1"/>
                <a:gd name="f50" fmla="*/ f36 1 9165771"/>
                <a:gd name="f51" fmla="*/ f37 1 58057"/>
                <a:gd name="f52" fmla="*/ f38 1 9165771"/>
                <a:gd name="f53" fmla="*/ f39 1 58057"/>
                <a:gd name="f54" fmla="*/ f40 1 9165771"/>
                <a:gd name="f55" fmla="*/ f41 1 58057"/>
                <a:gd name="f56" fmla="*/ f42 1 9165771"/>
                <a:gd name="f57" fmla="*/ f43 1 58057"/>
                <a:gd name="f58" fmla="*/ f44 1 9165771"/>
                <a:gd name="f59" fmla="*/ f45 1 9165771"/>
                <a:gd name="f60" fmla="*/ f46 1 58057"/>
                <a:gd name="f61" fmla="*/ f47 1 9165771"/>
                <a:gd name="f62" fmla="*/ f48 1 58057"/>
                <a:gd name="f63" fmla="*/ f27 1 f34"/>
                <a:gd name="f64" fmla="*/ f28 1 f34"/>
                <a:gd name="f65" fmla="*/ f27 1 f35"/>
                <a:gd name="f66" fmla="*/ f29 1 f35"/>
                <a:gd name="f67" fmla="*/ f50 1 f34"/>
                <a:gd name="f68" fmla="*/ f51 1 f35"/>
                <a:gd name="f69" fmla="*/ f52 1 f34"/>
                <a:gd name="f70" fmla="*/ f53 1 f35"/>
                <a:gd name="f71" fmla="*/ f54 1 f34"/>
                <a:gd name="f72" fmla="*/ f55 1 f35"/>
                <a:gd name="f73" fmla="*/ f56 1 f34"/>
                <a:gd name="f74" fmla="*/ f57 1 f35"/>
                <a:gd name="f75" fmla="*/ f58 1 f34"/>
                <a:gd name="f76" fmla="*/ f59 1 f34"/>
                <a:gd name="f77" fmla="*/ f60 1 f35"/>
                <a:gd name="f78" fmla="*/ f61 1 f34"/>
                <a:gd name="f79" fmla="*/ f62 1 f35"/>
                <a:gd name="f80" fmla="*/ f63 f25 1"/>
                <a:gd name="f81" fmla="*/ f64 f25 1"/>
                <a:gd name="f82" fmla="*/ f66 f26 1"/>
                <a:gd name="f83" fmla="*/ f65 f26 1"/>
                <a:gd name="f84" fmla="*/ f67 f25 1"/>
                <a:gd name="f85" fmla="*/ f68 f26 1"/>
                <a:gd name="f86" fmla="*/ f69 f25 1"/>
                <a:gd name="f87" fmla="*/ f70 f26 1"/>
                <a:gd name="f88" fmla="*/ f71 f25 1"/>
                <a:gd name="f89" fmla="*/ f72 f26 1"/>
                <a:gd name="f90" fmla="*/ f73 f25 1"/>
                <a:gd name="f91" fmla="*/ f74 f26 1"/>
                <a:gd name="f92" fmla="*/ f75 f25 1"/>
                <a:gd name="f93" fmla="*/ f76 f25 1"/>
                <a:gd name="f94" fmla="*/ f77 f26 1"/>
                <a:gd name="f95" fmla="*/ f78 f25 1"/>
                <a:gd name="f96" fmla="*/ f79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84" y="f85"/>
                </a:cxn>
                <a:cxn ang="f49">
                  <a:pos x="f86" y="f87"/>
                </a:cxn>
                <a:cxn ang="f49">
                  <a:pos x="f88" y="f89"/>
                </a:cxn>
                <a:cxn ang="f49">
                  <a:pos x="f90" y="f91"/>
                </a:cxn>
                <a:cxn ang="f49">
                  <a:pos x="f92" y="f89"/>
                </a:cxn>
                <a:cxn ang="f49">
                  <a:pos x="f93" y="f94"/>
                </a:cxn>
                <a:cxn ang="f49">
                  <a:pos x="f95" y="f96"/>
                </a:cxn>
              </a:cxnLst>
              <a:rect l="f80" t="f83" r="f81" b="f82"/>
              <a:pathLst>
                <a:path w="9165771" h="58057">
                  <a:moveTo>
                    <a:pt x="f5" y="f8"/>
                  </a:moveTo>
                  <a:lnTo>
                    <a:pt x="f9" y="f5"/>
                  </a:lnTo>
                  <a:cubicBezTo>
                    <a:pt x="f10" y="f11"/>
                    <a:pt x="f12" y="f13"/>
                    <a:pt x="f12" y="f13"/>
                  </a:cubicBezTo>
                  <a:lnTo>
                    <a:pt x="f14" y="f7"/>
                  </a:lnTo>
                  <a:cubicBezTo>
                    <a:pt x="f15" y="f7"/>
                    <a:pt x="f16" y="f13"/>
                    <a:pt x="f16" y="f13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6" y="f23"/>
                  </a:cubicBezTo>
                </a:path>
              </a:pathLst>
            </a:custGeom>
            <a:noFill/>
            <a:ln w="19046">
              <a:solidFill>
                <a:srgbClr val="D9D9D9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2" name="Picture 2" descr="C:\Users\kenshi\Documents\ETH\IGL-Logo\drz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00"/>
          <a:stretch/>
        </p:blipFill>
        <p:spPr bwMode="auto">
          <a:xfrm>
            <a:off x="7430626" y="4643757"/>
            <a:ext cx="1408574" cy="44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日付プレースホルダー 15"/>
          <p:cNvSpPr>
            <a:spLocks noGrp="1"/>
          </p:cNvSpPr>
          <p:nvPr>
            <p:ph type="dt" sz="half" idx="10"/>
          </p:nvPr>
        </p:nvSpPr>
        <p:spPr>
          <a:xfrm>
            <a:off x="457200" y="4812506"/>
            <a:ext cx="2133600" cy="273844"/>
          </a:xfrm>
        </p:spPr>
        <p:txBody>
          <a:bodyPr/>
          <a:lstStyle/>
          <a:p>
            <a:fld id="{925AE865-5CE7-42A0-B678-CE13142CDC57}" type="datetime4">
              <a:rPr lang="en-US" altLang="ja-JP" smtClean="0"/>
              <a:t>July 23, 2013</a:t>
            </a:fld>
            <a:endParaRPr lang="en-US"/>
          </a:p>
        </p:txBody>
      </p:sp>
      <p:sp>
        <p:nvSpPr>
          <p:cNvPr id="17" name="フッター プレースホルダー 16"/>
          <p:cNvSpPr>
            <a:spLocks noGrp="1"/>
          </p:cNvSpPr>
          <p:nvPr>
            <p:ph type="ftr" sz="quarter" idx="11"/>
          </p:nvPr>
        </p:nvSpPr>
        <p:spPr>
          <a:xfrm>
            <a:off x="3124200" y="4812506"/>
            <a:ext cx="2895600" cy="273844"/>
          </a:xfrm>
        </p:spPr>
        <p:txBody>
          <a:bodyPr/>
          <a:lstStyle/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18" name="スライド番号プレースホルダー 17"/>
          <p:cNvSpPr>
            <a:spLocks noGrp="1"/>
          </p:cNvSpPr>
          <p:nvPr>
            <p:ph type="sldNum" sz="quarter" idx="12"/>
          </p:nvPr>
        </p:nvSpPr>
        <p:spPr>
          <a:xfrm>
            <a:off x="6553200" y="4812506"/>
            <a:ext cx="510767" cy="273844"/>
          </a:xfrm>
        </p:spPr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3" name="Picture 18" descr="IGL-Logo-RGB-tight.pd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41" y="4705350"/>
            <a:ext cx="720000" cy="320803"/>
          </a:xfrm>
          <a:prstGeom prst="rect">
            <a:avLst/>
          </a:prstGeom>
        </p:spPr>
      </p:pic>
      <p:pic>
        <p:nvPicPr>
          <p:cNvPr id="24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02" y="4745185"/>
            <a:ext cx="1403998" cy="2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78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365522"/>
          </a:xfrm>
        </p:spPr>
        <p:txBody>
          <a:bodyPr>
            <a:noAutofit/>
          </a:bodyPr>
          <a:lstStyle>
            <a:lvl1pPr>
              <a:defRPr sz="3600"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21771" y="728783"/>
            <a:ext cx="9231873" cy="108000"/>
            <a:chOff x="-21771" y="872995"/>
            <a:chExt cx="9231873" cy="95089"/>
          </a:xfrm>
        </p:grpSpPr>
        <p:sp>
          <p:nvSpPr>
            <p:cNvPr id="8" name="Freihandform 8"/>
            <p:cNvSpPr/>
            <p:nvPr/>
          </p:nvSpPr>
          <p:spPr>
            <a:xfrm>
              <a:off x="-7260" y="896075"/>
              <a:ext cx="9217362" cy="583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17365"/>
                <a:gd name="f7" fmla="val 58382"/>
                <a:gd name="f8" fmla="val 3156857"/>
                <a:gd name="f9" fmla="val 58057"/>
                <a:gd name="f10" fmla="val 4259943"/>
                <a:gd name="f11" fmla="val 59267"/>
                <a:gd name="f12" fmla="val 5737981"/>
                <a:gd name="f13" fmla="val 7257"/>
                <a:gd name="f14" fmla="val 6618514"/>
                <a:gd name="f15" fmla="val 7499047"/>
                <a:gd name="f16" fmla="val 8017933"/>
                <a:gd name="f17" fmla="val 54428"/>
                <a:gd name="f18" fmla="val 8440057"/>
                <a:gd name="f19" fmla="val 8862181"/>
                <a:gd name="f20" fmla="val 61686"/>
                <a:gd name="f21" fmla="val 9033933"/>
                <a:gd name="f22" fmla="val 33867"/>
                <a:gd name="f23" fmla="val 9151257"/>
                <a:gd name="f24" fmla="val 29029"/>
                <a:gd name="f25" fmla="val 9268581"/>
                <a:gd name="f26" fmla="val 24191"/>
                <a:gd name="f27" fmla="val 9206290"/>
                <a:gd name="f28" fmla="val 26610"/>
                <a:gd name="f29" fmla="val 9144000"/>
                <a:gd name="f30" fmla="+- 0 0 -90"/>
                <a:gd name="f31" fmla="*/ f3 1 9217365"/>
                <a:gd name="f32" fmla="*/ f4 1 58382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9217365"/>
                <a:gd name="f41" fmla="*/ f37 1 58382"/>
                <a:gd name="f42" fmla="*/ 0 f38 1"/>
                <a:gd name="f43" fmla="*/ 0 f37 1"/>
                <a:gd name="f44" fmla="*/ 3156857 f38 1"/>
                <a:gd name="f45" fmla="*/ 58057 f37 1"/>
                <a:gd name="f46" fmla="*/ 6618514 f38 1"/>
                <a:gd name="f47" fmla="*/ 7257 f37 1"/>
                <a:gd name="f48" fmla="*/ 8440057 f38 1"/>
                <a:gd name="f49" fmla="*/ 9151257 f38 1"/>
                <a:gd name="f50" fmla="*/ 29029 f37 1"/>
                <a:gd name="f51" fmla="*/ 9144000 f38 1"/>
                <a:gd name="f52" fmla="+- f39 0 f1"/>
                <a:gd name="f53" fmla="*/ f42 1 9217365"/>
                <a:gd name="f54" fmla="*/ f43 1 58382"/>
                <a:gd name="f55" fmla="*/ f44 1 9217365"/>
                <a:gd name="f56" fmla="*/ f45 1 58382"/>
                <a:gd name="f57" fmla="*/ f46 1 9217365"/>
                <a:gd name="f58" fmla="*/ f47 1 58382"/>
                <a:gd name="f59" fmla="*/ f48 1 9217365"/>
                <a:gd name="f60" fmla="*/ f49 1 9217365"/>
                <a:gd name="f61" fmla="*/ f50 1 58382"/>
                <a:gd name="f62" fmla="*/ f51 1 9217365"/>
                <a:gd name="f63" fmla="*/ f33 1 f40"/>
                <a:gd name="f64" fmla="*/ f34 1 f40"/>
                <a:gd name="f65" fmla="*/ f33 1 f41"/>
                <a:gd name="f66" fmla="*/ f35 1 f41"/>
                <a:gd name="f67" fmla="*/ f53 1 f40"/>
                <a:gd name="f68" fmla="*/ f54 1 f41"/>
                <a:gd name="f69" fmla="*/ f55 1 f40"/>
                <a:gd name="f70" fmla="*/ f56 1 f41"/>
                <a:gd name="f71" fmla="*/ f57 1 f40"/>
                <a:gd name="f72" fmla="*/ f58 1 f41"/>
                <a:gd name="f73" fmla="*/ f59 1 f40"/>
                <a:gd name="f74" fmla="*/ f60 1 f40"/>
                <a:gd name="f75" fmla="*/ f61 1 f41"/>
                <a:gd name="f76" fmla="*/ f62 1 f40"/>
                <a:gd name="f77" fmla="*/ f63 f31 1"/>
                <a:gd name="f78" fmla="*/ f64 f31 1"/>
                <a:gd name="f79" fmla="*/ f66 f32 1"/>
                <a:gd name="f80" fmla="*/ f65 f32 1"/>
                <a:gd name="f81" fmla="*/ f67 f31 1"/>
                <a:gd name="f82" fmla="*/ f68 f32 1"/>
                <a:gd name="f83" fmla="*/ f69 f31 1"/>
                <a:gd name="f84" fmla="*/ f70 f32 1"/>
                <a:gd name="f85" fmla="*/ f71 f31 1"/>
                <a:gd name="f86" fmla="*/ f72 f32 1"/>
                <a:gd name="f87" fmla="*/ f73 f31 1"/>
                <a:gd name="f88" fmla="*/ f74 f31 1"/>
                <a:gd name="f89" fmla="*/ f75 f32 1"/>
                <a:gd name="f90" fmla="*/ f76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87" y="f84"/>
                </a:cxn>
                <a:cxn ang="f52">
                  <a:pos x="f88" y="f89"/>
                </a:cxn>
                <a:cxn ang="f52">
                  <a:pos x="f90" y="f89"/>
                </a:cxn>
              </a:cxnLst>
              <a:rect l="f77" t="f80" r="f78" b="f79"/>
              <a:pathLst>
                <a:path w="9217365" h="58382">
                  <a:moveTo>
                    <a:pt x="f5" y="f5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9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24"/>
                  </a:cubicBezTo>
                </a:path>
              </a:pathLst>
            </a:custGeom>
            <a:noFill/>
            <a:ln w="19046">
              <a:solidFill>
                <a:srgbClr val="99CC33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99CC33"/>
                </a:solidFill>
                <a:uFillTx/>
                <a:latin typeface="Trebuchet MS" pitchFamily="34" charset="0"/>
              </a:endParaRPr>
            </a:p>
          </p:txBody>
        </p:sp>
        <p:sp>
          <p:nvSpPr>
            <p:cNvPr id="9" name="Freihandform 9"/>
            <p:cNvSpPr/>
            <p:nvPr/>
          </p:nvSpPr>
          <p:spPr>
            <a:xfrm>
              <a:off x="-7260" y="872995"/>
              <a:ext cx="9151260" cy="950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51257"/>
                <a:gd name="f7" fmla="val 131343"/>
                <a:gd name="f8" fmla="val 37000"/>
                <a:gd name="f9" fmla="val 241904"/>
                <a:gd name="f10" fmla="val 16438"/>
                <a:gd name="f11" fmla="val 483809"/>
                <a:gd name="f12" fmla="val -4124"/>
                <a:gd name="f13" fmla="val 979714"/>
                <a:gd name="f14" fmla="val 714"/>
                <a:gd name="f15" fmla="val 1475619"/>
                <a:gd name="f16" fmla="val 5552"/>
                <a:gd name="f17" fmla="val 2310190"/>
                <a:gd name="f18" fmla="val 52724"/>
                <a:gd name="f19" fmla="val 2975428"/>
                <a:gd name="f20" fmla="val 66029"/>
                <a:gd name="f21" fmla="val 3640666"/>
                <a:gd name="f22" fmla="val 79334"/>
                <a:gd name="f23" fmla="val 4338562"/>
                <a:gd name="f24" fmla="val 85381"/>
                <a:gd name="f25" fmla="val 4971143"/>
                <a:gd name="f26" fmla="val 80543"/>
                <a:gd name="f27" fmla="val 5603724"/>
                <a:gd name="f28" fmla="val 75705"/>
                <a:gd name="f29" fmla="val 6770914"/>
                <a:gd name="f30" fmla="val 8164286"/>
                <a:gd name="f31" fmla="val 44257"/>
                <a:gd name="f32" fmla="val 8561010"/>
                <a:gd name="f33" fmla="val 59981"/>
                <a:gd name="f34" fmla="val 8856133"/>
                <a:gd name="f35" fmla="val 95662"/>
                <a:gd name="f36" fmla="+- 0 0 -90"/>
                <a:gd name="f37" fmla="*/ f3 1 9151257"/>
                <a:gd name="f38" fmla="*/ f4 1 131343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9151257"/>
                <a:gd name="f47" fmla="*/ f43 1 131343"/>
                <a:gd name="f48" fmla="*/ 0 f44 1"/>
                <a:gd name="f49" fmla="*/ 37000 f43 1"/>
                <a:gd name="f50" fmla="*/ 979714 f44 1"/>
                <a:gd name="f51" fmla="*/ 714 f43 1"/>
                <a:gd name="f52" fmla="*/ 2975428 f44 1"/>
                <a:gd name="f53" fmla="*/ 66029 f43 1"/>
                <a:gd name="f54" fmla="*/ 4971143 f44 1"/>
                <a:gd name="f55" fmla="*/ 80543 f43 1"/>
                <a:gd name="f56" fmla="*/ 6770914 f44 1"/>
                <a:gd name="f57" fmla="*/ 8164286 f44 1"/>
                <a:gd name="f58" fmla="*/ 44257 f43 1"/>
                <a:gd name="f59" fmla="*/ 9151257 f44 1"/>
                <a:gd name="f60" fmla="*/ 131343 f43 1"/>
                <a:gd name="f61" fmla="+- f45 0 f1"/>
                <a:gd name="f62" fmla="*/ f48 1 9151257"/>
                <a:gd name="f63" fmla="*/ f49 1 131343"/>
                <a:gd name="f64" fmla="*/ f50 1 9151257"/>
                <a:gd name="f65" fmla="*/ f51 1 131343"/>
                <a:gd name="f66" fmla="*/ f52 1 9151257"/>
                <a:gd name="f67" fmla="*/ f53 1 131343"/>
                <a:gd name="f68" fmla="*/ f54 1 9151257"/>
                <a:gd name="f69" fmla="*/ f55 1 131343"/>
                <a:gd name="f70" fmla="*/ f56 1 9151257"/>
                <a:gd name="f71" fmla="*/ f57 1 9151257"/>
                <a:gd name="f72" fmla="*/ f58 1 131343"/>
                <a:gd name="f73" fmla="*/ f59 1 9151257"/>
                <a:gd name="f74" fmla="*/ f60 1 131343"/>
                <a:gd name="f75" fmla="*/ f39 1 f46"/>
                <a:gd name="f76" fmla="*/ f40 1 f46"/>
                <a:gd name="f77" fmla="*/ f39 1 f47"/>
                <a:gd name="f78" fmla="*/ f41 1 f47"/>
                <a:gd name="f79" fmla="*/ f62 1 f46"/>
                <a:gd name="f80" fmla="*/ f63 1 f47"/>
                <a:gd name="f81" fmla="*/ f64 1 f46"/>
                <a:gd name="f82" fmla="*/ f65 1 f47"/>
                <a:gd name="f83" fmla="*/ f66 1 f46"/>
                <a:gd name="f84" fmla="*/ f67 1 f47"/>
                <a:gd name="f85" fmla="*/ f68 1 f46"/>
                <a:gd name="f86" fmla="*/ f69 1 f47"/>
                <a:gd name="f87" fmla="*/ f70 1 f46"/>
                <a:gd name="f88" fmla="*/ f71 1 f46"/>
                <a:gd name="f89" fmla="*/ f72 1 f47"/>
                <a:gd name="f90" fmla="*/ f73 1 f46"/>
                <a:gd name="f91" fmla="*/ f74 1 f47"/>
                <a:gd name="f92" fmla="*/ f75 f37 1"/>
                <a:gd name="f93" fmla="*/ f76 f37 1"/>
                <a:gd name="f94" fmla="*/ f78 f38 1"/>
                <a:gd name="f95" fmla="*/ f77 f38 1"/>
                <a:gd name="f96" fmla="*/ f79 f37 1"/>
                <a:gd name="f97" fmla="*/ f80 f38 1"/>
                <a:gd name="f98" fmla="*/ f81 f37 1"/>
                <a:gd name="f99" fmla="*/ f82 f38 1"/>
                <a:gd name="f100" fmla="*/ f83 f37 1"/>
                <a:gd name="f101" fmla="*/ f84 f38 1"/>
                <a:gd name="f102" fmla="*/ f85 f37 1"/>
                <a:gd name="f103" fmla="*/ f86 f38 1"/>
                <a:gd name="f104" fmla="*/ f87 f37 1"/>
                <a:gd name="f105" fmla="*/ f88 f37 1"/>
                <a:gd name="f106" fmla="*/ f89 f38 1"/>
                <a:gd name="f107" fmla="*/ f90 f37 1"/>
                <a:gd name="f108" fmla="*/ f91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96" y="f97"/>
                </a:cxn>
                <a:cxn ang="f61">
                  <a:pos x="f98" y="f99"/>
                </a:cxn>
                <a:cxn ang="f61">
                  <a:pos x="f100" y="f101"/>
                </a:cxn>
                <a:cxn ang="f61">
                  <a:pos x="f102" y="f103"/>
                </a:cxn>
                <a:cxn ang="f61">
                  <a:pos x="f104" y="f97"/>
                </a:cxn>
                <a:cxn ang="f61">
                  <a:pos x="f105" y="f106"/>
                </a:cxn>
                <a:cxn ang="f61">
                  <a:pos x="f107" y="f108"/>
                </a:cxn>
              </a:cxnLst>
              <a:rect l="f92" t="f95" r="f93" b="f94"/>
              <a:pathLst>
                <a:path w="9151257" h="131343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8"/>
                    <a:pt x="f29" y="f8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6" y="f7"/>
                  </a:cubicBezTo>
                </a:path>
              </a:pathLst>
            </a:custGeom>
            <a:noFill/>
            <a:ln w="19046">
              <a:solidFill>
                <a:srgbClr val="99CC33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Trebuchet MS" pitchFamily="34" charset="0"/>
              </a:endParaRPr>
            </a:p>
          </p:txBody>
        </p:sp>
        <p:sp>
          <p:nvSpPr>
            <p:cNvPr id="10" name="Freihandform 10"/>
            <p:cNvSpPr/>
            <p:nvPr/>
          </p:nvSpPr>
          <p:spPr>
            <a:xfrm>
              <a:off x="-21771" y="910029"/>
              <a:ext cx="9165771" cy="5805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65771"/>
                <a:gd name="f7" fmla="val 58057"/>
                <a:gd name="f8" fmla="val 7257"/>
                <a:gd name="f9" fmla="val 2532742"/>
                <a:gd name="f10" fmla="val 3328609"/>
                <a:gd name="f11" fmla="val 6048"/>
                <a:gd name="f12" fmla="val 4775200"/>
                <a:gd name="f13" fmla="val 43543"/>
                <a:gd name="f14" fmla="val 5820228"/>
                <a:gd name="f15" fmla="val 6148009"/>
                <a:gd name="f16" fmla="val 6741885"/>
                <a:gd name="f17" fmla="val 8643257"/>
                <a:gd name="f18" fmla="val 36286"/>
                <a:gd name="f19" fmla="val 9047238"/>
                <a:gd name="f20" fmla="val 37496"/>
                <a:gd name="f21" fmla="val 9106504"/>
                <a:gd name="f22" fmla="val 44148"/>
                <a:gd name="f23" fmla="val 50800"/>
                <a:gd name="f24" fmla="+- 0 0 -90"/>
                <a:gd name="f25" fmla="*/ f3 1 9165771"/>
                <a:gd name="f26" fmla="*/ f4 1 58057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9165771"/>
                <a:gd name="f35" fmla="*/ f31 1 58057"/>
                <a:gd name="f36" fmla="*/ 0 f32 1"/>
                <a:gd name="f37" fmla="*/ 7257 f31 1"/>
                <a:gd name="f38" fmla="*/ 2532742 f32 1"/>
                <a:gd name="f39" fmla="*/ 0 f31 1"/>
                <a:gd name="f40" fmla="*/ 4775200 f32 1"/>
                <a:gd name="f41" fmla="*/ 43543 f31 1"/>
                <a:gd name="f42" fmla="*/ 5820228 f32 1"/>
                <a:gd name="f43" fmla="*/ 58057 f31 1"/>
                <a:gd name="f44" fmla="*/ 6741885 f32 1"/>
                <a:gd name="f45" fmla="*/ 8643257 f32 1"/>
                <a:gd name="f46" fmla="*/ 36286 f31 1"/>
                <a:gd name="f47" fmla="*/ 9165771 f32 1"/>
                <a:gd name="f48" fmla="*/ 50800 f31 1"/>
                <a:gd name="f49" fmla="+- f33 0 f1"/>
                <a:gd name="f50" fmla="*/ f36 1 9165771"/>
                <a:gd name="f51" fmla="*/ f37 1 58057"/>
                <a:gd name="f52" fmla="*/ f38 1 9165771"/>
                <a:gd name="f53" fmla="*/ f39 1 58057"/>
                <a:gd name="f54" fmla="*/ f40 1 9165771"/>
                <a:gd name="f55" fmla="*/ f41 1 58057"/>
                <a:gd name="f56" fmla="*/ f42 1 9165771"/>
                <a:gd name="f57" fmla="*/ f43 1 58057"/>
                <a:gd name="f58" fmla="*/ f44 1 9165771"/>
                <a:gd name="f59" fmla="*/ f45 1 9165771"/>
                <a:gd name="f60" fmla="*/ f46 1 58057"/>
                <a:gd name="f61" fmla="*/ f47 1 9165771"/>
                <a:gd name="f62" fmla="*/ f48 1 58057"/>
                <a:gd name="f63" fmla="*/ f27 1 f34"/>
                <a:gd name="f64" fmla="*/ f28 1 f34"/>
                <a:gd name="f65" fmla="*/ f27 1 f35"/>
                <a:gd name="f66" fmla="*/ f29 1 f35"/>
                <a:gd name="f67" fmla="*/ f50 1 f34"/>
                <a:gd name="f68" fmla="*/ f51 1 f35"/>
                <a:gd name="f69" fmla="*/ f52 1 f34"/>
                <a:gd name="f70" fmla="*/ f53 1 f35"/>
                <a:gd name="f71" fmla="*/ f54 1 f34"/>
                <a:gd name="f72" fmla="*/ f55 1 f35"/>
                <a:gd name="f73" fmla="*/ f56 1 f34"/>
                <a:gd name="f74" fmla="*/ f57 1 f35"/>
                <a:gd name="f75" fmla="*/ f58 1 f34"/>
                <a:gd name="f76" fmla="*/ f59 1 f34"/>
                <a:gd name="f77" fmla="*/ f60 1 f35"/>
                <a:gd name="f78" fmla="*/ f61 1 f34"/>
                <a:gd name="f79" fmla="*/ f62 1 f35"/>
                <a:gd name="f80" fmla="*/ f63 f25 1"/>
                <a:gd name="f81" fmla="*/ f64 f25 1"/>
                <a:gd name="f82" fmla="*/ f66 f26 1"/>
                <a:gd name="f83" fmla="*/ f65 f26 1"/>
                <a:gd name="f84" fmla="*/ f67 f25 1"/>
                <a:gd name="f85" fmla="*/ f68 f26 1"/>
                <a:gd name="f86" fmla="*/ f69 f25 1"/>
                <a:gd name="f87" fmla="*/ f70 f26 1"/>
                <a:gd name="f88" fmla="*/ f71 f25 1"/>
                <a:gd name="f89" fmla="*/ f72 f26 1"/>
                <a:gd name="f90" fmla="*/ f73 f25 1"/>
                <a:gd name="f91" fmla="*/ f74 f26 1"/>
                <a:gd name="f92" fmla="*/ f75 f25 1"/>
                <a:gd name="f93" fmla="*/ f76 f25 1"/>
                <a:gd name="f94" fmla="*/ f77 f26 1"/>
                <a:gd name="f95" fmla="*/ f78 f25 1"/>
                <a:gd name="f96" fmla="*/ f79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84" y="f85"/>
                </a:cxn>
                <a:cxn ang="f49">
                  <a:pos x="f86" y="f87"/>
                </a:cxn>
                <a:cxn ang="f49">
                  <a:pos x="f88" y="f89"/>
                </a:cxn>
                <a:cxn ang="f49">
                  <a:pos x="f90" y="f91"/>
                </a:cxn>
                <a:cxn ang="f49">
                  <a:pos x="f92" y="f89"/>
                </a:cxn>
                <a:cxn ang="f49">
                  <a:pos x="f93" y="f94"/>
                </a:cxn>
                <a:cxn ang="f49">
                  <a:pos x="f95" y="f96"/>
                </a:cxn>
              </a:cxnLst>
              <a:rect l="f80" t="f83" r="f81" b="f82"/>
              <a:pathLst>
                <a:path w="9165771" h="58057">
                  <a:moveTo>
                    <a:pt x="f5" y="f8"/>
                  </a:moveTo>
                  <a:lnTo>
                    <a:pt x="f9" y="f5"/>
                  </a:lnTo>
                  <a:cubicBezTo>
                    <a:pt x="f10" y="f11"/>
                    <a:pt x="f12" y="f13"/>
                    <a:pt x="f12" y="f13"/>
                  </a:cubicBezTo>
                  <a:lnTo>
                    <a:pt x="f14" y="f7"/>
                  </a:lnTo>
                  <a:cubicBezTo>
                    <a:pt x="f15" y="f7"/>
                    <a:pt x="f16" y="f13"/>
                    <a:pt x="f16" y="f13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6" y="f23"/>
                  </a:cubicBezTo>
                </a:path>
              </a:pathLst>
            </a:custGeom>
            <a:noFill/>
            <a:ln w="19046">
              <a:solidFill>
                <a:srgbClr val="99CC33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Trebuchet MS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36511" y="4546943"/>
            <a:ext cx="9231873" cy="77036"/>
            <a:chOff x="-36511" y="6062590"/>
            <a:chExt cx="9231873" cy="102715"/>
          </a:xfrm>
        </p:grpSpPr>
        <p:sp>
          <p:nvSpPr>
            <p:cNvPr id="12" name="Freihandform 11"/>
            <p:cNvSpPr/>
            <p:nvPr/>
          </p:nvSpPr>
          <p:spPr>
            <a:xfrm>
              <a:off x="-22000" y="6065480"/>
              <a:ext cx="9217362" cy="530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17365"/>
                <a:gd name="f7" fmla="val 58382"/>
                <a:gd name="f8" fmla="val 3156857"/>
                <a:gd name="f9" fmla="val 58057"/>
                <a:gd name="f10" fmla="val 4259943"/>
                <a:gd name="f11" fmla="val 59267"/>
                <a:gd name="f12" fmla="val 5737981"/>
                <a:gd name="f13" fmla="val 7257"/>
                <a:gd name="f14" fmla="val 6618514"/>
                <a:gd name="f15" fmla="val 7499047"/>
                <a:gd name="f16" fmla="val 8017933"/>
                <a:gd name="f17" fmla="val 54428"/>
                <a:gd name="f18" fmla="val 8440057"/>
                <a:gd name="f19" fmla="val 8862181"/>
                <a:gd name="f20" fmla="val 61686"/>
                <a:gd name="f21" fmla="val 9033933"/>
                <a:gd name="f22" fmla="val 33867"/>
                <a:gd name="f23" fmla="val 9151257"/>
                <a:gd name="f24" fmla="val 29029"/>
                <a:gd name="f25" fmla="val 9268581"/>
                <a:gd name="f26" fmla="val 24191"/>
                <a:gd name="f27" fmla="val 9206290"/>
                <a:gd name="f28" fmla="val 26610"/>
                <a:gd name="f29" fmla="val 9144000"/>
                <a:gd name="f30" fmla="+- 0 0 -90"/>
                <a:gd name="f31" fmla="*/ f3 1 9217365"/>
                <a:gd name="f32" fmla="*/ f4 1 58382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9217365"/>
                <a:gd name="f41" fmla="*/ f37 1 58382"/>
                <a:gd name="f42" fmla="*/ 0 f38 1"/>
                <a:gd name="f43" fmla="*/ 0 f37 1"/>
                <a:gd name="f44" fmla="*/ 3156857 f38 1"/>
                <a:gd name="f45" fmla="*/ 58057 f37 1"/>
                <a:gd name="f46" fmla="*/ 6618514 f38 1"/>
                <a:gd name="f47" fmla="*/ 7257 f37 1"/>
                <a:gd name="f48" fmla="*/ 8440057 f38 1"/>
                <a:gd name="f49" fmla="*/ 9151257 f38 1"/>
                <a:gd name="f50" fmla="*/ 29029 f37 1"/>
                <a:gd name="f51" fmla="*/ 9144000 f38 1"/>
                <a:gd name="f52" fmla="+- f39 0 f1"/>
                <a:gd name="f53" fmla="*/ f42 1 9217365"/>
                <a:gd name="f54" fmla="*/ f43 1 58382"/>
                <a:gd name="f55" fmla="*/ f44 1 9217365"/>
                <a:gd name="f56" fmla="*/ f45 1 58382"/>
                <a:gd name="f57" fmla="*/ f46 1 9217365"/>
                <a:gd name="f58" fmla="*/ f47 1 58382"/>
                <a:gd name="f59" fmla="*/ f48 1 9217365"/>
                <a:gd name="f60" fmla="*/ f49 1 9217365"/>
                <a:gd name="f61" fmla="*/ f50 1 58382"/>
                <a:gd name="f62" fmla="*/ f51 1 9217365"/>
                <a:gd name="f63" fmla="*/ f33 1 f40"/>
                <a:gd name="f64" fmla="*/ f34 1 f40"/>
                <a:gd name="f65" fmla="*/ f33 1 f41"/>
                <a:gd name="f66" fmla="*/ f35 1 f41"/>
                <a:gd name="f67" fmla="*/ f53 1 f40"/>
                <a:gd name="f68" fmla="*/ f54 1 f41"/>
                <a:gd name="f69" fmla="*/ f55 1 f40"/>
                <a:gd name="f70" fmla="*/ f56 1 f41"/>
                <a:gd name="f71" fmla="*/ f57 1 f40"/>
                <a:gd name="f72" fmla="*/ f58 1 f41"/>
                <a:gd name="f73" fmla="*/ f59 1 f40"/>
                <a:gd name="f74" fmla="*/ f60 1 f40"/>
                <a:gd name="f75" fmla="*/ f61 1 f41"/>
                <a:gd name="f76" fmla="*/ f62 1 f40"/>
                <a:gd name="f77" fmla="*/ f63 f31 1"/>
                <a:gd name="f78" fmla="*/ f64 f31 1"/>
                <a:gd name="f79" fmla="*/ f66 f32 1"/>
                <a:gd name="f80" fmla="*/ f65 f32 1"/>
                <a:gd name="f81" fmla="*/ f67 f31 1"/>
                <a:gd name="f82" fmla="*/ f68 f32 1"/>
                <a:gd name="f83" fmla="*/ f69 f31 1"/>
                <a:gd name="f84" fmla="*/ f70 f32 1"/>
                <a:gd name="f85" fmla="*/ f71 f31 1"/>
                <a:gd name="f86" fmla="*/ f72 f32 1"/>
                <a:gd name="f87" fmla="*/ f73 f31 1"/>
                <a:gd name="f88" fmla="*/ f74 f31 1"/>
                <a:gd name="f89" fmla="*/ f75 f32 1"/>
                <a:gd name="f90" fmla="*/ f76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87" y="f84"/>
                </a:cxn>
                <a:cxn ang="f52">
                  <a:pos x="f88" y="f89"/>
                </a:cxn>
                <a:cxn ang="f52">
                  <a:pos x="f90" y="f89"/>
                </a:cxn>
              </a:cxnLst>
              <a:rect l="f77" t="f80" r="f78" b="f79"/>
              <a:pathLst>
                <a:path w="9217365" h="58382">
                  <a:moveTo>
                    <a:pt x="f5" y="f5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9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24"/>
                  </a:cubicBezTo>
                </a:path>
              </a:pathLst>
            </a:custGeom>
            <a:noFill/>
            <a:ln w="19046">
              <a:solidFill>
                <a:srgbClr val="D9D9D9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99CC33"/>
                </a:solidFill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Freihandform 12"/>
            <p:cNvSpPr/>
            <p:nvPr/>
          </p:nvSpPr>
          <p:spPr>
            <a:xfrm>
              <a:off x="-22000" y="6078858"/>
              <a:ext cx="9151260" cy="8644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51257"/>
                <a:gd name="f7" fmla="val 131343"/>
                <a:gd name="f8" fmla="val 37000"/>
                <a:gd name="f9" fmla="val 241904"/>
                <a:gd name="f10" fmla="val 16438"/>
                <a:gd name="f11" fmla="val 483809"/>
                <a:gd name="f12" fmla="val -4124"/>
                <a:gd name="f13" fmla="val 979714"/>
                <a:gd name="f14" fmla="val 714"/>
                <a:gd name="f15" fmla="val 1475619"/>
                <a:gd name="f16" fmla="val 5552"/>
                <a:gd name="f17" fmla="val 2310190"/>
                <a:gd name="f18" fmla="val 52724"/>
                <a:gd name="f19" fmla="val 2975428"/>
                <a:gd name="f20" fmla="val 66029"/>
                <a:gd name="f21" fmla="val 3640666"/>
                <a:gd name="f22" fmla="val 79334"/>
                <a:gd name="f23" fmla="val 4338562"/>
                <a:gd name="f24" fmla="val 85381"/>
                <a:gd name="f25" fmla="val 4971143"/>
                <a:gd name="f26" fmla="val 80543"/>
                <a:gd name="f27" fmla="val 5603724"/>
                <a:gd name="f28" fmla="val 75705"/>
                <a:gd name="f29" fmla="val 6770914"/>
                <a:gd name="f30" fmla="val 8164286"/>
                <a:gd name="f31" fmla="val 44257"/>
                <a:gd name="f32" fmla="val 8561010"/>
                <a:gd name="f33" fmla="val 59981"/>
                <a:gd name="f34" fmla="val 8856133"/>
                <a:gd name="f35" fmla="val 95662"/>
                <a:gd name="f36" fmla="+- 0 0 -90"/>
                <a:gd name="f37" fmla="*/ f3 1 9151257"/>
                <a:gd name="f38" fmla="*/ f4 1 131343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9151257"/>
                <a:gd name="f47" fmla="*/ f43 1 131343"/>
                <a:gd name="f48" fmla="*/ 0 f44 1"/>
                <a:gd name="f49" fmla="*/ 37000 f43 1"/>
                <a:gd name="f50" fmla="*/ 979714 f44 1"/>
                <a:gd name="f51" fmla="*/ 714 f43 1"/>
                <a:gd name="f52" fmla="*/ 2975428 f44 1"/>
                <a:gd name="f53" fmla="*/ 66029 f43 1"/>
                <a:gd name="f54" fmla="*/ 4971143 f44 1"/>
                <a:gd name="f55" fmla="*/ 80543 f43 1"/>
                <a:gd name="f56" fmla="*/ 6770914 f44 1"/>
                <a:gd name="f57" fmla="*/ 8164286 f44 1"/>
                <a:gd name="f58" fmla="*/ 44257 f43 1"/>
                <a:gd name="f59" fmla="*/ 9151257 f44 1"/>
                <a:gd name="f60" fmla="*/ 131343 f43 1"/>
                <a:gd name="f61" fmla="+- f45 0 f1"/>
                <a:gd name="f62" fmla="*/ f48 1 9151257"/>
                <a:gd name="f63" fmla="*/ f49 1 131343"/>
                <a:gd name="f64" fmla="*/ f50 1 9151257"/>
                <a:gd name="f65" fmla="*/ f51 1 131343"/>
                <a:gd name="f66" fmla="*/ f52 1 9151257"/>
                <a:gd name="f67" fmla="*/ f53 1 131343"/>
                <a:gd name="f68" fmla="*/ f54 1 9151257"/>
                <a:gd name="f69" fmla="*/ f55 1 131343"/>
                <a:gd name="f70" fmla="*/ f56 1 9151257"/>
                <a:gd name="f71" fmla="*/ f57 1 9151257"/>
                <a:gd name="f72" fmla="*/ f58 1 131343"/>
                <a:gd name="f73" fmla="*/ f59 1 9151257"/>
                <a:gd name="f74" fmla="*/ f60 1 131343"/>
                <a:gd name="f75" fmla="*/ f39 1 f46"/>
                <a:gd name="f76" fmla="*/ f40 1 f46"/>
                <a:gd name="f77" fmla="*/ f39 1 f47"/>
                <a:gd name="f78" fmla="*/ f41 1 f47"/>
                <a:gd name="f79" fmla="*/ f62 1 f46"/>
                <a:gd name="f80" fmla="*/ f63 1 f47"/>
                <a:gd name="f81" fmla="*/ f64 1 f46"/>
                <a:gd name="f82" fmla="*/ f65 1 f47"/>
                <a:gd name="f83" fmla="*/ f66 1 f46"/>
                <a:gd name="f84" fmla="*/ f67 1 f47"/>
                <a:gd name="f85" fmla="*/ f68 1 f46"/>
                <a:gd name="f86" fmla="*/ f69 1 f47"/>
                <a:gd name="f87" fmla="*/ f70 1 f46"/>
                <a:gd name="f88" fmla="*/ f71 1 f46"/>
                <a:gd name="f89" fmla="*/ f72 1 f47"/>
                <a:gd name="f90" fmla="*/ f73 1 f46"/>
                <a:gd name="f91" fmla="*/ f74 1 f47"/>
                <a:gd name="f92" fmla="*/ f75 f37 1"/>
                <a:gd name="f93" fmla="*/ f76 f37 1"/>
                <a:gd name="f94" fmla="*/ f78 f38 1"/>
                <a:gd name="f95" fmla="*/ f77 f38 1"/>
                <a:gd name="f96" fmla="*/ f79 f37 1"/>
                <a:gd name="f97" fmla="*/ f80 f38 1"/>
                <a:gd name="f98" fmla="*/ f81 f37 1"/>
                <a:gd name="f99" fmla="*/ f82 f38 1"/>
                <a:gd name="f100" fmla="*/ f83 f37 1"/>
                <a:gd name="f101" fmla="*/ f84 f38 1"/>
                <a:gd name="f102" fmla="*/ f85 f37 1"/>
                <a:gd name="f103" fmla="*/ f86 f38 1"/>
                <a:gd name="f104" fmla="*/ f87 f37 1"/>
                <a:gd name="f105" fmla="*/ f88 f37 1"/>
                <a:gd name="f106" fmla="*/ f89 f38 1"/>
                <a:gd name="f107" fmla="*/ f90 f37 1"/>
                <a:gd name="f108" fmla="*/ f91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96" y="f97"/>
                </a:cxn>
                <a:cxn ang="f61">
                  <a:pos x="f98" y="f99"/>
                </a:cxn>
                <a:cxn ang="f61">
                  <a:pos x="f100" y="f101"/>
                </a:cxn>
                <a:cxn ang="f61">
                  <a:pos x="f102" y="f103"/>
                </a:cxn>
                <a:cxn ang="f61">
                  <a:pos x="f104" y="f97"/>
                </a:cxn>
                <a:cxn ang="f61">
                  <a:pos x="f105" y="f106"/>
                </a:cxn>
                <a:cxn ang="f61">
                  <a:pos x="f107" y="f108"/>
                </a:cxn>
              </a:cxnLst>
              <a:rect l="f92" t="f95" r="f93" b="f94"/>
              <a:pathLst>
                <a:path w="9151257" h="131343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8"/>
                    <a:pt x="f29" y="f8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6" y="f7"/>
                  </a:cubicBezTo>
                </a:path>
              </a:pathLst>
            </a:custGeom>
            <a:noFill/>
            <a:ln w="19046">
              <a:solidFill>
                <a:srgbClr val="D9D9D9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Freihandform 13"/>
            <p:cNvSpPr/>
            <p:nvPr/>
          </p:nvSpPr>
          <p:spPr>
            <a:xfrm>
              <a:off x="-36511" y="6062590"/>
              <a:ext cx="9165771" cy="5277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65771"/>
                <a:gd name="f7" fmla="val 58057"/>
                <a:gd name="f8" fmla="val 7257"/>
                <a:gd name="f9" fmla="val 2532742"/>
                <a:gd name="f10" fmla="val 3328609"/>
                <a:gd name="f11" fmla="val 6048"/>
                <a:gd name="f12" fmla="val 4775200"/>
                <a:gd name="f13" fmla="val 43543"/>
                <a:gd name="f14" fmla="val 5820228"/>
                <a:gd name="f15" fmla="val 6148009"/>
                <a:gd name="f16" fmla="val 6741885"/>
                <a:gd name="f17" fmla="val 8643257"/>
                <a:gd name="f18" fmla="val 36286"/>
                <a:gd name="f19" fmla="val 9047238"/>
                <a:gd name="f20" fmla="val 37496"/>
                <a:gd name="f21" fmla="val 9106504"/>
                <a:gd name="f22" fmla="val 44148"/>
                <a:gd name="f23" fmla="val 50800"/>
                <a:gd name="f24" fmla="+- 0 0 -90"/>
                <a:gd name="f25" fmla="*/ f3 1 9165771"/>
                <a:gd name="f26" fmla="*/ f4 1 58057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9165771"/>
                <a:gd name="f35" fmla="*/ f31 1 58057"/>
                <a:gd name="f36" fmla="*/ 0 f32 1"/>
                <a:gd name="f37" fmla="*/ 7257 f31 1"/>
                <a:gd name="f38" fmla="*/ 2532742 f32 1"/>
                <a:gd name="f39" fmla="*/ 0 f31 1"/>
                <a:gd name="f40" fmla="*/ 4775200 f32 1"/>
                <a:gd name="f41" fmla="*/ 43543 f31 1"/>
                <a:gd name="f42" fmla="*/ 5820228 f32 1"/>
                <a:gd name="f43" fmla="*/ 58057 f31 1"/>
                <a:gd name="f44" fmla="*/ 6741885 f32 1"/>
                <a:gd name="f45" fmla="*/ 8643257 f32 1"/>
                <a:gd name="f46" fmla="*/ 36286 f31 1"/>
                <a:gd name="f47" fmla="*/ 9165771 f32 1"/>
                <a:gd name="f48" fmla="*/ 50800 f31 1"/>
                <a:gd name="f49" fmla="+- f33 0 f1"/>
                <a:gd name="f50" fmla="*/ f36 1 9165771"/>
                <a:gd name="f51" fmla="*/ f37 1 58057"/>
                <a:gd name="f52" fmla="*/ f38 1 9165771"/>
                <a:gd name="f53" fmla="*/ f39 1 58057"/>
                <a:gd name="f54" fmla="*/ f40 1 9165771"/>
                <a:gd name="f55" fmla="*/ f41 1 58057"/>
                <a:gd name="f56" fmla="*/ f42 1 9165771"/>
                <a:gd name="f57" fmla="*/ f43 1 58057"/>
                <a:gd name="f58" fmla="*/ f44 1 9165771"/>
                <a:gd name="f59" fmla="*/ f45 1 9165771"/>
                <a:gd name="f60" fmla="*/ f46 1 58057"/>
                <a:gd name="f61" fmla="*/ f47 1 9165771"/>
                <a:gd name="f62" fmla="*/ f48 1 58057"/>
                <a:gd name="f63" fmla="*/ f27 1 f34"/>
                <a:gd name="f64" fmla="*/ f28 1 f34"/>
                <a:gd name="f65" fmla="*/ f27 1 f35"/>
                <a:gd name="f66" fmla="*/ f29 1 f35"/>
                <a:gd name="f67" fmla="*/ f50 1 f34"/>
                <a:gd name="f68" fmla="*/ f51 1 f35"/>
                <a:gd name="f69" fmla="*/ f52 1 f34"/>
                <a:gd name="f70" fmla="*/ f53 1 f35"/>
                <a:gd name="f71" fmla="*/ f54 1 f34"/>
                <a:gd name="f72" fmla="*/ f55 1 f35"/>
                <a:gd name="f73" fmla="*/ f56 1 f34"/>
                <a:gd name="f74" fmla="*/ f57 1 f35"/>
                <a:gd name="f75" fmla="*/ f58 1 f34"/>
                <a:gd name="f76" fmla="*/ f59 1 f34"/>
                <a:gd name="f77" fmla="*/ f60 1 f35"/>
                <a:gd name="f78" fmla="*/ f61 1 f34"/>
                <a:gd name="f79" fmla="*/ f62 1 f35"/>
                <a:gd name="f80" fmla="*/ f63 f25 1"/>
                <a:gd name="f81" fmla="*/ f64 f25 1"/>
                <a:gd name="f82" fmla="*/ f66 f26 1"/>
                <a:gd name="f83" fmla="*/ f65 f26 1"/>
                <a:gd name="f84" fmla="*/ f67 f25 1"/>
                <a:gd name="f85" fmla="*/ f68 f26 1"/>
                <a:gd name="f86" fmla="*/ f69 f25 1"/>
                <a:gd name="f87" fmla="*/ f70 f26 1"/>
                <a:gd name="f88" fmla="*/ f71 f25 1"/>
                <a:gd name="f89" fmla="*/ f72 f26 1"/>
                <a:gd name="f90" fmla="*/ f73 f25 1"/>
                <a:gd name="f91" fmla="*/ f74 f26 1"/>
                <a:gd name="f92" fmla="*/ f75 f25 1"/>
                <a:gd name="f93" fmla="*/ f76 f25 1"/>
                <a:gd name="f94" fmla="*/ f77 f26 1"/>
                <a:gd name="f95" fmla="*/ f78 f25 1"/>
                <a:gd name="f96" fmla="*/ f79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84" y="f85"/>
                </a:cxn>
                <a:cxn ang="f49">
                  <a:pos x="f86" y="f87"/>
                </a:cxn>
                <a:cxn ang="f49">
                  <a:pos x="f88" y="f89"/>
                </a:cxn>
                <a:cxn ang="f49">
                  <a:pos x="f90" y="f91"/>
                </a:cxn>
                <a:cxn ang="f49">
                  <a:pos x="f92" y="f89"/>
                </a:cxn>
                <a:cxn ang="f49">
                  <a:pos x="f93" y="f94"/>
                </a:cxn>
                <a:cxn ang="f49">
                  <a:pos x="f95" y="f96"/>
                </a:cxn>
              </a:cxnLst>
              <a:rect l="f80" t="f83" r="f81" b="f82"/>
              <a:pathLst>
                <a:path w="9165771" h="58057">
                  <a:moveTo>
                    <a:pt x="f5" y="f8"/>
                  </a:moveTo>
                  <a:lnTo>
                    <a:pt x="f9" y="f5"/>
                  </a:lnTo>
                  <a:cubicBezTo>
                    <a:pt x="f10" y="f11"/>
                    <a:pt x="f12" y="f13"/>
                    <a:pt x="f12" y="f13"/>
                  </a:cubicBezTo>
                  <a:lnTo>
                    <a:pt x="f14" y="f7"/>
                  </a:lnTo>
                  <a:cubicBezTo>
                    <a:pt x="f15" y="f7"/>
                    <a:pt x="f16" y="f13"/>
                    <a:pt x="f16" y="f13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6" y="f23"/>
                  </a:cubicBezTo>
                </a:path>
              </a:pathLst>
            </a:custGeom>
            <a:noFill/>
            <a:ln w="19046">
              <a:solidFill>
                <a:srgbClr val="D9D9D9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1" name="Picture 2" descr="C:\Users\kenshi\Documents\ETH\IGL-Logo\drz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00"/>
          <a:stretch/>
        </p:blipFill>
        <p:spPr bwMode="auto">
          <a:xfrm>
            <a:off x="7430626" y="4643757"/>
            <a:ext cx="1408574" cy="44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4812506"/>
            <a:ext cx="2133600" cy="273844"/>
          </a:xfrm>
        </p:spPr>
        <p:txBody>
          <a:bodyPr/>
          <a:lstStyle/>
          <a:p>
            <a:fld id="{06AF3337-B4DF-4CD9-9CDA-343CB9BE5335}" type="datetime4">
              <a:rPr lang="en-US" altLang="ja-JP" smtClean="0"/>
              <a:t>July 23, 2013</a:t>
            </a:fld>
            <a:endParaRPr lang="en-US"/>
          </a:p>
        </p:txBody>
      </p:sp>
      <p:sp>
        <p:nvSpPr>
          <p:cNvPr id="16" name="フッター プレースホルダー 15"/>
          <p:cNvSpPr>
            <a:spLocks noGrp="1"/>
          </p:cNvSpPr>
          <p:nvPr>
            <p:ph type="ftr" sz="quarter" idx="11"/>
          </p:nvPr>
        </p:nvSpPr>
        <p:spPr>
          <a:xfrm>
            <a:off x="3124200" y="4812506"/>
            <a:ext cx="2895600" cy="273844"/>
          </a:xfrm>
        </p:spPr>
        <p:txBody>
          <a:bodyPr/>
          <a:lstStyle/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18" name="スライド番号プレースホルダー 17"/>
          <p:cNvSpPr>
            <a:spLocks noGrp="1"/>
          </p:cNvSpPr>
          <p:nvPr>
            <p:ph type="sldNum" sz="quarter" idx="12"/>
          </p:nvPr>
        </p:nvSpPr>
        <p:spPr>
          <a:xfrm>
            <a:off x="6553200" y="4812506"/>
            <a:ext cx="510767" cy="273844"/>
          </a:xfrm>
        </p:spPr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Picture 18" descr="IGL-Logo-RGB-tight.pd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41" y="4705350"/>
            <a:ext cx="720000" cy="320803"/>
          </a:xfrm>
          <a:prstGeom prst="rect">
            <a:avLst/>
          </a:prstGeom>
        </p:spPr>
      </p:pic>
      <p:pic>
        <p:nvPicPr>
          <p:cNvPr id="23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02" y="4745185"/>
            <a:ext cx="1403998" cy="2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21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at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8545"/>
            <a:ext cx="8229600" cy="365522"/>
          </a:xfrm>
        </p:spPr>
        <p:txBody>
          <a:bodyPr>
            <a:noAutofit/>
          </a:bodyPr>
          <a:lstStyle>
            <a:lvl1pPr>
              <a:defRPr sz="3600"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21771" y="2311350"/>
            <a:ext cx="9231873" cy="108000"/>
            <a:chOff x="-21771" y="872995"/>
            <a:chExt cx="9231873" cy="95089"/>
          </a:xfrm>
        </p:grpSpPr>
        <p:sp>
          <p:nvSpPr>
            <p:cNvPr id="8" name="Freihandform 8"/>
            <p:cNvSpPr/>
            <p:nvPr/>
          </p:nvSpPr>
          <p:spPr>
            <a:xfrm>
              <a:off x="-7260" y="896075"/>
              <a:ext cx="9217362" cy="583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17365"/>
                <a:gd name="f7" fmla="val 58382"/>
                <a:gd name="f8" fmla="val 3156857"/>
                <a:gd name="f9" fmla="val 58057"/>
                <a:gd name="f10" fmla="val 4259943"/>
                <a:gd name="f11" fmla="val 59267"/>
                <a:gd name="f12" fmla="val 5737981"/>
                <a:gd name="f13" fmla="val 7257"/>
                <a:gd name="f14" fmla="val 6618514"/>
                <a:gd name="f15" fmla="val 7499047"/>
                <a:gd name="f16" fmla="val 8017933"/>
                <a:gd name="f17" fmla="val 54428"/>
                <a:gd name="f18" fmla="val 8440057"/>
                <a:gd name="f19" fmla="val 8862181"/>
                <a:gd name="f20" fmla="val 61686"/>
                <a:gd name="f21" fmla="val 9033933"/>
                <a:gd name="f22" fmla="val 33867"/>
                <a:gd name="f23" fmla="val 9151257"/>
                <a:gd name="f24" fmla="val 29029"/>
                <a:gd name="f25" fmla="val 9268581"/>
                <a:gd name="f26" fmla="val 24191"/>
                <a:gd name="f27" fmla="val 9206290"/>
                <a:gd name="f28" fmla="val 26610"/>
                <a:gd name="f29" fmla="val 9144000"/>
                <a:gd name="f30" fmla="+- 0 0 -90"/>
                <a:gd name="f31" fmla="*/ f3 1 9217365"/>
                <a:gd name="f32" fmla="*/ f4 1 58382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9217365"/>
                <a:gd name="f41" fmla="*/ f37 1 58382"/>
                <a:gd name="f42" fmla="*/ 0 f38 1"/>
                <a:gd name="f43" fmla="*/ 0 f37 1"/>
                <a:gd name="f44" fmla="*/ 3156857 f38 1"/>
                <a:gd name="f45" fmla="*/ 58057 f37 1"/>
                <a:gd name="f46" fmla="*/ 6618514 f38 1"/>
                <a:gd name="f47" fmla="*/ 7257 f37 1"/>
                <a:gd name="f48" fmla="*/ 8440057 f38 1"/>
                <a:gd name="f49" fmla="*/ 9151257 f38 1"/>
                <a:gd name="f50" fmla="*/ 29029 f37 1"/>
                <a:gd name="f51" fmla="*/ 9144000 f38 1"/>
                <a:gd name="f52" fmla="+- f39 0 f1"/>
                <a:gd name="f53" fmla="*/ f42 1 9217365"/>
                <a:gd name="f54" fmla="*/ f43 1 58382"/>
                <a:gd name="f55" fmla="*/ f44 1 9217365"/>
                <a:gd name="f56" fmla="*/ f45 1 58382"/>
                <a:gd name="f57" fmla="*/ f46 1 9217365"/>
                <a:gd name="f58" fmla="*/ f47 1 58382"/>
                <a:gd name="f59" fmla="*/ f48 1 9217365"/>
                <a:gd name="f60" fmla="*/ f49 1 9217365"/>
                <a:gd name="f61" fmla="*/ f50 1 58382"/>
                <a:gd name="f62" fmla="*/ f51 1 9217365"/>
                <a:gd name="f63" fmla="*/ f33 1 f40"/>
                <a:gd name="f64" fmla="*/ f34 1 f40"/>
                <a:gd name="f65" fmla="*/ f33 1 f41"/>
                <a:gd name="f66" fmla="*/ f35 1 f41"/>
                <a:gd name="f67" fmla="*/ f53 1 f40"/>
                <a:gd name="f68" fmla="*/ f54 1 f41"/>
                <a:gd name="f69" fmla="*/ f55 1 f40"/>
                <a:gd name="f70" fmla="*/ f56 1 f41"/>
                <a:gd name="f71" fmla="*/ f57 1 f40"/>
                <a:gd name="f72" fmla="*/ f58 1 f41"/>
                <a:gd name="f73" fmla="*/ f59 1 f40"/>
                <a:gd name="f74" fmla="*/ f60 1 f40"/>
                <a:gd name="f75" fmla="*/ f61 1 f41"/>
                <a:gd name="f76" fmla="*/ f62 1 f40"/>
                <a:gd name="f77" fmla="*/ f63 f31 1"/>
                <a:gd name="f78" fmla="*/ f64 f31 1"/>
                <a:gd name="f79" fmla="*/ f66 f32 1"/>
                <a:gd name="f80" fmla="*/ f65 f32 1"/>
                <a:gd name="f81" fmla="*/ f67 f31 1"/>
                <a:gd name="f82" fmla="*/ f68 f32 1"/>
                <a:gd name="f83" fmla="*/ f69 f31 1"/>
                <a:gd name="f84" fmla="*/ f70 f32 1"/>
                <a:gd name="f85" fmla="*/ f71 f31 1"/>
                <a:gd name="f86" fmla="*/ f72 f32 1"/>
                <a:gd name="f87" fmla="*/ f73 f31 1"/>
                <a:gd name="f88" fmla="*/ f74 f31 1"/>
                <a:gd name="f89" fmla="*/ f75 f32 1"/>
                <a:gd name="f90" fmla="*/ f76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87" y="f84"/>
                </a:cxn>
                <a:cxn ang="f52">
                  <a:pos x="f88" y="f89"/>
                </a:cxn>
                <a:cxn ang="f52">
                  <a:pos x="f90" y="f89"/>
                </a:cxn>
              </a:cxnLst>
              <a:rect l="f77" t="f80" r="f78" b="f79"/>
              <a:pathLst>
                <a:path w="9217365" h="58382">
                  <a:moveTo>
                    <a:pt x="f5" y="f5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9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24"/>
                  </a:cubicBezTo>
                </a:path>
              </a:pathLst>
            </a:custGeom>
            <a:noFill/>
            <a:ln w="19046">
              <a:solidFill>
                <a:srgbClr val="99CC33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99CC33"/>
                </a:solidFill>
                <a:uFillTx/>
                <a:latin typeface="Trebuchet MS" pitchFamily="34" charset="0"/>
              </a:endParaRPr>
            </a:p>
          </p:txBody>
        </p:sp>
        <p:sp>
          <p:nvSpPr>
            <p:cNvPr id="9" name="Freihandform 9"/>
            <p:cNvSpPr/>
            <p:nvPr/>
          </p:nvSpPr>
          <p:spPr>
            <a:xfrm>
              <a:off x="-7260" y="872995"/>
              <a:ext cx="9151260" cy="950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51257"/>
                <a:gd name="f7" fmla="val 131343"/>
                <a:gd name="f8" fmla="val 37000"/>
                <a:gd name="f9" fmla="val 241904"/>
                <a:gd name="f10" fmla="val 16438"/>
                <a:gd name="f11" fmla="val 483809"/>
                <a:gd name="f12" fmla="val -4124"/>
                <a:gd name="f13" fmla="val 979714"/>
                <a:gd name="f14" fmla="val 714"/>
                <a:gd name="f15" fmla="val 1475619"/>
                <a:gd name="f16" fmla="val 5552"/>
                <a:gd name="f17" fmla="val 2310190"/>
                <a:gd name="f18" fmla="val 52724"/>
                <a:gd name="f19" fmla="val 2975428"/>
                <a:gd name="f20" fmla="val 66029"/>
                <a:gd name="f21" fmla="val 3640666"/>
                <a:gd name="f22" fmla="val 79334"/>
                <a:gd name="f23" fmla="val 4338562"/>
                <a:gd name="f24" fmla="val 85381"/>
                <a:gd name="f25" fmla="val 4971143"/>
                <a:gd name="f26" fmla="val 80543"/>
                <a:gd name="f27" fmla="val 5603724"/>
                <a:gd name="f28" fmla="val 75705"/>
                <a:gd name="f29" fmla="val 6770914"/>
                <a:gd name="f30" fmla="val 8164286"/>
                <a:gd name="f31" fmla="val 44257"/>
                <a:gd name="f32" fmla="val 8561010"/>
                <a:gd name="f33" fmla="val 59981"/>
                <a:gd name="f34" fmla="val 8856133"/>
                <a:gd name="f35" fmla="val 95662"/>
                <a:gd name="f36" fmla="+- 0 0 -90"/>
                <a:gd name="f37" fmla="*/ f3 1 9151257"/>
                <a:gd name="f38" fmla="*/ f4 1 131343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9151257"/>
                <a:gd name="f47" fmla="*/ f43 1 131343"/>
                <a:gd name="f48" fmla="*/ 0 f44 1"/>
                <a:gd name="f49" fmla="*/ 37000 f43 1"/>
                <a:gd name="f50" fmla="*/ 979714 f44 1"/>
                <a:gd name="f51" fmla="*/ 714 f43 1"/>
                <a:gd name="f52" fmla="*/ 2975428 f44 1"/>
                <a:gd name="f53" fmla="*/ 66029 f43 1"/>
                <a:gd name="f54" fmla="*/ 4971143 f44 1"/>
                <a:gd name="f55" fmla="*/ 80543 f43 1"/>
                <a:gd name="f56" fmla="*/ 6770914 f44 1"/>
                <a:gd name="f57" fmla="*/ 8164286 f44 1"/>
                <a:gd name="f58" fmla="*/ 44257 f43 1"/>
                <a:gd name="f59" fmla="*/ 9151257 f44 1"/>
                <a:gd name="f60" fmla="*/ 131343 f43 1"/>
                <a:gd name="f61" fmla="+- f45 0 f1"/>
                <a:gd name="f62" fmla="*/ f48 1 9151257"/>
                <a:gd name="f63" fmla="*/ f49 1 131343"/>
                <a:gd name="f64" fmla="*/ f50 1 9151257"/>
                <a:gd name="f65" fmla="*/ f51 1 131343"/>
                <a:gd name="f66" fmla="*/ f52 1 9151257"/>
                <a:gd name="f67" fmla="*/ f53 1 131343"/>
                <a:gd name="f68" fmla="*/ f54 1 9151257"/>
                <a:gd name="f69" fmla="*/ f55 1 131343"/>
                <a:gd name="f70" fmla="*/ f56 1 9151257"/>
                <a:gd name="f71" fmla="*/ f57 1 9151257"/>
                <a:gd name="f72" fmla="*/ f58 1 131343"/>
                <a:gd name="f73" fmla="*/ f59 1 9151257"/>
                <a:gd name="f74" fmla="*/ f60 1 131343"/>
                <a:gd name="f75" fmla="*/ f39 1 f46"/>
                <a:gd name="f76" fmla="*/ f40 1 f46"/>
                <a:gd name="f77" fmla="*/ f39 1 f47"/>
                <a:gd name="f78" fmla="*/ f41 1 f47"/>
                <a:gd name="f79" fmla="*/ f62 1 f46"/>
                <a:gd name="f80" fmla="*/ f63 1 f47"/>
                <a:gd name="f81" fmla="*/ f64 1 f46"/>
                <a:gd name="f82" fmla="*/ f65 1 f47"/>
                <a:gd name="f83" fmla="*/ f66 1 f46"/>
                <a:gd name="f84" fmla="*/ f67 1 f47"/>
                <a:gd name="f85" fmla="*/ f68 1 f46"/>
                <a:gd name="f86" fmla="*/ f69 1 f47"/>
                <a:gd name="f87" fmla="*/ f70 1 f46"/>
                <a:gd name="f88" fmla="*/ f71 1 f46"/>
                <a:gd name="f89" fmla="*/ f72 1 f47"/>
                <a:gd name="f90" fmla="*/ f73 1 f46"/>
                <a:gd name="f91" fmla="*/ f74 1 f47"/>
                <a:gd name="f92" fmla="*/ f75 f37 1"/>
                <a:gd name="f93" fmla="*/ f76 f37 1"/>
                <a:gd name="f94" fmla="*/ f78 f38 1"/>
                <a:gd name="f95" fmla="*/ f77 f38 1"/>
                <a:gd name="f96" fmla="*/ f79 f37 1"/>
                <a:gd name="f97" fmla="*/ f80 f38 1"/>
                <a:gd name="f98" fmla="*/ f81 f37 1"/>
                <a:gd name="f99" fmla="*/ f82 f38 1"/>
                <a:gd name="f100" fmla="*/ f83 f37 1"/>
                <a:gd name="f101" fmla="*/ f84 f38 1"/>
                <a:gd name="f102" fmla="*/ f85 f37 1"/>
                <a:gd name="f103" fmla="*/ f86 f38 1"/>
                <a:gd name="f104" fmla="*/ f87 f37 1"/>
                <a:gd name="f105" fmla="*/ f88 f37 1"/>
                <a:gd name="f106" fmla="*/ f89 f38 1"/>
                <a:gd name="f107" fmla="*/ f90 f37 1"/>
                <a:gd name="f108" fmla="*/ f91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96" y="f97"/>
                </a:cxn>
                <a:cxn ang="f61">
                  <a:pos x="f98" y="f99"/>
                </a:cxn>
                <a:cxn ang="f61">
                  <a:pos x="f100" y="f101"/>
                </a:cxn>
                <a:cxn ang="f61">
                  <a:pos x="f102" y="f103"/>
                </a:cxn>
                <a:cxn ang="f61">
                  <a:pos x="f104" y="f97"/>
                </a:cxn>
                <a:cxn ang="f61">
                  <a:pos x="f105" y="f106"/>
                </a:cxn>
                <a:cxn ang="f61">
                  <a:pos x="f107" y="f108"/>
                </a:cxn>
              </a:cxnLst>
              <a:rect l="f92" t="f95" r="f93" b="f94"/>
              <a:pathLst>
                <a:path w="9151257" h="131343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8"/>
                    <a:pt x="f29" y="f8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6" y="f7"/>
                  </a:cubicBezTo>
                </a:path>
              </a:pathLst>
            </a:custGeom>
            <a:noFill/>
            <a:ln w="19046">
              <a:solidFill>
                <a:srgbClr val="99CC33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Trebuchet MS" pitchFamily="34" charset="0"/>
              </a:endParaRPr>
            </a:p>
          </p:txBody>
        </p:sp>
        <p:sp>
          <p:nvSpPr>
            <p:cNvPr id="10" name="Freihandform 10"/>
            <p:cNvSpPr/>
            <p:nvPr/>
          </p:nvSpPr>
          <p:spPr>
            <a:xfrm>
              <a:off x="-21771" y="910029"/>
              <a:ext cx="9165771" cy="5805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65771"/>
                <a:gd name="f7" fmla="val 58057"/>
                <a:gd name="f8" fmla="val 7257"/>
                <a:gd name="f9" fmla="val 2532742"/>
                <a:gd name="f10" fmla="val 3328609"/>
                <a:gd name="f11" fmla="val 6048"/>
                <a:gd name="f12" fmla="val 4775200"/>
                <a:gd name="f13" fmla="val 43543"/>
                <a:gd name="f14" fmla="val 5820228"/>
                <a:gd name="f15" fmla="val 6148009"/>
                <a:gd name="f16" fmla="val 6741885"/>
                <a:gd name="f17" fmla="val 8643257"/>
                <a:gd name="f18" fmla="val 36286"/>
                <a:gd name="f19" fmla="val 9047238"/>
                <a:gd name="f20" fmla="val 37496"/>
                <a:gd name="f21" fmla="val 9106504"/>
                <a:gd name="f22" fmla="val 44148"/>
                <a:gd name="f23" fmla="val 50800"/>
                <a:gd name="f24" fmla="+- 0 0 -90"/>
                <a:gd name="f25" fmla="*/ f3 1 9165771"/>
                <a:gd name="f26" fmla="*/ f4 1 58057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9165771"/>
                <a:gd name="f35" fmla="*/ f31 1 58057"/>
                <a:gd name="f36" fmla="*/ 0 f32 1"/>
                <a:gd name="f37" fmla="*/ 7257 f31 1"/>
                <a:gd name="f38" fmla="*/ 2532742 f32 1"/>
                <a:gd name="f39" fmla="*/ 0 f31 1"/>
                <a:gd name="f40" fmla="*/ 4775200 f32 1"/>
                <a:gd name="f41" fmla="*/ 43543 f31 1"/>
                <a:gd name="f42" fmla="*/ 5820228 f32 1"/>
                <a:gd name="f43" fmla="*/ 58057 f31 1"/>
                <a:gd name="f44" fmla="*/ 6741885 f32 1"/>
                <a:gd name="f45" fmla="*/ 8643257 f32 1"/>
                <a:gd name="f46" fmla="*/ 36286 f31 1"/>
                <a:gd name="f47" fmla="*/ 9165771 f32 1"/>
                <a:gd name="f48" fmla="*/ 50800 f31 1"/>
                <a:gd name="f49" fmla="+- f33 0 f1"/>
                <a:gd name="f50" fmla="*/ f36 1 9165771"/>
                <a:gd name="f51" fmla="*/ f37 1 58057"/>
                <a:gd name="f52" fmla="*/ f38 1 9165771"/>
                <a:gd name="f53" fmla="*/ f39 1 58057"/>
                <a:gd name="f54" fmla="*/ f40 1 9165771"/>
                <a:gd name="f55" fmla="*/ f41 1 58057"/>
                <a:gd name="f56" fmla="*/ f42 1 9165771"/>
                <a:gd name="f57" fmla="*/ f43 1 58057"/>
                <a:gd name="f58" fmla="*/ f44 1 9165771"/>
                <a:gd name="f59" fmla="*/ f45 1 9165771"/>
                <a:gd name="f60" fmla="*/ f46 1 58057"/>
                <a:gd name="f61" fmla="*/ f47 1 9165771"/>
                <a:gd name="f62" fmla="*/ f48 1 58057"/>
                <a:gd name="f63" fmla="*/ f27 1 f34"/>
                <a:gd name="f64" fmla="*/ f28 1 f34"/>
                <a:gd name="f65" fmla="*/ f27 1 f35"/>
                <a:gd name="f66" fmla="*/ f29 1 f35"/>
                <a:gd name="f67" fmla="*/ f50 1 f34"/>
                <a:gd name="f68" fmla="*/ f51 1 f35"/>
                <a:gd name="f69" fmla="*/ f52 1 f34"/>
                <a:gd name="f70" fmla="*/ f53 1 f35"/>
                <a:gd name="f71" fmla="*/ f54 1 f34"/>
                <a:gd name="f72" fmla="*/ f55 1 f35"/>
                <a:gd name="f73" fmla="*/ f56 1 f34"/>
                <a:gd name="f74" fmla="*/ f57 1 f35"/>
                <a:gd name="f75" fmla="*/ f58 1 f34"/>
                <a:gd name="f76" fmla="*/ f59 1 f34"/>
                <a:gd name="f77" fmla="*/ f60 1 f35"/>
                <a:gd name="f78" fmla="*/ f61 1 f34"/>
                <a:gd name="f79" fmla="*/ f62 1 f35"/>
                <a:gd name="f80" fmla="*/ f63 f25 1"/>
                <a:gd name="f81" fmla="*/ f64 f25 1"/>
                <a:gd name="f82" fmla="*/ f66 f26 1"/>
                <a:gd name="f83" fmla="*/ f65 f26 1"/>
                <a:gd name="f84" fmla="*/ f67 f25 1"/>
                <a:gd name="f85" fmla="*/ f68 f26 1"/>
                <a:gd name="f86" fmla="*/ f69 f25 1"/>
                <a:gd name="f87" fmla="*/ f70 f26 1"/>
                <a:gd name="f88" fmla="*/ f71 f25 1"/>
                <a:gd name="f89" fmla="*/ f72 f26 1"/>
                <a:gd name="f90" fmla="*/ f73 f25 1"/>
                <a:gd name="f91" fmla="*/ f74 f26 1"/>
                <a:gd name="f92" fmla="*/ f75 f25 1"/>
                <a:gd name="f93" fmla="*/ f76 f25 1"/>
                <a:gd name="f94" fmla="*/ f77 f26 1"/>
                <a:gd name="f95" fmla="*/ f78 f25 1"/>
                <a:gd name="f96" fmla="*/ f79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84" y="f85"/>
                </a:cxn>
                <a:cxn ang="f49">
                  <a:pos x="f86" y="f87"/>
                </a:cxn>
                <a:cxn ang="f49">
                  <a:pos x="f88" y="f89"/>
                </a:cxn>
                <a:cxn ang="f49">
                  <a:pos x="f90" y="f91"/>
                </a:cxn>
                <a:cxn ang="f49">
                  <a:pos x="f92" y="f89"/>
                </a:cxn>
                <a:cxn ang="f49">
                  <a:pos x="f93" y="f94"/>
                </a:cxn>
                <a:cxn ang="f49">
                  <a:pos x="f95" y="f96"/>
                </a:cxn>
              </a:cxnLst>
              <a:rect l="f80" t="f83" r="f81" b="f82"/>
              <a:pathLst>
                <a:path w="9165771" h="58057">
                  <a:moveTo>
                    <a:pt x="f5" y="f8"/>
                  </a:moveTo>
                  <a:lnTo>
                    <a:pt x="f9" y="f5"/>
                  </a:lnTo>
                  <a:cubicBezTo>
                    <a:pt x="f10" y="f11"/>
                    <a:pt x="f12" y="f13"/>
                    <a:pt x="f12" y="f13"/>
                  </a:cubicBezTo>
                  <a:lnTo>
                    <a:pt x="f14" y="f7"/>
                  </a:lnTo>
                  <a:cubicBezTo>
                    <a:pt x="f15" y="f7"/>
                    <a:pt x="f16" y="f13"/>
                    <a:pt x="f16" y="f13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6" y="f23"/>
                  </a:cubicBezTo>
                </a:path>
              </a:pathLst>
            </a:custGeom>
            <a:noFill/>
            <a:ln w="19046">
              <a:solidFill>
                <a:srgbClr val="99CC33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Trebuchet MS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36511" y="4546943"/>
            <a:ext cx="9231873" cy="77036"/>
            <a:chOff x="-36511" y="6062590"/>
            <a:chExt cx="9231873" cy="102715"/>
          </a:xfrm>
        </p:grpSpPr>
        <p:sp>
          <p:nvSpPr>
            <p:cNvPr id="12" name="Freihandform 11"/>
            <p:cNvSpPr/>
            <p:nvPr/>
          </p:nvSpPr>
          <p:spPr>
            <a:xfrm>
              <a:off x="-22000" y="6065480"/>
              <a:ext cx="9217362" cy="5307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217365"/>
                <a:gd name="f7" fmla="val 58382"/>
                <a:gd name="f8" fmla="val 3156857"/>
                <a:gd name="f9" fmla="val 58057"/>
                <a:gd name="f10" fmla="val 4259943"/>
                <a:gd name="f11" fmla="val 59267"/>
                <a:gd name="f12" fmla="val 5737981"/>
                <a:gd name="f13" fmla="val 7257"/>
                <a:gd name="f14" fmla="val 6618514"/>
                <a:gd name="f15" fmla="val 7499047"/>
                <a:gd name="f16" fmla="val 8017933"/>
                <a:gd name="f17" fmla="val 54428"/>
                <a:gd name="f18" fmla="val 8440057"/>
                <a:gd name="f19" fmla="val 8862181"/>
                <a:gd name="f20" fmla="val 61686"/>
                <a:gd name="f21" fmla="val 9033933"/>
                <a:gd name="f22" fmla="val 33867"/>
                <a:gd name="f23" fmla="val 9151257"/>
                <a:gd name="f24" fmla="val 29029"/>
                <a:gd name="f25" fmla="val 9268581"/>
                <a:gd name="f26" fmla="val 24191"/>
                <a:gd name="f27" fmla="val 9206290"/>
                <a:gd name="f28" fmla="val 26610"/>
                <a:gd name="f29" fmla="val 9144000"/>
                <a:gd name="f30" fmla="+- 0 0 -90"/>
                <a:gd name="f31" fmla="*/ f3 1 9217365"/>
                <a:gd name="f32" fmla="*/ f4 1 58382"/>
                <a:gd name="f33" fmla="val f5"/>
                <a:gd name="f34" fmla="val f6"/>
                <a:gd name="f35" fmla="val f7"/>
                <a:gd name="f36" fmla="*/ f30 f0 1"/>
                <a:gd name="f37" fmla="+- f35 0 f33"/>
                <a:gd name="f38" fmla="+- f34 0 f33"/>
                <a:gd name="f39" fmla="*/ f36 1 f2"/>
                <a:gd name="f40" fmla="*/ f38 1 9217365"/>
                <a:gd name="f41" fmla="*/ f37 1 58382"/>
                <a:gd name="f42" fmla="*/ 0 f38 1"/>
                <a:gd name="f43" fmla="*/ 0 f37 1"/>
                <a:gd name="f44" fmla="*/ 3156857 f38 1"/>
                <a:gd name="f45" fmla="*/ 58057 f37 1"/>
                <a:gd name="f46" fmla="*/ 6618514 f38 1"/>
                <a:gd name="f47" fmla="*/ 7257 f37 1"/>
                <a:gd name="f48" fmla="*/ 8440057 f38 1"/>
                <a:gd name="f49" fmla="*/ 9151257 f38 1"/>
                <a:gd name="f50" fmla="*/ 29029 f37 1"/>
                <a:gd name="f51" fmla="*/ 9144000 f38 1"/>
                <a:gd name="f52" fmla="+- f39 0 f1"/>
                <a:gd name="f53" fmla="*/ f42 1 9217365"/>
                <a:gd name="f54" fmla="*/ f43 1 58382"/>
                <a:gd name="f55" fmla="*/ f44 1 9217365"/>
                <a:gd name="f56" fmla="*/ f45 1 58382"/>
                <a:gd name="f57" fmla="*/ f46 1 9217365"/>
                <a:gd name="f58" fmla="*/ f47 1 58382"/>
                <a:gd name="f59" fmla="*/ f48 1 9217365"/>
                <a:gd name="f60" fmla="*/ f49 1 9217365"/>
                <a:gd name="f61" fmla="*/ f50 1 58382"/>
                <a:gd name="f62" fmla="*/ f51 1 9217365"/>
                <a:gd name="f63" fmla="*/ f33 1 f40"/>
                <a:gd name="f64" fmla="*/ f34 1 f40"/>
                <a:gd name="f65" fmla="*/ f33 1 f41"/>
                <a:gd name="f66" fmla="*/ f35 1 f41"/>
                <a:gd name="f67" fmla="*/ f53 1 f40"/>
                <a:gd name="f68" fmla="*/ f54 1 f41"/>
                <a:gd name="f69" fmla="*/ f55 1 f40"/>
                <a:gd name="f70" fmla="*/ f56 1 f41"/>
                <a:gd name="f71" fmla="*/ f57 1 f40"/>
                <a:gd name="f72" fmla="*/ f58 1 f41"/>
                <a:gd name="f73" fmla="*/ f59 1 f40"/>
                <a:gd name="f74" fmla="*/ f60 1 f40"/>
                <a:gd name="f75" fmla="*/ f61 1 f41"/>
                <a:gd name="f76" fmla="*/ f62 1 f40"/>
                <a:gd name="f77" fmla="*/ f63 f31 1"/>
                <a:gd name="f78" fmla="*/ f64 f31 1"/>
                <a:gd name="f79" fmla="*/ f66 f32 1"/>
                <a:gd name="f80" fmla="*/ f65 f32 1"/>
                <a:gd name="f81" fmla="*/ f67 f31 1"/>
                <a:gd name="f82" fmla="*/ f68 f32 1"/>
                <a:gd name="f83" fmla="*/ f69 f31 1"/>
                <a:gd name="f84" fmla="*/ f70 f32 1"/>
                <a:gd name="f85" fmla="*/ f71 f31 1"/>
                <a:gd name="f86" fmla="*/ f72 f32 1"/>
                <a:gd name="f87" fmla="*/ f73 f31 1"/>
                <a:gd name="f88" fmla="*/ f74 f31 1"/>
                <a:gd name="f89" fmla="*/ f75 f32 1"/>
                <a:gd name="f90" fmla="*/ f76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2">
                  <a:pos x="f81" y="f82"/>
                </a:cxn>
                <a:cxn ang="f52">
                  <a:pos x="f83" y="f84"/>
                </a:cxn>
                <a:cxn ang="f52">
                  <a:pos x="f85" y="f86"/>
                </a:cxn>
                <a:cxn ang="f52">
                  <a:pos x="f87" y="f84"/>
                </a:cxn>
                <a:cxn ang="f52">
                  <a:pos x="f88" y="f89"/>
                </a:cxn>
                <a:cxn ang="f52">
                  <a:pos x="f90" y="f89"/>
                </a:cxn>
              </a:cxnLst>
              <a:rect l="f77" t="f80" r="f78" b="f79"/>
              <a:pathLst>
                <a:path w="9217365" h="58382">
                  <a:moveTo>
                    <a:pt x="f5" y="f5"/>
                  </a:moveTo>
                  <a:lnTo>
                    <a:pt x="f8" y="f9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9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28"/>
                    <a:pt x="f29" y="f24"/>
                  </a:cubicBezTo>
                </a:path>
              </a:pathLst>
            </a:custGeom>
            <a:noFill/>
            <a:ln w="19046">
              <a:solidFill>
                <a:srgbClr val="D9D9D9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99CC33"/>
                </a:solidFill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Freihandform 12"/>
            <p:cNvSpPr/>
            <p:nvPr/>
          </p:nvSpPr>
          <p:spPr>
            <a:xfrm>
              <a:off x="-22000" y="6078858"/>
              <a:ext cx="9151260" cy="8644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51257"/>
                <a:gd name="f7" fmla="val 131343"/>
                <a:gd name="f8" fmla="val 37000"/>
                <a:gd name="f9" fmla="val 241904"/>
                <a:gd name="f10" fmla="val 16438"/>
                <a:gd name="f11" fmla="val 483809"/>
                <a:gd name="f12" fmla="val -4124"/>
                <a:gd name="f13" fmla="val 979714"/>
                <a:gd name="f14" fmla="val 714"/>
                <a:gd name="f15" fmla="val 1475619"/>
                <a:gd name="f16" fmla="val 5552"/>
                <a:gd name="f17" fmla="val 2310190"/>
                <a:gd name="f18" fmla="val 52724"/>
                <a:gd name="f19" fmla="val 2975428"/>
                <a:gd name="f20" fmla="val 66029"/>
                <a:gd name="f21" fmla="val 3640666"/>
                <a:gd name="f22" fmla="val 79334"/>
                <a:gd name="f23" fmla="val 4338562"/>
                <a:gd name="f24" fmla="val 85381"/>
                <a:gd name="f25" fmla="val 4971143"/>
                <a:gd name="f26" fmla="val 80543"/>
                <a:gd name="f27" fmla="val 5603724"/>
                <a:gd name="f28" fmla="val 75705"/>
                <a:gd name="f29" fmla="val 6770914"/>
                <a:gd name="f30" fmla="val 8164286"/>
                <a:gd name="f31" fmla="val 44257"/>
                <a:gd name="f32" fmla="val 8561010"/>
                <a:gd name="f33" fmla="val 59981"/>
                <a:gd name="f34" fmla="val 8856133"/>
                <a:gd name="f35" fmla="val 95662"/>
                <a:gd name="f36" fmla="+- 0 0 -90"/>
                <a:gd name="f37" fmla="*/ f3 1 9151257"/>
                <a:gd name="f38" fmla="*/ f4 1 131343"/>
                <a:gd name="f39" fmla="val f5"/>
                <a:gd name="f40" fmla="val f6"/>
                <a:gd name="f41" fmla="val f7"/>
                <a:gd name="f42" fmla="*/ f36 f0 1"/>
                <a:gd name="f43" fmla="+- f41 0 f39"/>
                <a:gd name="f44" fmla="+- f40 0 f39"/>
                <a:gd name="f45" fmla="*/ f42 1 f2"/>
                <a:gd name="f46" fmla="*/ f44 1 9151257"/>
                <a:gd name="f47" fmla="*/ f43 1 131343"/>
                <a:gd name="f48" fmla="*/ 0 f44 1"/>
                <a:gd name="f49" fmla="*/ 37000 f43 1"/>
                <a:gd name="f50" fmla="*/ 979714 f44 1"/>
                <a:gd name="f51" fmla="*/ 714 f43 1"/>
                <a:gd name="f52" fmla="*/ 2975428 f44 1"/>
                <a:gd name="f53" fmla="*/ 66029 f43 1"/>
                <a:gd name="f54" fmla="*/ 4971143 f44 1"/>
                <a:gd name="f55" fmla="*/ 80543 f43 1"/>
                <a:gd name="f56" fmla="*/ 6770914 f44 1"/>
                <a:gd name="f57" fmla="*/ 8164286 f44 1"/>
                <a:gd name="f58" fmla="*/ 44257 f43 1"/>
                <a:gd name="f59" fmla="*/ 9151257 f44 1"/>
                <a:gd name="f60" fmla="*/ 131343 f43 1"/>
                <a:gd name="f61" fmla="+- f45 0 f1"/>
                <a:gd name="f62" fmla="*/ f48 1 9151257"/>
                <a:gd name="f63" fmla="*/ f49 1 131343"/>
                <a:gd name="f64" fmla="*/ f50 1 9151257"/>
                <a:gd name="f65" fmla="*/ f51 1 131343"/>
                <a:gd name="f66" fmla="*/ f52 1 9151257"/>
                <a:gd name="f67" fmla="*/ f53 1 131343"/>
                <a:gd name="f68" fmla="*/ f54 1 9151257"/>
                <a:gd name="f69" fmla="*/ f55 1 131343"/>
                <a:gd name="f70" fmla="*/ f56 1 9151257"/>
                <a:gd name="f71" fmla="*/ f57 1 9151257"/>
                <a:gd name="f72" fmla="*/ f58 1 131343"/>
                <a:gd name="f73" fmla="*/ f59 1 9151257"/>
                <a:gd name="f74" fmla="*/ f60 1 131343"/>
                <a:gd name="f75" fmla="*/ f39 1 f46"/>
                <a:gd name="f76" fmla="*/ f40 1 f46"/>
                <a:gd name="f77" fmla="*/ f39 1 f47"/>
                <a:gd name="f78" fmla="*/ f41 1 f47"/>
                <a:gd name="f79" fmla="*/ f62 1 f46"/>
                <a:gd name="f80" fmla="*/ f63 1 f47"/>
                <a:gd name="f81" fmla="*/ f64 1 f46"/>
                <a:gd name="f82" fmla="*/ f65 1 f47"/>
                <a:gd name="f83" fmla="*/ f66 1 f46"/>
                <a:gd name="f84" fmla="*/ f67 1 f47"/>
                <a:gd name="f85" fmla="*/ f68 1 f46"/>
                <a:gd name="f86" fmla="*/ f69 1 f47"/>
                <a:gd name="f87" fmla="*/ f70 1 f46"/>
                <a:gd name="f88" fmla="*/ f71 1 f46"/>
                <a:gd name="f89" fmla="*/ f72 1 f47"/>
                <a:gd name="f90" fmla="*/ f73 1 f46"/>
                <a:gd name="f91" fmla="*/ f74 1 f47"/>
                <a:gd name="f92" fmla="*/ f75 f37 1"/>
                <a:gd name="f93" fmla="*/ f76 f37 1"/>
                <a:gd name="f94" fmla="*/ f78 f38 1"/>
                <a:gd name="f95" fmla="*/ f77 f38 1"/>
                <a:gd name="f96" fmla="*/ f79 f37 1"/>
                <a:gd name="f97" fmla="*/ f80 f38 1"/>
                <a:gd name="f98" fmla="*/ f81 f37 1"/>
                <a:gd name="f99" fmla="*/ f82 f38 1"/>
                <a:gd name="f100" fmla="*/ f83 f37 1"/>
                <a:gd name="f101" fmla="*/ f84 f38 1"/>
                <a:gd name="f102" fmla="*/ f85 f37 1"/>
                <a:gd name="f103" fmla="*/ f86 f38 1"/>
                <a:gd name="f104" fmla="*/ f87 f37 1"/>
                <a:gd name="f105" fmla="*/ f88 f37 1"/>
                <a:gd name="f106" fmla="*/ f89 f38 1"/>
                <a:gd name="f107" fmla="*/ f90 f37 1"/>
                <a:gd name="f108" fmla="*/ f91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1">
                  <a:pos x="f96" y="f97"/>
                </a:cxn>
                <a:cxn ang="f61">
                  <a:pos x="f98" y="f99"/>
                </a:cxn>
                <a:cxn ang="f61">
                  <a:pos x="f100" y="f101"/>
                </a:cxn>
                <a:cxn ang="f61">
                  <a:pos x="f102" y="f103"/>
                </a:cxn>
                <a:cxn ang="f61">
                  <a:pos x="f104" y="f97"/>
                </a:cxn>
                <a:cxn ang="f61">
                  <a:pos x="f105" y="f106"/>
                </a:cxn>
                <a:cxn ang="f61">
                  <a:pos x="f107" y="f108"/>
                </a:cxn>
              </a:cxnLst>
              <a:rect l="f92" t="f95" r="f93" b="f94"/>
              <a:pathLst>
                <a:path w="9151257" h="131343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8"/>
                    <a:pt x="f29" y="f8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6" y="f7"/>
                  </a:cubicBezTo>
                </a:path>
              </a:pathLst>
            </a:custGeom>
            <a:noFill/>
            <a:ln w="19046">
              <a:solidFill>
                <a:srgbClr val="D9D9D9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Freihandform 13"/>
            <p:cNvSpPr/>
            <p:nvPr/>
          </p:nvSpPr>
          <p:spPr>
            <a:xfrm>
              <a:off x="-36511" y="6062590"/>
              <a:ext cx="9165771" cy="5277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165771"/>
                <a:gd name="f7" fmla="val 58057"/>
                <a:gd name="f8" fmla="val 7257"/>
                <a:gd name="f9" fmla="val 2532742"/>
                <a:gd name="f10" fmla="val 3328609"/>
                <a:gd name="f11" fmla="val 6048"/>
                <a:gd name="f12" fmla="val 4775200"/>
                <a:gd name="f13" fmla="val 43543"/>
                <a:gd name="f14" fmla="val 5820228"/>
                <a:gd name="f15" fmla="val 6148009"/>
                <a:gd name="f16" fmla="val 6741885"/>
                <a:gd name="f17" fmla="val 8643257"/>
                <a:gd name="f18" fmla="val 36286"/>
                <a:gd name="f19" fmla="val 9047238"/>
                <a:gd name="f20" fmla="val 37496"/>
                <a:gd name="f21" fmla="val 9106504"/>
                <a:gd name="f22" fmla="val 44148"/>
                <a:gd name="f23" fmla="val 50800"/>
                <a:gd name="f24" fmla="+- 0 0 -90"/>
                <a:gd name="f25" fmla="*/ f3 1 9165771"/>
                <a:gd name="f26" fmla="*/ f4 1 58057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9165771"/>
                <a:gd name="f35" fmla="*/ f31 1 58057"/>
                <a:gd name="f36" fmla="*/ 0 f32 1"/>
                <a:gd name="f37" fmla="*/ 7257 f31 1"/>
                <a:gd name="f38" fmla="*/ 2532742 f32 1"/>
                <a:gd name="f39" fmla="*/ 0 f31 1"/>
                <a:gd name="f40" fmla="*/ 4775200 f32 1"/>
                <a:gd name="f41" fmla="*/ 43543 f31 1"/>
                <a:gd name="f42" fmla="*/ 5820228 f32 1"/>
                <a:gd name="f43" fmla="*/ 58057 f31 1"/>
                <a:gd name="f44" fmla="*/ 6741885 f32 1"/>
                <a:gd name="f45" fmla="*/ 8643257 f32 1"/>
                <a:gd name="f46" fmla="*/ 36286 f31 1"/>
                <a:gd name="f47" fmla="*/ 9165771 f32 1"/>
                <a:gd name="f48" fmla="*/ 50800 f31 1"/>
                <a:gd name="f49" fmla="+- f33 0 f1"/>
                <a:gd name="f50" fmla="*/ f36 1 9165771"/>
                <a:gd name="f51" fmla="*/ f37 1 58057"/>
                <a:gd name="f52" fmla="*/ f38 1 9165771"/>
                <a:gd name="f53" fmla="*/ f39 1 58057"/>
                <a:gd name="f54" fmla="*/ f40 1 9165771"/>
                <a:gd name="f55" fmla="*/ f41 1 58057"/>
                <a:gd name="f56" fmla="*/ f42 1 9165771"/>
                <a:gd name="f57" fmla="*/ f43 1 58057"/>
                <a:gd name="f58" fmla="*/ f44 1 9165771"/>
                <a:gd name="f59" fmla="*/ f45 1 9165771"/>
                <a:gd name="f60" fmla="*/ f46 1 58057"/>
                <a:gd name="f61" fmla="*/ f47 1 9165771"/>
                <a:gd name="f62" fmla="*/ f48 1 58057"/>
                <a:gd name="f63" fmla="*/ f27 1 f34"/>
                <a:gd name="f64" fmla="*/ f28 1 f34"/>
                <a:gd name="f65" fmla="*/ f27 1 f35"/>
                <a:gd name="f66" fmla="*/ f29 1 f35"/>
                <a:gd name="f67" fmla="*/ f50 1 f34"/>
                <a:gd name="f68" fmla="*/ f51 1 f35"/>
                <a:gd name="f69" fmla="*/ f52 1 f34"/>
                <a:gd name="f70" fmla="*/ f53 1 f35"/>
                <a:gd name="f71" fmla="*/ f54 1 f34"/>
                <a:gd name="f72" fmla="*/ f55 1 f35"/>
                <a:gd name="f73" fmla="*/ f56 1 f34"/>
                <a:gd name="f74" fmla="*/ f57 1 f35"/>
                <a:gd name="f75" fmla="*/ f58 1 f34"/>
                <a:gd name="f76" fmla="*/ f59 1 f34"/>
                <a:gd name="f77" fmla="*/ f60 1 f35"/>
                <a:gd name="f78" fmla="*/ f61 1 f34"/>
                <a:gd name="f79" fmla="*/ f62 1 f35"/>
                <a:gd name="f80" fmla="*/ f63 f25 1"/>
                <a:gd name="f81" fmla="*/ f64 f25 1"/>
                <a:gd name="f82" fmla="*/ f66 f26 1"/>
                <a:gd name="f83" fmla="*/ f65 f26 1"/>
                <a:gd name="f84" fmla="*/ f67 f25 1"/>
                <a:gd name="f85" fmla="*/ f68 f26 1"/>
                <a:gd name="f86" fmla="*/ f69 f25 1"/>
                <a:gd name="f87" fmla="*/ f70 f26 1"/>
                <a:gd name="f88" fmla="*/ f71 f25 1"/>
                <a:gd name="f89" fmla="*/ f72 f26 1"/>
                <a:gd name="f90" fmla="*/ f73 f25 1"/>
                <a:gd name="f91" fmla="*/ f74 f26 1"/>
                <a:gd name="f92" fmla="*/ f75 f25 1"/>
                <a:gd name="f93" fmla="*/ f76 f25 1"/>
                <a:gd name="f94" fmla="*/ f77 f26 1"/>
                <a:gd name="f95" fmla="*/ f78 f25 1"/>
                <a:gd name="f96" fmla="*/ f79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9">
                  <a:pos x="f84" y="f85"/>
                </a:cxn>
                <a:cxn ang="f49">
                  <a:pos x="f86" y="f87"/>
                </a:cxn>
                <a:cxn ang="f49">
                  <a:pos x="f88" y="f89"/>
                </a:cxn>
                <a:cxn ang="f49">
                  <a:pos x="f90" y="f91"/>
                </a:cxn>
                <a:cxn ang="f49">
                  <a:pos x="f92" y="f89"/>
                </a:cxn>
                <a:cxn ang="f49">
                  <a:pos x="f93" y="f94"/>
                </a:cxn>
                <a:cxn ang="f49">
                  <a:pos x="f95" y="f96"/>
                </a:cxn>
              </a:cxnLst>
              <a:rect l="f80" t="f83" r="f81" b="f82"/>
              <a:pathLst>
                <a:path w="9165771" h="58057">
                  <a:moveTo>
                    <a:pt x="f5" y="f8"/>
                  </a:moveTo>
                  <a:lnTo>
                    <a:pt x="f9" y="f5"/>
                  </a:lnTo>
                  <a:cubicBezTo>
                    <a:pt x="f10" y="f11"/>
                    <a:pt x="f12" y="f13"/>
                    <a:pt x="f12" y="f13"/>
                  </a:cubicBezTo>
                  <a:lnTo>
                    <a:pt x="f14" y="f7"/>
                  </a:lnTo>
                  <a:cubicBezTo>
                    <a:pt x="f15" y="f7"/>
                    <a:pt x="f16" y="f13"/>
                    <a:pt x="f16" y="f13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6" y="f23"/>
                  </a:cubicBezTo>
                </a:path>
              </a:pathLst>
            </a:custGeom>
            <a:noFill/>
            <a:ln w="19046">
              <a:solidFill>
                <a:srgbClr val="D9D9D9"/>
              </a:solidFill>
              <a:prstDash val="solid"/>
            </a:ln>
          </p:spPr>
          <p:txBody>
            <a:bodyPr vert="horz" wrap="square" lIns="91440" tIns="45720" rIns="91440" bIns="45720" anchor="ctr" anchorCtr="1" compatLnSpc="1"/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DE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1" name="Picture 2" descr="C:\Users\kenshi\Documents\ETH\IGL-Logo\drz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00"/>
          <a:stretch/>
        </p:blipFill>
        <p:spPr bwMode="auto">
          <a:xfrm>
            <a:off x="7430626" y="4643757"/>
            <a:ext cx="1408574" cy="44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4812506"/>
            <a:ext cx="2133600" cy="273844"/>
          </a:xfrm>
        </p:spPr>
        <p:txBody>
          <a:bodyPr/>
          <a:lstStyle/>
          <a:p>
            <a:fld id="{76A3EC5D-35EC-41E3-8C5E-1DC45B92AC98}" type="datetime4">
              <a:rPr lang="en-US" altLang="ja-JP" smtClean="0"/>
              <a:t>July 23, 2013</a:t>
            </a:fld>
            <a:endParaRPr lang="en-US" dirty="0"/>
          </a:p>
        </p:txBody>
      </p:sp>
      <p:sp>
        <p:nvSpPr>
          <p:cNvPr id="16" name="フッター プレースホルダー 15"/>
          <p:cNvSpPr>
            <a:spLocks noGrp="1"/>
          </p:cNvSpPr>
          <p:nvPr>
            <p:ph type="ftr" sz="quarter" idx="11"/>
          </p:nvPr>
        </p:nvSpPr>
        <p:spPr>
          <a:xfrm>
            <a:off x="3124200" y="4812506"/>
            <a:ext cx="2895600" cy="273844"/>
          </a:xfrm>
        </p:spPr>
        <p:txBody>
          <a:bodyPr/>
          <a:lstStyle/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18" name="スライド番号プレースホルダー 17"/>
          <p:cNvSpPr>
            <a:spLocks noGrp="1"/>
          </p:cNvSpPr>
          <p:nvPr>
            <p:ph type="sldNum" sz="quarter" idx="12"/>
          </p:nvPr>
        </p:nvSpPr>
        <p:spPr>
          <a:xfrm>
            <a:off x="6553200" y="4812506"/>
            <a:ext cx="510767" cy="273844"/>
          </a:xfrm>
        </p:spPr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Picture 18" descr="IGL-Logo-RGB-tight.pd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41" y="4705350"/>
            <a:ext cx="720000" cy="320803"/>
          </a:xfrm>
          <a:prstGeom prst="rect">
            <a:avLst/>
          </a:prstGeom>
        </p:spPr>
      </p:pic>
      <p:pic>
        <p:nvPicPr>
          <p:cNvPr id="23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02" y="4745185"/>
            <a:ext cx="1403998" cy="2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33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8125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fld id="{2C82ACEE-43B7-4FEE-B592-86CBCF74B671}" type="datetime4">
              <a:rPr lang="en-US" altLang="ja-JP" smtClean="0"/>
              <a:t>July 23,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125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12506"/>
            <a:ext cx="51076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  <a:cs typeface="Trebuchet MS"/>
              </a:defRPr>
            </a:lvl1pPr>
          </a:lstStyle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37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1" r:id="rId3"/>
    <p:sldLayoutId id="2147483700" r:id="rId4"/>
    <p:sldLayoutId id="2147483703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j-lt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4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4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2.mp4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3.mp4"/><Relationship Id="rId1" Type="http://schemas.openxmlformats.org/officeDocument/2006/relationships/video" Target="NULL" TargetMode="Externa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4.mp4"/><Relationship Id="rId1" Type="http://schemas.openxmlformats.org/officeDocument/2006/relationships/video" Target="NULL" TargetMode="Externa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openxmlformats.org/officeDocument/2006/relationships/video" Target="../media/media4.mp4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media" Target="../media/media4.mp4"/><Relationship Id="rId11" Type="http://schemas.openxmlformats.org/officeDocument/2006/relationships/image" Target="../media/image9.png"/><Relationship Id="rId5" Type="http://schemas.openxmlformats.org/officeDocument/2006/relationships/video" Target="../media/media3.mp4"/><Relationship Id="rId10" Type="http://schemas.openxmlformats.org/officeDocument/2006/relationships/image" Target="../media/image8.png"/><Relationship Id="rId4" Type="http://schemas.microsoft.com/office/2007/relationships/media" Target="../media/media3.mp4"/><Relationship Id="rId9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microsoft.com/office/2007/relationships/hdphoto" Target="../media/hdphoto1.wdp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Sketch-Based Generation and Editing of Quad Meshes</a:t>
            </a:r>
            <a:endParaRPr 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219200" y="257175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j-lt"/>
                <a:cs typeface="Arial" pitchFamily="34" charset="0"/>
              </a:rPr>
              <a:t>Kenshi Takayama</a:t>
            </a:r>
            <a:endParaRPr kumimoji="1" lang="ja-JP" altLang="en-US" dirty="0" smtClean="0">
              <a:latin typeface="+mj-lt"/>
              <a:cs typeface="Arial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219200" y="297815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j-lt"/>
                <a:cs typeface="Arial" pitchFamily="34" charset="0"/>
              </a:rPr>
              <a:t>Daniele Panozzo</a:t>
            </a:r>
            <a:endParaRPr kumimoji="1" lang="ja-JP" altLang="en-US" dirty="0" smtClean="0">
              <a:latin typeface="+mj-lt"/>
              <a:cs typeface="Arial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19200" y="338455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j-lt"/>
                <a:cs typeface="Arial" pitchFamily="34" charset="0"/>
              </a:rPr>
              <a:t>Alexander Sorkine-Hornung</a:t>
            </a:r>
            <a:endParaRPr kumimoji="1" lang="ja-JP" altLang="en-US" dirty="0" smtClean="0">
              <a:latin typeface="+mj-lt"/>
              <a:cs typeface="Arial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219200" y="379095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j-lt"/>
                <a:cs typeface="Arial" pitchFamily="34" charset="0"/>
              </a:rPr>
              <a:t>Olga Sorkine-Hornung</a:t>
            </a:r>
            <a:endParaRPr kumimoji="1" lang="ja-JP" altLang="en-US" dirty="0" smtClean="0">
              <a:latin typeface="+mj-lt"/>
              <a:cs typeface="Arial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172200" y="257175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rPr>
              <a:t>ETH Zurich</a:t>
            </a:r>
            <a:endParaRPr kumimoji="1" lang="ja-JP" altLang="en-US" dirty="0" smtClean="0">
              <a:solidFill>
                <a:schemeClr val="bg1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172200" y="297815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rPr>
              <a:t>ETH Zurich</a:t>
            </a:r>
            <a:endParaRPr kumimoji="1" lang="ja-JP" altLang="en-US" dirty="0" smtClean="0">
              <a:solidFill>
                <a:schemeClr val="bg1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953000" y="338455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rPr>
              <a:t>Disney Research Zurich</a:t>
            </a:r>
            <a:endParaRPr kumimoji="1" lang="ja-JP" altLang="en-US" dirty="0" smtClean="0">
              <a:solidFill>
                <a:schemeClr val="bg1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172200" y="379095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rPr>
              <a:t>ETH Zurich</a:t>
            </a:r>
            <a:endParaRPr kumimoji="1" lang="ja-JP" altLang="en-US" dirty="0" smtClean="0">
              <a:solidFill>
                <a:schemeClr val="bg1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4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Basic sketching</a:t>
            </a:r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86" y="1702968"/>
            <a:ext cx="2038225" cy="193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930" y="1702968"/>
            <a:ext cx="2038225" cy="193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フリーフォーム 71"/>
          <p:cNvSpPr/>
          <p:nvPr/>
        </p:nvSpPr>
        <p:spPr>
          <a:xfrm>
            <a:off x="1639468" y="2280783"/>
            <a:ext cx="174776" cy="302316"/>
          </a:xfrm>
          <a:custGeom>
            <a:avLst/>
            <a:gdLst>
              <a:gd name="connsiteX0" fmla="*/ 4762 w 264318"/>
              <a:gd name="connsiteY0" fmla="*/ 0 h 457200"/>
              <a:gd name="connsiteX1" fmla="*/ 0 w 264318"/>
              <a:gd name="connsiteY1" fmla="*/ 390525 h 457200"/>
              <a:gd name="connsiteX2" fmla="*/ 78581 w 264318"/>
              <a:gd name="connsiteY2" fmla="*/ 309562 h 457200"/>
              <a:gd name="connsiteX3" fmla="*/ 147637 w 264318"/>
              <a:gd name="connsiteY3" fmla="*/ 454818 h 457200"/>
              <a:gd name="connsiteX4" fmla="*/ 192881 w 264318"/>
              <a:gd name="connsiteY4" fmla="*/ 457200 h 457200"/>
              <a:gd name="connsiteX5" fmla="*/ 228600 w 264318"/>
              <a:gd name="connsiteY5" fmla="*/ 426243 h 457200"/>
              <a:gd name="connsiteX6" fmla="*/ 145256 w 264318"/>
              <a:gd name="connsiteY6" fmla="*/ 276225 h 457200"/>
              <a:gd name="connsiteX7" fmla="*/ 264318 w 264318"/>
              <a:gd name="connsiteY7" fmla="*/ 278606 h 457200"/>
              <a:gd name="connsiteX8" fmla="*/ 4762 w 264318"/>
              <a:gd name="connsiteY8" fmla="*/ 0 h 457200"/>
              <a:gd name="connsiteX0" fmla="*/ 4762 w 264318"/>
              <a:gd name="connsiteY0" fmla="*/ 0 h 457200"/>
              <a:gd name="connsiteX1" fmla="*/ 0 w 264318"/>
              <a:gd name="connsiteY1" fmla="*/ 390525 h 457200"/>
              <a:gd name="connsiteX2" fmla="*/ 78581 w 264318"/>
              <a:gd name="connsiteY2" fmla="*/ 309562 h 457200"/>
              <a:gd name="connsiteX3" fmla="*/ 147637 w 264318"/>
              <a:gd name="connsiteY3" fmla="*/ 454818 h 457200"/>
              <a:gd name="connsiteX4" fmla="*/ 192881 w 264318"/>
              <a:gd name="connsiteY4" fmla="*/ 457200 h 457200"/>
              <a:gd name="connsiteX5" fmla="*/ 228600 w 264318"/>
              <a:gd name="connsiteY5" fmla="*/ 426243 h 457200"/>
              <a:gd name="connsiteX6" fmla="*/ 144016 w 264318"/>
              <a:gd name="connsiteY6" fmla="*/ 288032 h 457200"/>
              <a:gd name="connsiteX7" fmla="*/ 264318 w 264318"/>
              <a:gd name="connsiteY7" fmla="*/ 278606 h 457200"/>
              <a:gd name="connsiteX8" fmla="*/ 4762 w 264318"/>
              <a:gd name="connsiteY8" fmla="*/ 0 h 457200"/>
              <a:gd name="connsiteX0" fmla="*/ 4762 w 264318"/>
              <a:gd name="connsiteY0" fmla="*/ 0 h 457200"/>
              <a:gd name="connsiteX1" fmla="*/ 0 w 264318"/>
              <a:gd name="connsiteY1" fmla="*/ 390525 h 457200"/>
              <a:gd name="connsiteX2" fmla="*/ 78581 w 264318"/>
              <a:gd name="connsiteY2" fmla="*/ 309562 h 457200"/>
              <a:gd name="connsiteX3" fmla="*/ 147637 w 264318"/>
              <a:gd name="connsiteY3" fmla="*/ 454818 h 457200"/>
              <a:gd name="connsiteX4" fmla="*/ 192881 w 264318"/>
              <a:gd name="connsiteY4" fmla="*/ 457200 h 457200"/>
              <a:gd name="connsiteX5" fmla="*/ 228600 w 264318"/>
              <a:gd name="connsiteY5" fmla="*/ 426243 h 457200"/>
              <a:gd name="connsiteX6" fmla="*/ 153541 w 264318"/>
              <a:gd name="connsiteY6" fmla="*/ 283270 h 457200"/>
              <a:gd name="connsiteX7" fmla="*/ 264318 w 264318"/>
              <a:gd name="connsiteY7" fmla="*/ 278606 h 457200"/>
              <a:gd name="connsiteX8" fmla="*/ 4762 w 264318"/>
              <a:gd name="connsiteY8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318" h="457200">
                <a:moveTo>
                  <a:pt x="4762" y="0"/>
                </a:moveTo>
                <a:cubicBezTo>
                  <a:pt x="3175" y="130175"/>
                  <a:pt x="1587" y="260350"/>
                  <a:pt x="0" y="390525"/>
                </a:cubicBezTo>
                <a:lnTo>
                  <a:pt x="78581" y="309562"/>
                </a:lnTo>
                <a:lnTo>
                  <a:pt x="147637" y="454818"/>
                </a:lnTo>
                <a:lnTo>
                  <a:pt x="192881" y="457200"/>
                </a:lnTo>
                <a:lnTo>
                  <a:pt x="228600" y="426243"/>
                </a:lnTo>
                <a:lnTo>
                  <a:pt x="153541" y="283270"/>
                </a:lnTo>
                <a:lnTo>
                  <a:pt x="264318" y="278606"/>
                </a:lnTo>
                <a:lnTo>
                  <a:pt x="4762" y="0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59" name="直線矢印コネクタ 58"/>
          <p:cNvCxnSpPr/>
          <p:nvPr/>
        </p:nvCxnSpPr>
        <p:spPr>
          <a:xfrm>
            <a:off x="1811068" y="2763391"/>
            <a:ext cx="392862" cy="0"/>
          </a:xfrm>
          <a:prstGeom prst="straightConnector1">
            <a:avLst/>
          </a:prstGeom>
          <a:ln w="762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8595" r="18595"/>
          <a:stretch/>
        </p:blipFill>
        <p:spPr>
          <a:xfrm>
            <a:off x="5077341" y="965363"/>
            <a:ext cx="3835806" cy="3435187"/>
          </a:xfrm>
          <a:prstGeom prst="rect">
            <a:avLst/>
          </a:prstGeom>
        </p:spPr>
      </p:pic>
      <p:sp>
        <p:nvSpPr>
          <p:cNvPr id="3" name="フリーフォーム 2"/>
          <p:cNvSpPr/>
          <p:nvPr/>
        </p:nvSpPr>
        <p:spPr>
          <a:xfrm>
            <a:off x="279400" y="2278062"/>
            <a:ext cx="1352550" cy="21757"/>
          </a:xfrm>
          <a:custGeom>
            <a:avLst/>
            <a:gdLst>
              <a:gd name="connsiteX0" fmla="*/ 0 w 1352550"/>
              <a:gd name="connsiteY0" fmla="*/ 19050 h 21757"/>
              <a:gd name="connsiteX1" fmla="*/ 647700 w 1352550"/>
              <a:gd name="connsiteY1" fmla="*/ 19050 h 21757"/>
              <a:gd name="connsiteX2" fmla="*/ 933450 w 1352550"/>
              <a:gd name="connsiteY2" fmla="*/ 20638 h 21757"/>
              <a:gd name="connsiteX3" fmla="*/ 1162050 w 1352550"/>
              <a:gd name="connsiteY3" fmla="*/ 20638 h 21757"/>
              <a:gd name="connsiteX4" fmla="*/ 1303338 w 1352550"/>
              <a:gd name="connsiteY4" fmla="*/ 6350 h 21757"/>
              <a:gd name="connsiteX5" fmla="*/ 1352550 w 1352550"/>
              <a:gd name="connsiteY5" fmla="*/ 0 h 21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2550" h="21757">
                <a:moveTo>
                  <a:pt x="0" y="19050"/>
                </a:moveTo>
                <a:lnTo>
                  <a:pt x="647700" y="19050"/>
                </a:lnTo>
                <a:lnTo>
                  <a:pt x="933450" y="20638"/>
                </a:lnTo>
                <a:cubicBezTo>
                  <a:pt x="1019175" y="20903"/>
                  <a:pt x="1100402" y="23019"/>
                  <a:pt x="1162050" y="20638"/>
                </a:cubicBezTo>
                <a:cubicBezTo>
                  <a:pt x="1223698" y="18257"/>
                  <a:pt x="1271588" y="9790"/>
                  <a:pt x="1303338" y="6350"/>
                </a:cubicBezTo>
                <a:cubicBezTo>
                  <a:pt x="1335088" y="2910"/>
                  <a:pt x="1343819" y="1455"/>
                  <a:pt x="1352550" y="0"/>
                </a:cubicBezTo>
              </a:path>
            </a:pathLst>
          </a:custGeom>
          <a:noFill/>
          <a:ln w="12700" cap="rnd">
            <a:solidFill>
              <a:srgbClr val="FF8F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22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Topology editing</a:t>
            </a:r>
            <a:endParaRPr kumimoji="1" lang="ja-JP" alt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10840"/>
            <a:ext cx="1815683" cy="169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548" y="1810840"/>
            <a:ext cx="1815683" cy="169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直線矢印コネクタ 24"/>
          <p:cNvCxnSpPr/>
          <p:nvPr/>
        </p:nvCxnSpPr>
        <p:spPr>
          <a:xfrm>
            <a:off x="2057400" y="2647950"/>
            <a:ext cx="392862" cy="0"/>
          </a:xfrm>
          <a:prstGeom prst="straightConnector1">
            <a:avLst/>
          </a:prstGeom>
          <a:ln w="762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フリーフォーム 16"/>
          <p:cNvSpPr/>
          <p:nvPr/>
        </p:nvSpPr>
        <p:spPr>
          <a:xfrm>
            <a:off x="2722880" y="3312160"/>
            <a:ext cx="1397000" cy="50800"/>
          </a:xfrm>
          <a:custGeom>
            <a:avLst/>
            <a:gdLst>
              <a:gd name="connsiteX0" fmla="*/ 0 w 1397000"/>
              <a:gd name="connsiteY0" fmla="*/ 50800 h 50800"/>
              <a:gd name="connsiteX1" fmla="*/ 680720 w 1397000"/>
              <a:gd name="connsiteY1" fmla="*/ 45720 h 50800"/>
              <a:gd name="connsiteX2" fmla="*/ 1397000 w 1397000"/>
              <a:gd name="connsiteY2" fmla="*/ 0 h 5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7000" h="50800">
                <a:moveTo>
                  <a:pt x="0" y="50800"/>
                </a:moveTo>
                <a:lnTo>
                  <a:pt x="680720" y="45720"/>
                </a:lnTo>
                <a:cubicBezTo>
                  <a:pt x="913553" y="37253"/>
                  <a:pt x="1155276" y="18626"/>
                  <a:pt x="139700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 20"/>
          <p:cNvSpPr/>
          <p:nvPr/>
        </p:nvSpPr>
        <p:spPr>
          <a:xfrm>
            <a:off x="352594" y="3316998"/>
            <a:ext cx="1397000" cy="50800"/>
          </a:xfrm>
          <a:custGeom>
            <a:avLst/>
            <a:gdLst>
              <a:gd name="connsiteX0" fmla="*/ 0 w 1397000"/>
              <a:gd name="connsiteY0" fmla="*/ 50800 h 50800"/>
              <a:gd name="connsiteX1" fmla="*/ 680720 w 1397000"/>
              <a:gd name="connsiteY1" fmla="*/ 45720 h 50800"/>
              <a:gd name="connsiteX2" fmla="*/ 1397000 w 1397000"/>
              <a:gd name="connsiteY2" fmla="*/ 0 h 5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7000" h="50800">
                <a:moveTo>
                  <a:pt x="0" y="50800"/>
                </a:moveTo>
                <a:lnTo>
                  <a:pt x="680720" y="45720"/>
                </a:lnTo>
                <a:cubicBezTo>
                  <a:pt x="913553" y="37253"/>
                  <a:pt x="1155276" y="18626"/>
                  <a:pt x="139700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フリーフォーム 21"/>
          <p:cNvSpPr/>
          <p:nvPr/>
        </p:nvSpPr>
        <p:spPr>
          <a:xfrm>
            <a:off x="1055403" y="3384970"/>
            <a:ext cx="174776" cy="302316"/>
          </a:xfrm>
          <a:custGeom>
            <a:avLst/>
            <a:gdLst>
              <a:gd name="connsiteX0" fmla="*/ 4762 w 264318"/>
              <a:gd name="connsiteY0" fmla="*/ 0 h 457200"/>
              <a:gd name="connsiteX1" fmla="*/ 0 w 264318"/>
              <a:gd name="connsiteY1" fmla="*/ 390525 h 457200"/>
              <a:gd name="connsiteX2" fmla="*/ 78581 w 264318"/>
              <a:gd name="connsiteY2" fmla="*/ 309562 h 457200"/>
              <a:gd name="connsiteX3" fmla="*/ 147637 w 264318"/>
              <a:gd name="connsiteY3" fmla="*/ 454818 h 457200"/>
              <a:gd name="connsiteX4" fmla="*/ 192881 w 264318"/>
              <a:gd name="connsiteY4" fmla="*/ 457200 h 457200"/>
              <a:gd name="connsiteX5" fmla="*/ 228600 w 264318"/>
              <a:gd name="connsiteY5" fmla="*/ 426243 h 457200"/>
              <a:gd name="connsiteX6" fmla="*/ 145256 w 264318"/>
              <a:gd name="connsiteY6" fmla="*/ 276225 h 457200"/>
              <a:gd name="connsiteX7" fmla="*/ 264318 w 264318"/>
              <a:gd name="connsiteY7" fmla="*/ 278606 h 457200"/>
              <a:gd name="connsiteX8" fmla="*/ 4762 w 264318"/>
              <a:gd name="connsiteY8" fmla="*/ 0 h 457200"/>
              <a:gd name="connsiteX0" fmla="*/ 4762 w 264318"/>
              <a:gd name="connsiteY0" fmla="*/ 0 h 457200"/>
              <a:gd name="connsiteX1" fmla="*/ 0 w 264318"/>
              <a:gd name="connsiteY1" fmla="*/ 390525 h 457200"/>
              <a:gd name="connsiteX2" fmla="*/ 78581 w 264318"/>
              <a:gd name="connsiteY2" fmla="*/ 309562 h 457200"/>
              <a:gd name="connsiteX3" fmla="*/ 147637 w 264318"/>
              <a:gd name="connsiteY3" fmla="*/ 454818 h 457200"/>
              <a:gd name="connsiteX4" fmla="*/ 192881 w 264318"/>
              <a:gd name="connsiteY4" fmla="*/ 457200 h 457200"/>
              <a:gd name="connsiteX5" fmla="*/ 228600 w 264318"/>
              <a:gd name="connsiteY5" fmla="*/ 426243 h 457200"/>
              <a:gd name="connsiteX6" fmla="*/ 144016 w 264318"/>
              <a:gd name="connsiteY6" fmla="*/ 288032 h 457200"/>
              <a:gd name="connsiteX7" fmla="*/ 264318 w 264318"/>
              <a:gd name="connsiteY7" fmla="*/ 278606 h 457200"/>
              <a:gd name="connsiteX8" fmla="*/ 4762 w 264318"/>
              <a:gd name="connsiteY8" fmla="*/ 0 h 457200"/>
              <a:gd name="connsiteX0" fmla="*/ 4762 w 264318"/>
              <a:gd name="connsiteY0" fmla="*/ 0 h 457200"/>
              <a:gd name="connsiteX1" fmla="*/ 0 w 264318"/>
              <a:gd name="connsiteY1" fmla="*/ 390525 h 457200"/>
              <a:gd name="connsiteX2" fmla="*/ 78581 w 264318"/>
              <a:gd name="connsiteY2" fmla="*/ 309562 h 457200"/>
              <a:gd name="connsiteX3" fmla="*/ 147637 w 264318"/>
              <a:gd name="connsiteY3" fmla="*/ 454818 h 457200"/>
              <a:gd name="connsiteX4" fmla="*/ 192881 w 264318"/>
              <a:gd name="connsiteY4" fmla="*/ 457200 h 457200"/>
              <a:gd name="connsiteX5" fmla="*/ 228600 w 264318"/>
              <a:gd name="connsiteY5" fmla="*/ 426243 h 457200"/>
              <a:gd name="connsiteX6" fmla="*/ 153541 w 264318"/>
              <a:gd name="connsiteY6" fmla="*/ 283270 h 457200"/>
              <a:gd name="connsiteX7" fmla="*/ 264318 w 264318"/>
              <a:gd name="connsiteY7" fmla="*/ 278606 h 457200"/>
              <a:gd name="connsiteX8" fmla="*/ 4762 w 264318"/>
              <a:gd name="connsiteY8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318" h="457200">
                <a:moveTo>
                  <a:pt x="4762" y="0"/>
                </a:moveTo>
                <a:cubicBezTo>
                  <a:pt x="3175" y="130175"/>
                  <a:pt x="1587" y="260350"/>
                  <a:pt x="0" y="390525"/>
                </a:cubicBezTo>
                <a:lnTo>
                  <a:pt x="78581" y="309562"/>
                </a:lnTo>
                <a:lnTo>
                  <a:pt x="147637" y="454818"/>
                </a:lnTo>
                <a:lnTo>
                  <a:pt x="192881" y="457200"/>
                </a:lnTo>
                <a:lnTo>
                  <a:pt x="228600" y="426243"/>
                </a:lnTo>
                <a:lnTo>
                  <a:pt x="153541" y="283270"/>
                </a:lnTo>
                <a:lnTo>
                  <a:pt x="264318" y="278606"/>
                </a:lnTo>
                <a:lnTo>
                  <a:pt x="4762" y="0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28" name="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8593" r="18593"/>
          <a:stretch/>
        </p:blipFill>
        <p:spPr>
          <a:xfrm>
            <a:off x="5077341" y="965538"/>
            <a:ext cx="3835807" cy="3435012"/>
          </a:xfrm>
          <a:prstGeom prst="rect">
            <a:avLst/>
          </a:prstGeom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03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</a:t>
            </a:r>
            <a:r>
              <a:rPr kumimoji="1" lang="en-US" altLang="ja-JP" dirty="0" smtClean="0"/>
              <a:t>pine sketching</a:t>
            </a:r>
            <a:endParaRPr kumimoji="1" lang="ja-JP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9" r="32995"/>
          <a:stretch/>
        </p:blipFill>
        <p:spPr bwMode="auto">
          <a:xfrm>
            <a:off x="506425" y="1285780"/>
            <a:ext cx="1300800" cy="258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8" t="5164" r="37858"/>
          <a:stretch/>
        </p:blipFill>
        <p:spPr bwMode="auto">
          <a:xfrm>
            <a:off x="2438400" y="1352550"/>
            <a:ext cx="1171399" cy="245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2" name="直線矢印コネクタ 51"/>
          <p:cNvCxnSpPr/>
          <p:nvPr/>
        </p:nvCxnSpPr>
        <p:spPr>
          <a:xfrm>
            <a:off x="1816938" y="2578752"/>
            <a:ext cx="392862" cy="0"/>
          </a:xfrm>
          <a:prstGeom prst="straightConnector1">
            <a:avLst/>
          </a:prstGeom>
          <a:ln w="762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フリーフォーム 56"/>
          <p:cNvSpPr/>
          <p:nvPr/>
        </p:nvSpPr>
        <p:spPr>
          <a:xfrm>
            <a:off x="1164626" y="1777855"/>
            <a:ext cx="174776" cy="302316"/>
          </a:xfrm>
          <a:custGeom>
            <a:avLst/>
            <a:gdLst>
              <a:gd name="connsiteX0" fmla="*/ 4762 w 264318"/>
              <a:gd name="connsiteY0" fmla="*/ 0 h 457200"/>
              <a:gd name="connsiteX1" fmla="*/ 0 w 264318"/>
              <a:gd name="connsiteY1" fmla="*/ 390525 h 457200"/>
              <a:gd name="connsiteX2" fmla="*/ 78581 w 264318"/>
              <a:gd name="connsiteY2" fmla="*/ 309562 h 457200"/>
              <a:gd name="connsiteX3" fmla="*/ 147637 w 264318"/>
              <a:gd name="connsiteY3" fmla="*/ 454818 h 457200"/>
              <a:gd name="connsiteX4" fmla="*/ 192881 w 264318"/>
              <a:gd name="connsiteY4" fmla="*/ 457200 h 457200"/>
              <a:gd name="connsiteX5" fmla="*/ 228600 w 264318"/>
              <a:gd name="connsiteY5" fmla="*/ 426243 h 457200"/>
              <a:gd name="connsiteX6" fmla="*/ 145256 w 264318"/>
              <a:gd name="connsiteY6" fmla="*/ 276225 h 457200"/>
              <a:gd name="connsiteX7" fmla="*/ 264318 w 264318"/>
              <a:gd name="connsiteY7" fmla="*/ 278606 h 457200"/>
              <a:gd name="connsiteX8" fmla="*/ 4762 w 264318"/>
              <a:gd name="connsiteY8" fmla="*/ 0 h 457200"/>
              <a:gd name="connsiteX0" fmla="*/ 4762 w 264318"/>
              <a:gd name="connsiteY0" fmla="*/ 0 h 457200"/>
              <a:gd name="connsiteX1" fmla="*/ 0 w 264318"/>
              <a:gd name="connsiteY1" fmla="*/ 390525 h 457200"/>
              <a:gd name="connsiteX2" fmla="*/ 78581 w 264318"/>
              <a:gd name="connsiteY2" fmla="*/ 309562 h 457200"/>
              <a:gd name="connsiteX3" fmla="*/ 147637 w 264318"/>
              <a:gd name="connsiteY3" fmla="*/ 454818 h 457200"/>
              <a:gd name="connsiteX4" fmla="*/ 192881 w 264318"/>
              <a:gd name="connsiteY4" fmla="*/ 457200 h 457200"/>
              <a:gd name="connsiteX5" fmla="*/ 228600 w 264318"/>
              <a:gd name="connsiteY5" fmla="*/ 426243 h 457200"/>
              <a:gd name="connsiteX6" fmla="*/ 144016 w 264318"/>
              <a:gd name="connsiteY6" fmla="*/ 288032 h 457200"/>
              <a:gd name="connsiteX7" fmla="*/ 264318 w 264318"/>
              <a:gd name="connsiteY7" fmla="*/ 278606 h 457200"/>
              <a:gd name="connsiteX8" fmla="*/ 4762 w 264318"/>
              <a:gd name="connsiteY8" fmla="*/ 0 h 457200"/>
              <a:gd name="connsiteX0" fmla="*/ 4762 w 264318"/>
              <a:gd name="connsiteY0" fmla="*/ 0 h 457200"/>
              <a:gd name="connsiteX1" fmla="*/ 0 w 264318"/>
              <a:gd name="connsiteY1" fmla="*/ 390525 h 457200"/>
              <a:gd name="connsiteX2" fmla="*/ 78581 w 264318"/>
              <a:gd name="connsiteY2" fmla="*/ 309562 h 457200"/>
              <a:gd name="connsiteX3" fmla="*/ 147637 w 264318"/>
              <a:gd name="connsiteY3" fmla="*/ 454818 h 457200"/>
              <a:gd name="connsiteX4" fmla="*/ 192881 w 264318"/>
              <a:gd name="connsiteY4" fmla="*/ 457200 h 457200"/>
              <a:gd name="connsiteX5" fmla="*/ 228600 w 264318"/>
              <a:gd name="connsiteY5" fmla="*/ 426243 h 457200"/>
              <a:gd name="connsiteX6" fmla="*/ 153541 w 264318"/>
              <a:gd name="connsiteY6" fmla="*/ 283270 h 457200"/>
              <a:gd name="connsiteX7" fmla="*/ 264318 w 264318"/>
              <a:gd name="connsiteY7" fmla="*/ 278606 h 457200"/>
              <a:gd name="connsiteX8" fmla="*/ 4762 w 264318"/>
              <a:gd name="connsiteY8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318" h="457200">
                <a:moveTo>
                  <a:pt x="4762" y="0"/>
                </a:moveTo>
                <a:cubicBezTo>
                  <a:pt x="3175" y="130175"/>
                  <a:pt x="1587" y="260350"/>
                  <a:pt x="0" y="390525"/>
                </a:cubicBezTo>
                <a:lnTo>
                  <a:pt x="78581" y="309562"/>
                </a:lnTo>
                <a:lnTo>
                  <a:pt x="147637" y="454818"/>
                </a:lnTo>
                <a:lnTo>
                  <a:pt x="192881" y="457200"/>
                </a:lnTo>
                <a:lnTo>
                  <a:pt x="228600" y="426243"/>
                </a:lnTo>
                <a:lnTo>
                  <a:pt x="153541" y="283270"/>
                </a:lnTo>
                <a:lnTo>
                  <a:pt x="264318" y="278606"/>
                </a:lnTo>
                <a:lnTo>
                  <a:pt x="4762" y="0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20" name="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8593" r="18593"/>
          <a:stretch/>
        </p:blipFill>
        <p:spPr>
          <a:xfrm>
            <a:off x="5077341" y="965538"/>
            <a:ext cx="3835807" cy="3435012"/>
          </a:xfrm>
          <a:prstGeom prst="rect">
            <a:avLst/>
          </a:prstGeom>
        </p:spPr>
      </p:pic>
      <p:sp>
        <p:nvSpPr>
          <p:cNvPr id="3" name="フリーフォーム 2"/>
          <p:cNvSpPr/>
          <p:nvPr/>
        </p:nvSpPr>
        <p:spPr>
          <a:xfrm>
            <a:off x="910873" y="1797050"/>
            <a:ext cx="236360" cy="1780117"/>
          </a:xfrm>
          <a:custGeom>
            <a:avLst/>
            <a:gdLst>
              <a:gd name="connsiteX0" fmla="*/ 132644 w 236360"/>
              <a:gd name="connsiteY0" fmla="*/ 1780117 h 1780117"/>
              <a:gd name="connsiteX1" fmla="*/ 67027 w 236360"/>
              <a:gd name="connsiteY1" fmla="*/ 1623483 h 1780117"/>
              <a:gd name="connsiteX2" fmla="*/ 20460 w 236360"/>
              <a:gd name="connsiteY2" fmla="*/ 1361017 h 1780117"/>
              <a:gd name="connsiteX3" fmla="*/ 5644 w 236360"/>
              <a:gd name="connsiteY3" fmla="*/ 817033 h 1780117"/>
              <a:gd name="connsiteX4" fmla="*/ 3527 w 236360"/>
              <a:gd name="connsiteY4" fmla="*/ 704850 h 1780117"/>
              <a:gd name="connsiteX5" fmla="*/ 52210 w 236360"/>
              <a:gd name="connsiteY5" fmla="*/ 461433 h 1780117"/>
              <a:gd name="connsiteX6" fmla="*/ 71260 w 236360"/>
              <a:gd name="connsiteY6" fmla="*/ 400050 h 1780117"/>
              <a:gd name="connsiteX7" fmla="*/ 109360 w 236360"/>
              <a:gd name="connsiteY7" fmla="*/ 264583 h 1780117"/>
              <a:gd name="connsiteX8" fmla="*/ 236360 w 236360"/>
              <a:gd name="connsiteY8" fmla="*/ 0 h 178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360" h="1780117">
                <a:moveTo>
                  <a:pt x="132644" y="1780117"/>
                </a:moveTo>
                <a:cubicBezTo>
                  <a:pt x="109184" y="1736725"/>
                  <a:pt x="85724" y="1693333"/>
                  <a:pt x="67027" y="1623483"/>
                </a:cubicBezTo>
                <a:cubicBezTo>
                  <a:pt x="48330" y="1553633"/>
                  <a:pt x="30690" y="1495425"/>
                  <a:pt x="20460" y="1361017"/>
                </a:cubicBezTo>
                <a:cubicBezTo>
                  <a:pt x="10229" y="1226609"/>
                  <a:pt x="8466" y="926394"/>
                  <a:pt x="5644" y="817033"/>
                </a:cubicBezTo>
                <a:cubicBezTo>
                  <a:pt x="2822" y="707672"/>
                  <a:pt x="-4234" y="764117"/>
                  <a:pt x="3527" y="704850"/>
                </a:cubicBezTo>
                <a:cubicBezTo>
                  <a:pt x="11288" y="645583"/>
                  <a:pt x="40921" y="512233"/>
                  <a:pt x="52210" y="461433"/>
                </a:cubicBezTo>
                <a:cubicBezTo>
                  <a:pt x="63499" y="410633"/>
                  <a:pt x="61735" y="432858"/>
                  <a:pt x="71260" y="400050"/>
                </a:cubicBezTo>
                <a:cubicBezTo>
                  <a:pt x="80785" y="367242"/>
                  <a:pt x="81843" y="331258"/>
                  <a:pt x="109360" y="264583"/>
                </a:cubicBezTo>
                <a:cubicBezTo>
                  <a:pt x="136877" y="197908"/>
                  <a:pt x="186618" y="98954"/>
                  <a:pt x="236360" y="0"/>
                </a:cubicBezTo>
              </a:path>
            </a:pathLst>
          </a:custGeom>
          <a:noFill/>
          <a:ln w="19050" cap="rnd">
            <a:solidFill>
              <a:srgbClr val="808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0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</a:t>
            </a:r>
            <a:r>
              <a:rPr kumimoji="1" lang="en-US" altLang="ja-JP" dirty="0" smtClean="0"/>
              <a:t>utocompletion</a:t>
            </a:r>
            <a:endParaRPr kumimoji="1" lang="ja-JP" altLang="en-US" dirty="0"/>
          </a:p>
        </p:txBody>
      </p:sp>
      <p:pic>
        <p:nvPicPr>
          <p:cNvPr id="27" name="Picture 2" descr="C:\Users\kenshi\Documents\material - writings\s2013 - SketchRetopo\SketchRetopoTeX\fig\autocmpl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75" y="1448727"/>
            <a:ext cx="1574525" cy="174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kenshi\Documents\material - writings\s2013 - SketchRetopo\SketchRetopoTeX\fig\autocmpl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875" y="1448727"/>
            <a:ext cx="1574525" cy="174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4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7F7F7F"/>
              </a:clrFrom>
              <a:clrTo>
                <a:srgbClr val="7F7F7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t="7846" r="18038" b="16460"/>
          <a:stretch/>
        </p:blipFill>
        <p:spPr bwMode="auto">
          <a:xfrm>
            <a:off x="1117737" y="2793553"/>
            <a:ext cx="177069" cy="239057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直線矢印コネクタ 22"/>
          <p:cNvCxnSpPr/>
          <p:nvPr/>
        </p:nvCxnSpPr>
        <p:spPr>
          <a:xfrm>
            <a:off x="1842613" y="2573288"/>
            <a:ext cx="392862" cy="0"/>
          </a:xfrm>
          <a:prstGeom prst="straightConnector1">
            <a:avLst/>
          </a:prstGeom>
          <a:ln w="571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フリーフォーム 20"/>
          <p:cNvSpPr/>
          <p:nvPr/>
        </p:nvSpPr>
        <p:spPr>
          <a:xfrm>
            <a:off x="1144658" y="2793723"/>
            <a:ext cx="174776" cy="302316"/>
          </a:xfrm>
          <a:custGeom>
            <a:avLst/>
            <a:gdLst>
              <a:gd name="connsiteX0" fmla="*/ 4762 w 264318"/>
              <a:gd name="connsiteY0" fmla="*/ 0 h 457200"/>
              <a:gd name="connsiteX1" fmla="*/ 0 w 264318"/>
              <a:gd name="connsiteY1" fmla="*/ 390525 h 457200"/>
              <a:gd name="connsiteX2" fmla="*/ 78581 w 264318"/>
              <a:gd name="connsiteY2" fmla="*/ 309562 h 457200"/>
              <a:gd name="connsiteX3" fmla="*/ 147637 w 264318"/>
              <a:gd name="connsiteY3" fmla="*/ 454818 h 457200"/>
              <a:gd name="connsiteX4" fmla="*/ 192881 w 264318"/>
              <a:gd name="connsiteY4" fmla="*/ 457200 h 457200"/>
              <a:gd name="connsiteX5" fmla="*/ 228600 w 264318"/>
              <a:gd name="connsiteY5" fmla="*/ 426243 h 457200"/>
              <a:gd name="connsiteX6" fmla="*/ 145256 w 264318"/>
              <a:gd name="connsiteY6" fmla="*/ 276225 h 457200"/>
              <a:gd name="connsiteX7" fmla="*/ 264318 w 264318"/>
              <a:gd name="connsiteY7" fmla="*/ 278606 h 457200"/>
              <a:gd name="connsiteX8" fmla="*/ 4762 w 264318"/>
              <a:gd name="connsiteY8" fmla="*/ 0 h 457200"/>
              <a:gd name="connsiteX0" fmla="*/ 4762 w 264318"/>
              <a:gd name="connsiteY0" fmla="*/ 0 h 457200"/>
              <a:gd name="connsiteX1" fmla="*/ 0 w 264318"/>
              <a:gd name="connsiteY1" fmla="*/ 390525 h 457200"/>
              <a:gd name="connsiteX2" fmla="*/ 78581 w 264318"/>
              <a:gd name="connsiteY2" fmla="*/ 309562 h 457200"/>
              <a:gd name="connsiteX3" fmla="*/ 147637 w 264318"/>
              <a:gd name="connsiteY3" fmla="*/ 454818 h 457200"/>
              <a:gd name="connsiteX4" fmla="*/ 192881 w 264318"/>
              <a:gd name="connsiteY4" fmla="*/ 457200 h 457200"/>
              <a:gd name="connsiteX5" fmla="*/ 228600 w 264318"/>
              <a:gd name="connsiteY5" fmla="*/ 426243 h 457200"/>
              <a:gd name="connsiteX6" fmla="*/ 144016 w 264318"/>
              <a:gd name="connsiteY6" fmla="*/ 288032 h 457200"/>
              <a:gd name="connsiteX7" fmla="*/ 264318 w 264318"/>
              <a:gd name="connsiteY7" fmla="*/ 278606 h 457200"/>
              <a:gd name="connsiteX8" fmla="*/ 4762 w 264318"/>
              <a:gd name="connsiteY8" fmla="*/ 0 h 457200"/>
              <a:gd name="connsiteX0" fmla="*/ 4762 w 264318"/>
              <a:gd name="connsiteY0" fmla="*/ 0 h 457200"/>
              <a:gd name="connsiteX1" fmla="*/ 0 w 264318"/>
              <a:gd name="connsiteY1" fmla="*/ 390525 h 457200"/>
              <a:gd name="connsiteX2" fmla="*/ 78581 w 264318"/>
              <a:gd name="connsiteY2" fmla="*/ 309562 h 457200"/>
              <a:gd name="connsiteX3" fmla="*/ 147637 w 264318"/>
              <a:gd name="connsiteY3" fmla="*/ 454818 h 457200"/>
              <a:gd name="connsiteX4" fmla="*/ 192881 w 264318"/>
              <a:gd name="connsiteY4" fmla="*/ 457200 h 457200"/>
              <a:gd name="connsiteX5" fmla="*/ 228600 w 264318"/>
              <a:gd name="connsiteY5" fmla="*/ 426243 h 457200"/>
              <a:gd name="connsiteX6" fmla="*/ 153541 w 264318"/>
              <a:gd name="connsiteY6" fmla="*/ 283270 h 457200"/>
              <a:gd name="connsiteX7" fmla="*/ 264318 w 264318"/>
              <a:gd name="connsiteY7" fmla="*/ 278606 h 457200"/>
              <a:gd name="connsiteX8" fmla="*/ 4762 w 264318"/>
              <a:gd name="connsiteY8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318" h="457200">
                <a:moveTo>
                  <a:pt x="4762" y="0"/>
                </a:moveTo>
                <a:cubicBezTo>
                  <a:pt x="3175" y="130175"/>
                  <a:pt x="1587" y="260350"/>
                  <a:pt x="0" y="390525"/>
                </a:cubicBezTo>
                <a:lnTo>
                  <a:pt x="78581" y="309562"/>
                </a:lnTo>
                <a:lnTo>
                  <a:pt x="147637" y="454818"/>
                </a:lnTo>
                <a:lnTo>
                  <a:pt x="192881" y="457200"/>
                </a:lnTo>
                <a:lnTo>
                  <a:pt x="228600" y="426243"/>
                </a:lnTo>
                <a:lnTo>
                  <a:pt x="153541" y="283270"/>
                </a:lnTo>
                <a:lnTo>
                  <a:pt x="264318" y="278606"/>
                </a:lnTo>
                <a:lnTo>
                  <a:pt x="4762" y="0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20" name="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8593" r="18593"/>
          <a:stretch/>
        </p:blipFill>
        <p:spPr>
          <a:xfrm>
            <a:off x="5077341" y="965538"/>
            <a:ext cx="3835807" cy="3435012"/>
          </a:xfrm>
          <a:prstGeom prst="rect">
            <a:avLst/>
          </a:prstGeom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68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Cylinder sketching</a:t>
            </a:r>
            <a:endParaRPr kumimoji="1" lang="ja-JP" altLang="en-US" dirty="0"/>
          </a:p>
        </p:txBody>
      </p:sp>
      <p:pic>
        <p:nvPicPr>
          <p:cNvPr id="6" name="Picture 3" descr="C:\Users\kenshi\Documents\material - writings\s2013 - SketchRetopo\SketchRetopoTeX\fig\cylinder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335" y="1399347"/>
            <a:ext cx="1340894" cy="215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グループ化 33"/>
          <p:cNvGrpSpPr/>
          <p:nvPr/>
        </p:nvGrpSpPr>
        <p:grpSpPr>
          <a:xfrm>
            <a:off x="586853" y="1388012"/>
            <a:ext cx="1340894" cy="2151667"/>
            <a:chOff x="861205" y="1643897"/>
            <a:chExt cx="1188494" cy="1907118"/>
          </a:xfrm>
        </p:grpSpPr>
        <p:pic>
          <p:nvPicPr>
            <p:cNvPr id="5" name="Picture 2" descr="C:\Users\kenshi\Documents\material - writings\s2013 - SketchRetopo\SketchRetopoTeX\fig\cylinder_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205" y="1643897"/>
              <a:ext cx="1188494" cy="1907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フリーフォーム 16"/>
            <p:cNvSpPr/>
            <p:nvPr/>
          </p:nvSpPr>
          <p:spPr>
            <a:xfrm>
              <a:off x="1618372" y="1963609"/>
              <a:ext cx="55006" cy="1340201"/>
            </a:xfrm>
            <a:custGeom>
              <a:avLst/>
              <a:gdLst>
                <a:gd name="connsiteX0" fmla="*/ 85725 w 88919"/>
                <a:gd name="connsiteY0" fmla="*/ 2378869 h 2378869"/>
                <a:gd name="connsiteX1" fmla="*/ 78581 w 88919"/>
                <a:gd name="connsiteY1" fmla="*/ 1164431 h 2378869"/>
                <a:gd name="connsiteX2" fmla="*/ 0 w 88919"/>
                <a:gd name="connsiteY2" fmla="*/ 0 h 2378869"/>
                <a:gd name="connsiteX0" fmla="*/ 85725 w 86113"/>
                <a:gd name="connsiteY0" fmla="*/ 2378869 h 2378869"/>
                <a:gd name="connsiteX1" fmla="*/ 53181 w 86113"/>
                <a:gd name="connsiteY1" fmla="*/ 1167606 h 2378869"/>
                <a:gd name="connsiteX2" fmla="*/ 0 w 86113"/>
                <a:gd name="connsiteY2" fmla="*/ 0 h 2378869"/>
                <a:gd name="connsiteX0" fmla="*/ 85725 w 85905"/>
                <a:gd name="connsiteY0" fmla="*/ 2378869 h 2378869"/>
                <a:gd name="connsiteX1" fmla="*/ 24606 w 85905"/>
                <a:gd name="connsiteY1" fmla="*/ 1154906 h 2378869"/>
                <a:gd name="connsiteX2" fmla="*/ 0 w 85905"/>
                <a:gd name="connsiteY2" fmla="*/ 0 h 2378869"/>
                <a:gd name="connsiteX0" fmla="*/ 85725 w 86113"/>
                <a:gd name="connsiteY0" fmla="*/ 2378869 h 2378869"/>
                <a:gd name="connsiteX1" fmla="*/ 53181 w 86113"/>
                <a:gd name="connsiteY1" fmla="*/ 1154906 h 2378869"/>
                <a:gd name="connsiteX2" fmla="*/ 0 w 86113"/>
                <a:gd name="connsiteY2" fmla="*/ 0 h 2378869"/>
                <a:gd name="connsiteX0" fmla="*/ 97223 w 97637"/>
                <a:gd name="connsiteY0" fmla="*/ 2378869 h 2378869"/>
                <a:gd name="connsiteX1" fmla="*/ 64679 w 97637"/>
                <a:gd name="connsiteY1" fmla="*/ 1154906 h 2378869"/>
                <a:gd name="connsiteX2" fmla="*/ 1973 w 97637"/>
                <a:gd name="connsiteY2" fmla="*/ 462756 h 2378869"/>
                <a:gd name="connsiteX3" fmla="*/ 11498 w 97637"/>
                <a:gd name="connsiteY3" fmla="*/ 0 h 2378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637" h="2378869">
                  <a:moveTo>
                    <a:pt x="97223" y="2378869"/>
                  </a:moveTo>
                  <a:cubicBezTo>
                    <a:pt x="100794" y="1969889"/>
                    <a:pt x="80554" y="1474258"/>
                    <a:pt x="64679" y="1154906"/>
                  </a:cubicBezTo>
                  <a:cubicBezTo>
                    <a:pt x="48804" y="835554"/>
                    <a:pt x="10836" y="655240"/>
                    <a:pt x="1973" y="462756"/>
                  </a:cubicBezTo>
                  <a:cubicBezTo>
                    <a:pt x="-6890" y="270272"/>
                    <a:pt x="17319" y="78714"/>
                    <a:pt x="11498" y="0"/>
                  </a:cubicBezTo>
                </a:path>
              </a:pathLst>
            </a:custGeom>
            <a:noFill/>
            <a:ln w="38100" cap="rnd">
              <a:solidFill>
                <a:srgbClr val="80DC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フリーフォーム 24"/>
            <p:cNvSpPr/>
            <p:nvPr/>
          </p:nvSpPr>
          <p:spPr>
            <a:xfrm>
              <a:off x="1639772" y="1929019"/>
              <a:ext cx="174776" cy="302316"/>
            </a:xfrm>
            <a:custGeom>
              <a:avLst/>
              <a:gdLst>
                <a:gd name="connsiteX0" fmla="*/ 4762 w 264318"/>
                <a:gd name="connsiteY0" fmla="*/ 0 h 457200"/>
                <a:gd name="connsiteX1" fmla="*/ 0 w 264318"/>
                <a:gd name="connsiteY1" fmla="*/ 390525 h 457200"/>
                <a:gd name="connsiteX2" fmla="*/ 78581 w 264318"/>
                <a:gd name="connsiteY2" fmla="*/ 309562 h 457200"/>
                <a:gd name="connsiteX3" fmla="*/ 147637 w 264318"/>
                <a:gd name="connsiteY3" fmla="*/ 454818 h 457200"/>
                <a:gd name="connsiteX4" fmla="*/ 192881 w 264318"/>
                <a:gd name="connsiteY4" fmla="*/ 457200 h 457200"/>
                <a:gd name="connsiteX5" fmla="*/ 228600 w 264318"/>
                <a:gd name="connsiteY5" fmla="*/ 426243 h 457200"/>
                <a:gd name="connsiteX6" fmla="*/ 145256 w 264318"/>
                <a:gd name="connsiteY6" fmla="*/ 276225 h 457200"/>
                <a:gd name="connsiteX7" fmla="*/ 264318 w 264318"/>
                <a:gd name="connsiteY7" fmla="*/ 278606 h 457200"/>
                <a:gd name="connsiteX8" fmla="*/ 4762 w 264318"/>
                <a:gd name="connsiteY8" fmla="*/ 0 h 457200"/>
                <a:gd name="connsiteX0" fmla="*/ 4762 w 264318"/>
                <a:gd name="connsiteY0" fmla="*/ 0 h 457200"/>
                <a:gd name="connsiteX1" fmla="*/ 0 w 264318"/>
                <a:gd name="connsiteY1" fmla="*/ 390525 h 457200"/>
                <a:gd name="connsiteX2" fmla="*/ 78581 w 264318"/>
                <a:gd name="connsiteY2" fmla="*/ 309562 h 457200"/>
                <a:gd name="connsiteX3" fmla="*/ 147637 w 264318"/>
                <a:gd name="connsiteY3" fmla="*/ 454818 h 457200"/>
                <a:gd name="connsiteX4" fmla="*/ 192881 w 264318"/>
                <a:gd name="connsiteY4" fmla="*/ 457200 h 457200"/>
                <a:gd name="connsiteX5" fmla="*/ 228600 w 264318"/>
                <a:gd name="connsiteY5" fmla="*/ 426243 h 457200"/>
                <a:gd name="connsiteX6" fmla="*/ 144016 w 264318"/>
                <a:gd name="connsiteY6" fmla="*/ 288032 h 457200"/>
                <a:gd name="connsiteX7" fmla="*/ 264318 w 264318"/>
                <a:gd name="connsiteY7" fmla="*/ 278606 h 457200"/>
                <a:gd name="connsiteX8" fmla="*/ 4762 w 264318"/>
                <a:gd name="connsiteY8" fmla="*/ 0 h 457200"/>
                <a:gd name="connsiteX0" fmla="*/ 4762 w 264318"/>
                <a:gd name="connsiteY0" fmla="*/ 0 h 457200"/>
                <a:gd name="connsiteX1" fmla="*/ 0 w 264318"/>
                <a:gd name="connsiteY1" fmla="*/ 390525 h 457200"/>
                <a:gd name="connsiteX2" fmla="*/ 78581 w 264318"/>
                <a:gd name="connsiteY2" fmla="*/ 309562 h 457200"/>
                <a:gd name="connsiteX3" fmla="*/ 147637 w 264318"/>
                <a:gd name="connsiteY3" fmla="*/ 454818 h 457200"/>
                <a:gd name="connsiteX4" fmla="*/ 192881 w 264318"/>
                <a:gd name="connsiteY4" fmla="*/ 457200 h 457200"/>
                <a:gd name="connsiteX5" fmla="*/ 228600 w 264318"/>
                <a:gd name="connsiteY5" fmla="*/ 426243 h 457200"/>
                <a:gd name="connsiteX6" fmla="*/ 153541 w 264318"/>
                <a:gd name="connsiteY6" fmla="*/ 283270 h 457200"/>
                <a:gd name="connsiteX7" fmla="*/ 264318 w 264318"/>
                <a:gd name="connsiteY7" fmla="*/ 278606 h 457200"/>
                <a:gd name="connsiteX8" fmla="*/ 4762 w 264318"/>
                <a:gd name="connsiteY8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4318" h="457200">
                  <a:moveTo>
                    <a:pt x="4762" y="0"/>
                  </a:moveTo>
                  <a:cubicBezTo>
                    <a:pt x="3175" y="130175"/>
                    <a:pt x="1587" y="260350"/>
                    <a:pt x="0" y="390525"/>
                  </a:cubicBezTo>
                  <a:lnTo>
                    <a:pt x="78581" y="309562"/>
                  </a:lnTo>
                  <a:lnTo>
                    <a:pt x="147637" y="454818"/>
                  </a:lnTo>
                  <a:lnTo>
                    <a:pt x="192881" y="457200"/>
                  </a:lnTo>
                  <a:lnTo>
                    <a:pt x="228600" y="426243"/>
                  </a:lnTo>
                  <a:lnTo>
                    <a:pt x="153541" y="283270"/>
                  </a:lnTo>
                  <a:lnTo>
                    <a:pt x="264318" y="278606"/>
                  </a:lnTo>
                  <a:lnTo>
                    <a:pt x="4762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36" name="直線矢印コネクタ 35"/>
          <p:cNvCxnSpPr/>
          <p:nvPr/>
        </p:nvCxnSpPr>
        <p:spPr>
          <a:xfrm>
            <a:off x="2347610" y="2526679"/>
            <a:ext cx="392862" cy="0"/>
          </a:xfrm>
          <a:prstGeom prst="straightConnector1">
            <a:avLst/>
          </a:prstGeom>
          <a:ln w="762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8593" r="18593"/>
          <a:stretch/>
        </p:blipFill>
        <p:spPr>
          <a:xfrm>
            <a:off x="5077341" y="965538"/>
            <a:ext cx="3835807" cy="3435012"/>
          </a:xfrm>
          <a:prstGeom prst="rect">
            <a:avLst/>
          </a:prstGeom>
        </p:spPr>
      </p:pic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20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Outline</a:t>
            </a:r>
            <a:endParaRPr kumimoji="1" lang="ja-JP" altLang="en-US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414" y="2794798"/>
            <a:ext cx="1596572" cy="107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254" y="1366135"/>
            <a:ext cx="2366892" cy="90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143000" y="386715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+mj-lt"/>
                <a:cs typeface="Arial" pitchFamily="34" charset="0"/>
              </a:rPr>
              <a:t>User interface</a:t>
            </a:r>
            <a:endParaRPr kumimoji="1" lang="ja-JP" altLang="en-US" sz="2000" dirty="0" smtClean="0">
              <a:latin typeface="+mj-lt"/>
              <a:cs typeface="Arial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24400" y="3867150"/>
            <a:ext cx="4038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+mj-lt"/>
                <a:cs typeface="Arial" pitchFamily="34" charset="0"/>
              </a:rPr>
              <a:t>Algorithm &amp; implementation</a:t>
            </a:r>
            <a:endParaRPr kumimoji="1" lang="ja-JP" altLang="en-US" sz="2000" dirty="0" smtClean="0">
              <a:latin typeface="+mj-lt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9" r="32995"/>
          <a:stretch/>
        </p:blipFill>
        <p:spPr bwMode="auto">
          <a:xfrm>
            <a:off x="1075581" y="895350"/>
            <a:ext cx="807695" cy="160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8" t="5164" r="37858"/>
          <a:stretch/>
        </p:blipFill>
        <p:spPr bwMode="auto">
          <a:xfrm>
            <a:off x="2957499" y="936809"/>
            <a:ext cx="727346" cy="15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直線矢印コネクタ 12"/>
          <p:cNvCxnSpPr/>
          <p:nvPr/>
        </p:nvCxnSpPr>
        <p:spPr>
          <a:xfrm>
            <a:off x="2165769" y="1698184"/>
            <a:ext cx="392862" cy="0"/>
          </a:xfrm>
          <a:prstGeom prst="straightConnector1">
            <a:avLst/>
          </a:prstGeom>
          <a:ln w="762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kenshi\Documents\material - writings\s2013 - SketchRetopo\SketchRetopoTeX\fig\autocmpl_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45673"/>
            <a:ext cx="977656" cy="108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kenshi\Documents\material - writings\s2013 - SketchRetopo\SketchRetopoTeX\fig\autocmpl_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344" y="2645673"/>
            <a:ext cx="977656" cy="108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直線矢印コネクタ 15"/>
          <p:cNvCxnSpPr/>
          <p:nvPr/>
        </p:nvCxnSpPr>
        <p:spPr>
          <a:xfrm>
            <a:off x="2165769" y="3186614"/>
            <a:ext cx="392862" cy="0"/>
          </a:xfrm>
          <a:prstGeom prst="straightConnector1">
            <a:avLst/>
          </a:prstGeom>
          <a:ln w="762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フリーフォーム 16"/>
          <p:cNvSpPr/>
          <p:nvPr/>
        </p:nvSpPr>
        <p:spPr>
          <a:xfrm>
            <a:off x="1493426" y="3516174"/>
            <a:ext cx="134942" cy="233413"/>
          </a:xfrm>
          <a:custGeom>
            <a:avLst/>
            <a:gdLst>
              <a:gd name="connsiteX0" fmla="*/ 4762 w 264318"/>
              <a:gd name="connsiteY0" fmla="*/ 0 h 457200"/>
              <a:gd name="connsiteX1" fmla="*/ 0 w 264318"/>
              <a:gd name="connsiteY1" fmla="*/ 390525 h 457200"/>
              <a:gd name="connsiteX2" fmla="*/ 78581 w 264318"/>
              <a:gd name="connsiteY2" fmla="*/ 309562 h 457200"/>
              <a:gd name="connsiteX3" fmla="*/ 147637 w 264318"/>
              <a:gd name="connsiteY3" fmla="*/ 454818 h 457200"/>
              <a:gd name="connsiteX4" fmla="*/ 192881 w 264318"/>
              <a:gd name="connsiteY4" fmla="*/ 457200 h 457200"/>
              <a:gd name="connsiteX5" fmla="*/ 228600 w 264318"/>
              <a:gd name="connsiteY5" fmla="*/ 426243 h 457200"/>
              <a:gd name="connsiteX6" fmla="*/ 145256 w 264318"/>
              <a:gd name="connsiteY6" fmla="*/ 276225 h 457200"/>
              <a:gd name="connsiteX7" fmla="*/ 264318 w 264318"/>
              <a:gd name="connsiteY7" fmla="*/ 278606 h 457200"/>
              <a:gd name="connsiteX8" fmla="*/ 4762 w 264318"/>
              <a:gd name="connsiteY8" fmla="*/ 0 h 457200"/>
              <a:gd name="connsiteX0" fmla="*/ 4762 w 264318"/>
              <a:gd name="connsiteY0" fmla="*/ 0 h 457200"/>
              <a:gd name="connsiteX1" fmla="*/ 0 w 264318"/>
              <a:gd name="connsiteY1" fmla="*/ 390525 h 457200"/>
              <a:gd name="connsiteX2" fmla="*/ 78581 w 264318"/>
              <a:gd name="connsiteY2" fmla="*/ 309562 h 457200"/>
              <a:gd name="connsiteX3" fmla="*/ 147637 w 264318"/>
              <a:gd name="connsiteY3" fmla="*/ 454818 h 457200"/>
              <a:gd name="connsiteX4" fmla="*/ 192881 w 264318"/>
              <a:gd name="connsiteY4" fmla="*/ 457200 h 457200"/>
              <a:gd name="connsiteX5" fmla="*/ 228600 w 264318"/>
              <a:gd name="connsiteY5" fmla="*/ 426243 h 457200"/>
              <a:gd name="connsiteX6" fmla="*/ 144016 w 264318"/>
              <a:gd name="connsiteY6" fmla="*/ 288032 h 457200"/>
              <a:gd name="connsiteX7" fmla="*/ 264318 w 264318"/>
              <a:gd name="connsiteY7" fmla="*/ 278606 h 457200"/>
              <a:gd name="connsiteX8" fmla="*/ 4762 w 264318"/>
              <a:gd name="connsiteY8" fmla="*/ 0 h 457200"/>
              <a:gd name="connsiteX0" fmla="*/ 4762 w 264318"/>
              <a:gd name="connsiteY0" fmla="*/ 0 h 457200"/>
              <a:gd name="connsiteX1" fmla="*/ 0 w 264318"/>
              <a:gd name="connsiteY1" fmla="*/ 390525 h 457200"/>
              <a:gd name="connsiteX2" fmla="*/ 78581 w 264318"/>
              <a:gd name="connsiteY2" fmla="*/ 309562 h 457200"/>
              <a:gd name="connsiteX3" fmla="*/ 147637 w 264318"/>
              <a:gd name="connsiteY3" fmla="*/ 454818 h 457200"/>
              <a:gd name="connsiteX4" fmla="*/ 192881 w 264318"/>
              <a:gd name="connsiteY4" fmla="*/ 457200 h 457200"/>
              <a:gd name="connsiteX5" fmla="*/ 228600 w 264318"/>
              <a:gd name="connsiteY5" fmla="*/ 426243 h 457200"/>
              <a:gd name="connsiteX6" fmla="*/ 153541 w 264318"/>
              <a:gd name="connsiteY6" fmla="*/ 283270 h 457200"/>
              <a:gd name="connsiteX7" fmla="*/ 264318 w 264318"/>
              <a:gd name="connsiteY7" fmla="*/ 278606 h 457200"/>
              <a:gd name="connsiteX8" fmla="*/ 4762 w 264318"/>
              <a:gd name="connsiteY8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318" h="457200">
                <a:moveTo>
                  <a:pt x="4762" y="0"/>
                </a:moveTo>
                <a:cubicBezTo>
                  <a:pt x="3175" y="130175"/>
                  <a:pt x="1587" y="260350"/>
                  <a:pt x="0" y="390525"/>
                </a:cubicBezTo>
                <a:lnTo>
                  <a:pt x="78581" y="309562"/>
                </a:lnTo>
                <a:lnTo>
                  <a:pt x="147637" y="454818"/>
                </a:lnTo>
                <a:lnTo>
                  <a:pt x="192881" y="457200"/>
                </a:lnTo>
                <a:lnTo>
                  <a:pt x="228600" y="426243"/>
                </a:lnTo>
                <a:lnTo>
                  <a:pt x="153541" y="283270"/>
                </a:lnTo>
                <a:lnTo>
                  <a:pt x="264318" y="278606"/>
                </a:lnTo>
                <a:lnTo>
                  <a:pt x="4762" y="0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" name="フリーフォーム 5"/>
          <p:cNvSpPr/>
          <p:nvPr/>
        </p:nvSpPr>
        <p:spPr>
          <a:xfrm>
            <a:off x="1327215" y="1212850"/>
            <a:ext cx="149160" cy="1101725"/>
          </a:xfrm>
          <a:custGeom>
            <a:avLst/>
            <a:gdLst>
              <a:gd name="connsiteX0" fmla="*/ 76135 w 149160"/>
              <a:gd name="connsiteY0" fmla="*/ 1101725 h 1101725"/>
              <a:gd name="connsiteX1" fmla="*/ 9460 w 149160"/>
              <a:gd name="connsiteY1" fmla="*/ 844550 h 1101725"/>
              <a:gd name="connsiteX2" fmla="*/ 3110 w 149160"/>
              <a:gd name="connsiteY2" fmla="*/ 523875 h 1101725"/>
              <a:gd name="connsiteX3" fmla="*/ 34860 w 149160"/>
              <a:gd name="connsiteY3" fmla="*/ 260350 h 1101725"/>
              <a:gd name="connsiteX4" fmla="*/ 149160 w 149160"/>
              <a:gd name="connsiteY4" fmla="*/ 0 h 110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160" h="1101725">
                <a:moveTo>
                  <a:pt x="76135" y="1101725"/>
                </a:moveTo>
                <a:cubicBezTo>
                  <a:pt x="48883" y="1021291"/>
                  <a:pt x="21631" y="940858"/>
                  <a:pt x="9460" y="844550"/>
                </a:cubicBezTo>
                <a:cubicBezTo>
                  <a:pt x="-2711" y="748242"/>
                  <a:pt x="-1123" y="621242"/>
                  <a:pt x="3110" y="523875"/>
                </a:cubicBezTo>
                <a:cubicBezTo>
                  <a:pt x="7343" y="426508"/>
                  <a:pt x="10518" y="347662"/>
                  <a:pt x="34860" y="260350"/>
                </a:cubicBezTo>
                <a:cubicBezTo>
                  <a:pt x="59202" y="173038"/>
                  <a:pt x="104181" y="86519"/>
                  <a:pt x="149160" y="0"/>
                </a:cubicBezTo>
              </a:path>
            </a:pathLst>
          </a:custGeom>
          <a:noFill/>
          <a:ln cap="rnd">
            <a:solidFill>
              <a:srgbClr val="808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リーフォーム 18"/>
          <p:cNvSpPr/>
          <p:nvPr/>
        </p:nvSpPr>
        <p:spPr>
          <a:xfrm>
            <a:off x="1482410" y="1189986"/>
            <a:ext cx="134942" cy="233413"/>
          </a:xfrm>
          <a:custGeom>
            <a:avLst/>
            <a:gdLst>
              <a:gd name="connsiteX0" fmla="*/ 4762 w 264318"/>
              <a:gd name="connsiteY0" fmla="*/ 0 h 457200"/>
              <a:gd name="connsiteX1" fmla="*/ 0 w 264318"/>
              <a:gd name="connsiteY1" fmla="*/ 390525 h 457200"/>
              <a:gd name="connsiteX2" fmla="*/ 78581 w 264318"/>
              <a:gd name="connsiteY2" fmla="*/ 309562 h 457200"/>
              <a:gd name="connsiteX3" fmla="*/ 147637 w 264318"/>
              <a:gd name="connsiteY3" fmla="*/ 454818 h 457200"/>
              <a:gd name="connsiteX4" fmla="*/ 192881 w 264318"/>
              <a:gd name="connsiteY4" fmla="*/ 457200 h 457200"/>
              <a:gd name="connsiteX5" fmla="*/ 228600 w 264318"/>
              <a:gd name="connsiteY5" fmla="*/ 426243 h 457200"/>
              <a:gd name="connsiteX6" fmla="*/ 145256 w 264318"/>
              <a:gd name="connsiteY6" fmla="*/ 276225 h 457200"/>
              <a:gd name="connsiteX7" fmla="*/ 264318 w 264318"/>
              <a:gd name="connsiteY7" fmla="*/ 278606 h 457200"/>
              <a:gd name="connsiteX8" fmla="*/ 4762 w 264318"/>
              <a:gd name="connsiteY8" fmla="*/ 0 h 457200"/>
              <a:gd name="connsiteX0" fmla="*/ 4762 w 264318"/>
              <a:gd name="connsiteY0" fmla="*/ 0 h 457200"/>
              <a:gd name="connsiteX1" fmla="*/ 0 w 264318"/>
              <a:gd name="connsiteY1" fmla="*/ 390525 h 457200"/>
              <a:gd name="connsiteX2" fmla="*/ 78581 w 264318"/>
              <a:gd name="connsiteY2" fmla="*/ 309562 h 457200"/>
              <a:gd name="connsiteX3" fmla="*/ 147637 w 264318"/>
              <a:gd name="connsiteY3" fmla="*/ 454818 h 457200"/>
              <a:gd name="connsiteX4" fmla="*/ 192881 w 264318"/>
              <a:gd name="connsiteY4" fmla="*/ 457200 h 457200"/>
              <a:gd name="connsiteX5" fmla="*/ 228600 w 264318"/>
              <a:gd name="connsiteY5" fmla="*/ 426243 h 457200"/>
              <a:gd name="connsiteX6" fmla="*/ 144016 w 264318"/>
              <a:gd name="connsiteY6" fmla="*/ 288032 h 457200"/>
              <a:gd name="connsiteX7" fmla="*/ 264318 w 264318"/>
              <a:gd name="connsiteY7" fmla="*/ 278606 h 457200"/>
              <a:gd name="connsiteX8" fmla="*/ 4762 w 264318"/>
              <a:gd name="connsiteY8" fmla="*/ 0 h 457200"/>
              <a:gd name="connsiteX0" fmla="*/ 4762 w 264318"/>
              <a:gd name="connsiteY0" fmla="*/ 0 h 457200"/>
              <a:gd name="connsiteX1" fmla="*/ 0 w 264318"/>
              <a:gd name="connsiteY1" fmla="*/ 390525 h 457200"/>
              <a:gd name="connsiteX2" fmla="*/ 78581 w 264318"/>
              <a:gd name="connsiteY2" fmla="*/ 309562 h 457200"/>
              <a:gd name="connsiteX3" fmla="*/ 147637 w 264318"/>
              <a:gd name="connsiteY3" fmla="*/ 454818 h 457200"/>
              <a:gd name="connsiteX4" fmla="*/ 192881 w 264318"/>
              <a:gd name="connsiteY4" fmla="*/ 457200 h 457200"/>
              <a:gd name="connsiteX5" fmla="*/ 228600 w 264318"/>
              <a:gd name="connsiteY5" fmla="*/ 426243 h 457200"/>
              <a:gd name="connsiteX6" fmla="*/ 153541 w 264318"/>
              <a:gd name="connsiteY6" fmla="*/ 283270 h 457200"/>
              <a:gd name="connsiteX7" fmla="*/ 264318 w 264318"/>
              <a:gd name="connsiteY7" fmla="*/ 278606 h 457200"/>
              <a:gd name="connsiteX8" fmla="*/ 4762 w 264318"/>
              <a:gd name="connsiteY8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318" h="457200">
                <a:moveTo>
                  <a:pt x="4762" y="0"/>
                </a:moveTo>
                <a:cubicBezTo>
                  <a:pt x="3175" y="130175"/>
                  <a:pt x="1587" y="260350"/>
                  <a:pt x="0" y="390525"/>
                </a:cubicBezTo>
                <a:lnTo>
                  <a:pt x="78581" y="309562"/>
                </a:lnTo>
                <a:lnTo>
                  <a:pt x="147637" y="454818"/>
                </a:lnTo>
                <a:lnTo>
                  <a:pt x="192881" y="457200"/>
                </a:lnTo>
                <a:lnTo>
                  <a:pt x="228600" y="426243"/>
                </a:lnTo>
                <a:lnTo>
                  <a:pt x="153541" y="283270"/>
                </a:lnTo>
                <a:lnTo>
                  <a:pt x="264318" y="278606"/>
                </a:lnTo>
                <a:lnTo>
                  <a:pt x="4762" y="0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62000" y="936809"/>
            <a:ext cx="3048000" cy="346374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66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Patch quadrangulation algorithm</a:t>
            </a:r>
            <a:endParaRPr kumimoji="1" lang="ja-JP" altLang="en-US" dirty="0"/>
          </a:p>
        </p:txBody>
      </p:sp>
      <p:sp>
        <p:nvSpPr>
          <p:cNvPr id="63" name="コンテンツ プレースホルダー 62"/>
          <p:cNvSpPr>
            <a:spLocks noGrp="1"/>
          </p:cNvSpPr>
          <p:nvPr>
            <p:ph idx="1"/>
          </p:nvPr>
        </p:nvSpPr>
        <p:spPr>
          <a:xfrm>
            <a:off x="4568370" y="1028700"/>
            <a:ext cx="4347030" cy="3429001"/>
          </a:xfrm>
        </p:spPr>
        <p:txBody>
          <a:bodyPr/>
          <a:lstStyle/>
          <a:p>
            <a:r>
              <a:rPr kumimoji="1" lang="en-US" altLang="ja-JP" b="1" dirty="0" smtClean="0">
                <a:solidFill>
                  <a:schemeClr val="tx2"/>
                </a:solidFill>
              </a:rPr>
              <a:t>Input</a:t>
            </a:r>
          </a:p>
          <a:p>
            <a:pPr marL="457200" lvl="1" indent="0">
              <a:buNone/>
            </a:pPr>
            <a:r>
              <a:rPr kumimoji="1" lang="en-US" altLang="ja-JP" dirty="0" smtClean="0"/>
              <a:t># of edge subdivisions at </a:t>
            </a:r>
            <a:br>
              <a:rPr kumimoji="1" lang="en-US" altLang="ja-JP" dirty="0" smtClean="0"/>
            </a:br>
            <a:r>
              <a:rPr kumimoji="1" lang="en-US" altLang="ja-JP" dirty="0" smtClean="0"/>
              <a:t>patch boundary</a:t>
            </a:r>
          </a:p>
          <a:p>
            <a:endParaRPr kumimoji="1" lang="en-US" altLang="ja-JP" dirty="0" smtClean="0"/>
          </a:p>
          <a:p>
            <a:r>
              <a:rPr kumimoji="1" lang="en-US" altLang="ja-JP" b="1" dirty="0" smtClean="0">
                <a:solidFill>
                  <a:schemeClr val="tx2"/>
                </a:solidFill>
              </a:rPr>
              <a:t>Output</a:t>
            </a:r>
          </a:p>
          <a:p>
            <a:pPr marL="457200" lvl="1" indent="0">
              <a:buNone/>
            </a:pPr>
            <a:r>
              <a:rPr kumimoji="1" lang="en-US" altLang="ja-JP" dirty="0" smtClean="0"/>
              <a:t>Quadrangulation of </a:t>
            </a:r>
            <a:br>
              <a:rPr kumimoji="1" lang="en-US" altLang="ja-JP" dirty="0" smtClean="0"/>
            </a:br>
            <a:r>
              <a:rPr kumimoji="1" lang="en-US" altLang="ja-JP" dirty="0" smtClean="0"/>
              <a:t>patch interior</a:t>
            </a:r>
          </a:p>
        </p:txBody>
      </p:sp>
      <p:sp>
        <p:nvSpPr>
          <p:cNvPr id="229" name="正方形/長方形 228"/>
          <p:cNvSpPr/>
          <p:nvPr/>
        </p:nvSpPr>
        <p:spPr>
          <a:xfrm>
            <a:off x="1069120" y="1317418"/>
            <a:ext cx="2700625" cy="2700834"/>
          </a:xfrm>
          <a:prstGeom prst="rect">
            <a:avLst/>
          </a:prstGeom>
          <a:solidFill>
            <a:schemeClr val="bg2"/>
          </a:solidFill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kumimoji="1" lang="ja-JP" altLang="en-US"/>
          </a:p>
        </p:txBody>
      </p:sp>
      <p:sp>
        <p:nvSpPr>
          <p:cNvPr id="230" name="円/楕円 229"/>
          <p:cNvSpPr>
            <a:spLocks/>
          </p:cNvSpPr>
          <p:nvPr/>
        </p:nvSpPr>
        <p:spPr>
          <a:xfrm>
            <a:off x="1027399" y="3977183"/>
            <a:ext cx="81019" cy="810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kumimoji="1" lang="ja-JP" altLang="en-US"/>
          </a:p>
        </p:txBody>
      </p:sp>
      <p:sp>
        <p:nvSpPr>
          <p:cNvPr id="231" name="円/楕円 230"/>
          <p:cNvSpPr>
            <a:spLocks/>
          </p:cNvSpPr>
          <p:nvPr/>
        </p:nvSpPr>
        <p:spPr>
          <a:xfrm>
            <a:off x="3728981" y="3977183"/>
            <a:ext cx="81019" cy="810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kumimoji="1" lang="ja-JP" altLang="en-US"/>
          </a:p>
        </p:txBody>
      </p:sp>
      <p:sp>
        <p:nvSpPr>
          <p:cNvPr id="232" name="円/楕円 231"/>
          <p:cNvSpPr>
            <a:spLocks/>
          </p:cNvSpPr>
          <p:nvPr/>
        </p:nvSpPr>
        <p:spPr>
          <a:xfrm>
            <a:off x="2571161" y="3977183"/>
            <a:ext cx="81019" cy="810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kumimoji="1" lang="ja-JP" altLang="en-US"/>
          </a:p>
        </p:txBody>
      </p:sp>
      <p:sp>
        <p:nvSpPr>
          <p:cNvPr id="233" name="円/楕円 232"/>
          <p:cNvSpPr>
            <a:spLocks/>
          </p:cNvSpPr>
          <p:nvPr/>
        </p:nvSpPr>
        <p:spPr>
          <a:xfrm>
            <a:off x="1413340" y="3977183"/>
            <a:ext cx="81019" cy="810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kumimoji="1" lang="ja-JP" altLang="en-US"/>
          </a:p>
        </p:txBody>
      </p:sp>
      <p:sp>
        <p:nvSpPr>
          <p:cNvPr id="234" name="円/楕円 233"/>
          <p:cNvSpPr>
            <a:spLocks/>
          </p:cNvSpPr>
          <p:nvPr/>
        </p:nvSpPr>
        <p:spPr>
          <a:xfrm>
            <a:off x="1799280" y="3977183"/>
            <a:ext cx="81019" cy="810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kumimoji="1" lang="ja-JP" altLang="en-US"/>
          </a:p>
        </p:txBody>
      </p:sp>
      <p:sp>
        <p:nvSpPr>
          <p:cNvPr id="235" name="円/楕円 234"/>
          <p:cNvSpPr>
            <a:spLocks/>
          </p:cNvSpPr>
          <p:nvPr/>
        </p:nvSpPr>
        <p:spPr>
          <a:xfrm>
            <a:off x="2185220" y="3977183"/>
            <a:ext cx="81019" cy="810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kumimoji="1" lang="ja-JP" altLang="en-US"/>
          </a:p>
        </p:txBody>
      </p:sp>
      <p:sp>
        <p:nvSpPr>
          <p:cNvPr id="236" name="円/楕円 235"/>
          <p:cNvSpPr>
            <a:spLocks/>
          </p:cNvSpPr>
          <p:nvPr/>
        </p:nvSpPr>
        <p:spPr>
          <a:xfrm>
            <a:off x="2957101" y="3977183"/>
            <a:ext cx="81019" cy="810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kumimoji="1" lang="ja-JP" altLang="en-US"/>
          </a:p>
        </p:txBody>
      </p:sp>
      <p:sp>
        <p:nvSpPr>
          <p:cNvPr id="237" name="円/楕円 236"/>
          <p:cNvSpPr>
            <a:spLocks/>
          </p:cNvSpPr>
          <p:nvPr/>
        </p:nvSpPr>
        <p:spPr>
          <a:xfrm>
            <a:off x="3343041" y="3977183"/>
            <a:ext cx="81019" cy="810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kumimoji="1" lang="ja-JP" altLang="en-US"/>
          </a:p>
        </p:txBody>
      </p:sp>
      <p:sp>
        <p:nvSpPr>
          <p:cNvPr id="238" name="円/楕円 237"/>
          <p:cNvSpPr>
            <a:spLocks/>
          </p:cNvSpPr>
          <p:nvPr/>
        </p:nvSpPr>
        <p:spPr>
          <a:xfrm>
            <a:off x="1027399" y="1276350"/>
            <a:ext cx="81019" cy="810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kumimoji="1" lang="ja-JP" altLang="en-US"/>
          </a:p>
        </p:txBody>
      </p:sp>
      <p:sp>
        <p:nvSpPr>
          <p:cNvPr id="239" name="円/楕円 238"/>
          <p:cNvSpPr>
            <a:spLocks/>
          </p:cNvSpPr>
          <p:nvPr/>
        </p:nvSpPr>
        <p:spPr>
          <a:xfrm>
            <a:off x="3728981" y="1276350"/>
            <a:ext cx="81019" cy="810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kumimoji="1" lang="ja-JP" altLang="en-US"/>
          </a:p>
        </p:txBody>
      </p:sp>
      <p:sp>
        <p:nvSpPr>
          <p:cNvPr id="240" name="円/楕円 239"/>
          <p:cNvSpPr>
            <a:spLocks/>
          </p:cNvSpPr>
          <p:nvPr/>
        </p:nvSpPr>
        <p:spPr>
          <a:xfrm>
            <a:off x="2378190" y="1276350"/>
            <a:ext cx="81019" cy="810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kumimoji="1" lang="ja-JP" altLang="en-US"/>
          </a:p>
        </p:txBody>
      </p:sp>
      <p:sp>
        <p:nvSpPr>
          <p:cNvPr id="241" name="円/楕円 240"/>
          <p:cNvSpPr>
            <a:spLocks/>
          </p:cNvSpPr>
          <p:nvPr/>
        </p:nvSpPr>
        <p:spPr>
          <a:xfrm>
            <a:off x="1702795" y="1276350"/>
            <a:ext cx="81019" cy="810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kumimoji="1" lang="ja-JP" altLang="en-US"/>
          </a:p>
        </p:txBody>
      </p:sp>
      <p:sp>
        <p:nvSpPr>
          <p:cNvPr id="242" name="円/楕円 241"/>
          <p:cNvSpPr>
            <a:spLocks/>
          </p:cNvSpPr>
          <p:nvPr/>
        </p:nvSpPr>
        <p:spPr>
          <a:xfrm>
            <a:off x="3053586" y="1276350"/>
            <a:ext cx="81019" cy="810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kumimoji="1" lang="ja-JP" altLang="en-US"/>
          </a:p>
        </p:txBody>
      </p:sp>
      <p:sp>
        <p:nvSpPr>
          <p:cNvPr id="243" name="円/楕円 242"/>
          <p:cNvSpPr>
            <a:spLocks/>
          </p:cNvSpPr>
          <p:nvPr/>
        </p:nvSpPr>
        <p:spPr>
          <a:xfrm>
            <a:off x="1027399" y="2896850"/>
            <a:ext cx="81019" cy="810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kumimoji="1" lang="ja-JP" altLang="en-US"/>
          </a:p>
        </p:txBody>
      </p:sp>
      <p:sp>
        <p:nvSpPr>
          <p:cNvPr id="244" name="円/楕円 243"/>
          <p:cNvSpPr>
            <a:spLocks/>
          </p:cNvSpPr>
          <p:nvPr/>
        </p:nvSpPr>
        <p:spPr>
          <a:xfrm>
            <a:off x="1027399" y="2356684"/>
            <a:ext cx="81019" cy="810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kumimoji="1" lang="ja-JP" altLang="en-US"/>
          </a:p>
        </p:txBody>
      </p:sp>
      <p:sp>
        <p:nvSpPr>
          <p:cNvPr id="245" name="円/楕円 244"/>
          <p:cNvSpPr>
            <a:spLocks/>
          </p:cNvSpPr>
          <p:nvPr/>
        </p:nvSpPr>
        <p:spPr>
          <a:xfrm>
            <a:off x="1027399" y="1816517"/>
            <a:ext cx="81019" cy="810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kumimoji="1" lang="ja-JP" altLang="en-US"/>
          </a:p>
        </p:txBody>
      </p:sp>
      <p:sp>
        <p:nvSpPr>
          <p:cNvPr id="246" name="円/楕円 245"/>
          <p:cNvSpPr>
            <a:spLocks/>
          </p:cNvSpPr>
          <p:nvPr/>
        </p:nvSpPr>
        <p:spPr>
          <a:xfrm>
            <a:off x="1027399" y="3437017"/>
            <a:ext cx="81019" cy="810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kumimoji="1" lang="ja-JP" altLang="en-US"/>
          </a:p>
        </p:txBody>
      </p:sp>
      <p:sp>
        <p:nvSpPr>
          <p:cNvPr id="247" name="円/楕円 246"/>
          <p:cNvSpPr>
            <a:spLocks/>
          </p:cNvSpPr>
          <p:nvPr/>
        </p:nvSpPr>
        <p:spPr>
          <a:xfrm>
            <a:off x="3728981" y="1726489"/>
            <a:ext cx="81019" cy="810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kumimoji="1" lang="ja-JP" altLang="en-US"/>
          </a:p>
        </p:txBody>
      </p:sp>
      <p:sp>
        <p:nvSpPr>
          <p:cNvPr id="248" name="円/楕円 247"/>
          <p:cNvSpPr>
            <a:spLocks/>
          </p:cNvSpPr>
          <p:nvPr/>
        </p:nvSpPr>
        <p:spPr>
          <a:xfrm>
            <a:off x="3728981" y="3076906"/>
            <a:ext cx="81019" cy="810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kumimoji="1" lang="ja-JP" altLang="en-US"/>
          </a:p>
        </p:txBody>
      </p:sp>
      <p:sp>
        <p:nvSpPr>
          <p:cNvPr id="249" name="円/楕円 248"/>
          <p:cNvSpPr>
            <a:spLocks/>
          </p:cNvSpPr>
          <p:nvPr/>
        </p:nvSpPr>
        <p:spPr>
          <a:xfrm>
            <a:off x="3728981" y="2626767"/>
            <a:ext cx="81019" cy="810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kumimoji="1" lang="ja-JP" altLang="en-US"/>
          </a:p>
        </p:txBody>
      </p:sp>
      <p:sp>
        <p:nvSpPr>
          <p:cNvPr id="250" name="円/楕円 249"/>
          <p:cNvSpPr>
            <a:spLocks/>
          </p:cNvSpPr>
          <p:nvPr/>
        </p:nvSpPr>
        <p:spPr>
          <a:xfrm>
            <a:off x="3728981" y="2176628"/>
            <a:ext cx="81019" cy="810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kumimoji="1" lang="ja-JP" altLang="en-US"/>
          </a:p>
        </p:txBody>
      </p:sp>
      <p:sp>
        <p:nvSpPr>
          <p:cNvPr id="251" name="円/楕円 250"/>
          <p:cNvSpPr>
            <a:spLocks/>
          </p:cNvSpPr>
          <p:nvPr/>
        </p:nvSpPr>
        <p:spPr>
          <a:xfrm>
            <a:off x="3728981" y="3527045"/>
            <a:ext cx="81019" cy="810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2" name="直線コネクタ 251"/>
          <p:cNvCxnSpPr/>
          <p:nvPr/>
        </p:nvCxnSpPr>
        <p:spPr>
          <a:xfrm>
            <a:off x="1453849" y="3820333"/>
            <a:ext cx="0" cy="149076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直線コネクタ 252"/>
          <p:cNvCxnSpPr/>
          <p:nvPr/>
        </p:nvCxnSpPr>
        <p:spPr>
          <a:xfrm>
            <a:off x="3383551" y="3820333"/>
            <a:ext cx="0" cy="149076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直線コネクタ 253"/>
          <p:cNvCxnSpPr/>
          <p:nvPr/>
        </p:nvCxnSpPr>
        <p:spPr>
          <a:xfrm>
            <a:off x="2997610" y="3820333"/>
            <a:ext cx="0" cy="149076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直線コネクタ 254"/>
          <p:cNvCxnSpPr/>
          <p:nvPr/>
        </p:nvCxnSpPr>
        <p:spPr>
          <a:xfrm>
            <a:off x="2611670" y="3820333"/>
            <a:ext cx="0" cy="149076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直線コネクタ 255"/>
          <p:cNvCxnSpPr/>
          <p:nvPr/>
        </p:nvCxnSpPr>
        <p:spPr>
          <a:xfrm>
            <a:off x="2225730" y="3820333"/>
            <a:ext cx="0" cy="149076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直線コネクタ 256"/>
          <p:cNvCxnSpPr/>
          <p:nvPr/>
        </p:nvCxnSpPr>
        <p:spPr>
          <a:xfrm>
            <a:off x="1839789" y="3820333"/>
            <a:ext cx="0" cy="149076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直線コネクタ 257"/>
          <p:cNvCxnSpPr/>
          <p:nvPr/>
        </p:nvCxnSpPr>
        <p:spPr>
          <a:xfrm>
            <a:off x="1743304" y="1363761"/>
            <a:ext cx="0" cy="149076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直線コネクタ 258"/>
          <p:cNvCxnSpPr/>
          <p:nvPr/>
        </p:nvCxnSpPr>
        <p:spPr>
          <a:xfrm>
            <a:off x="3094096" y="1363761"/>
            <a:ext cx="0" cy="149076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直線コネクタ 259"/>
          <p:cNvCxnSpPr/>
          <p:nvPr/>
        </p:nvCxnSpPr>
        <p:spPr>
          <a:xfrm>
            <a:off x="2418700" y="1363761"/>
            <a:ext cx="0" cy="149076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直線コネクタ 260"/>
          <p:cNvCxnSpPr/>
          <p:nvPr/>
        </p:nvCxnSpPr>
        <p:spPr>
          <a:xfrm rot="5400000">
            <a:off x="1190373" y="1782497"/>
            <a:ext cx="0" cy="149064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直線コネクタ 261"/>
          <p:cNvCxnSpPr/>
          <p:nvPr/>
        </p:nvCxnSpPr>
        <p:spPr>
          <a:xfrm rot="5400000">
            <a:off x="1190373" y="3402998"/>
            <a:ext cx="0" cy="149064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直線コネクタ 262"/>
          <p:cNvCxnSpPr/>
          <p:nvPr/>
        </p:nvCxnSpPr>
        <p:spPr>
          <a:xfrm rot="5400000">
            <a:off x="1190373" y="2322664"/>
            <a:ext cx="0" cy="149064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直線コネクタ 263"/>
          <p:cNvCxnSpPr/>
          <p:nvPr/>
        </p:nvCxnSpPr>
        <p:spPr>
          <a:xfrm rot="5400000">
            <a:off x="1190373" y="2862831"/>
            <a:ext cx="0" cy="149064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直線コネクタ 264"/>
          <p:cNvCxnSpPr/>
          <p:nvPr/>
        </p:nvCxnSpPr>
        <p:spPr>
          <a:xfrm rot="5400000">
            <a:off x="3647301" y="1692470"/>
            <a:ext cx="0" cy="149064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直線コネクタ 265"/>
          <p:cNvCxnSpPr/>
          <p:nvPr/>
        </p:nvCxnSpPr>
        <p:spPr>
          <a:xfrm rot="5400000">
            <a:off x="3647301" y="3493025"/>
            <a:ext cx="0" cy="149064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直線コネクタ 266"/>
          <p:cNvCxnSpPr/>
          <p:nvPr/>
        </p:nvCxnSpPr>
        <p:spPr>
          <a:xfrm rot="5400000">
            <a:off x="3647301" y="2142609"/>
            <a:ext cx="0" cy="149064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直線コネクタ 267"/>
          <p:cNvCxnSpPr/>
          <p:nvPr/>
        </p:nvCxnSpPr>
        <p:spPr>
          <a:xfrm rot="5400000">
            <a:off x="3647301" y="2592748"/>
            <a:ext cx="0" cy="149064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直線コネクタ 268"/>
          <p:cNvCxnSpPr/>
          <p:nvPr/>
        </p:nvCxnSpPr>
        <p:spPr>
          <a:xfrm rot="5400000">
            <a:off x="3647301" y="3042886"/>
            <a:ext cx="0" cy="149064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0" name="グループ化 269"/>
          <p:cNvGrpSpPr/>
          <p:nvPr/>
        </p:nvGrpSpPr>
        <p:grpSpPr>
          <a:xfrm>
            <a:off x="1554771" y="2042142"/>
            <a:ext cx="1729325" cy="1251386"/>
            <a:chOff x="3419384" y="2667008"/>
            <a:chExt cx="2305233" cy="1668000"/>
          </a:xfrm>
        </p:grpSpPr>
        <p:sp>
          <p:nvSpPr>
            <p:cNvPr id="271" name="雲形吹き出し 270"/>
            <p:cNvSpPr/>
            <p:nvPr/>
          </p:nvSpPr>
          <p:spPr>
            <a:xfrm>
              <a:off x="3419384" y="2667008"/>
              <a:ext cx="2305233" cy="1668000"/>
            </a:xfrm>
            <a:prstGeom prst="cloudCallout">
              <a:avLst/>
            </a:prstGeom>
            <a:solidFill>
              <a:schemeClr val="bg1"/>
            </a:solidFill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600" b="1" dirty="0">
                  <a:solidFill>
                    <a:schemeClr val="tx1"/>
                  </a:solidFill>
                </a:rPr>
                <a:t>?</a:t>
              </a:r>
              <a:endParaRPr kumimoji="1" lang="ja-JP" altLang="en-US" sz="6600" b="1" dirty="0">
                <a:solidFill>
                  <a:schemeClr val="tx1"/>
                </a:solidFill>
              </a:endParaRPr>
            </a:p>
          </p:txBody>
        </p:sp>
        <p:grpSp>
          <p:nvGrpSpPr>
            <p:cNvPr id="272" name="グループ化 271"/>
            <p:cNvGrpSpPr/>
            <p:nvPr/>
          </p:nvGrpSpPr>
          <p:grpSpPr>
            <a:xfrm rot="20700000">
              <a:off x="4871601" y="3006388"/>
              <a:ext cx="279930" cy="267759"/>
              <a:chOff x="4988983" y="2737908"/>
              <a:chExt cx="279930" cy="267759"/>
            </a:xfrm>
          </p:grpSpPr>
          <p:cxnSp>
            <p:nvCxnSpPr>
              <p:cNvPr id="278" name="直線コネクタ 277"/>
              <p:cNvCxnSpPr/>
              <p:nvPr/>
            </p:nvCxnSpPr>
            <p:spPr>
              <a:xfrm flipV="1">
                <a:off x="5022850" y="2914650"/>
                <a:ext cx="59267" cy="74083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直線コネクタ 278"/>
              <p:cNvCxnSpPr/>
              <p:nvPr/>
            </p:nvCxnSpPr>
            <p:spPr>
              <a:xfrm flipV="1">
                <a:off x="5134049" y="2737908"/>
                <a:ext cx="12097" cy="96449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直線コネクタ 279"/>
              <p:cNvCxnSpPr/>
              <p:nvPr/>
            </p:nvCxnSpPr>
            <p:spPr>
              <a:xfrm flipV="1">
                <a:off x="5171024" y="2837921"/>
                <a:ext cx="97889" cy="29798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直線コネクタ 280"/>
              <p:cNvCxnSpPr/>
              <p:nvPr/>
            </p:nvCxnSpPr>
            <p:spPr>
              <a:xfrm>
                <a:off x="5151637" y="2931346"/>
                <a:ext cx="33138" cy="74321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直線コネクタ 281"/>
              <p:cNvCxnSpPr/>
              <p:nvPr/>
            </p:nvCxnSpPr>
            <p:spPr>
              <a:xfrm>
                <a:off x="4988983" y="2796117"/>
                <a:ext cx="81874" cy="54811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3" name="円/楕円 282"/>
              <p:cNvSpPr>
                <a:spLocks noChangeAspect="1"/>
              </p:cNvSpPr>
              <p:nvPr/>
            </p:nvSpPr>
            <p:spPr>
              <a:xfrm>
                <a:off x="5065793" y="2824831"/>
                <a:ext cx="108000" cy="108000"/>
              </a:xfrm>
              <a:prstGeom prst="ellipse">
                <a:avLst/>
              </a:prstGeom>
              <a:solidFill>
                <a:srgbClr val="FFC000"/>
              </a:solidFill>
              <a:ln w="1905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73" name="グループ化 272"/>
            <p:cNvGrpSpPr/>
            <p:nvPr/>
          </p:nvGrpSpPr>
          <p:grpSpPr>
            <a:xfrm>
              <a:off x="3895006" y="3564841"/>
              <a:ext cx="269875" cy="234950"/>
              <a:chOff x="5434013" y="2532063"/>
              <a:chExt cx="269875" cy="234950"/>
            </a:xfrm>
          </p:grpSpPr>
          <p:cxnSp>
            <p:nvCxnSpPr>
              <p:cNvPr id="274" name="直線コネクタ 273"/>
              <p:cNvCxnSpPr/>
              <p:nvPr/>
            </p:nvCxnSpPr>
            <p:spPr>
              <a:xfrm flipV="1">
                <a:off x="5572063" y="2532063"/>
                <a:ext cx="9587" cy="97594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直線コネクタ 274"/>
              <p:cNvCxnSpPr/>
              <p:nvPr/>
            </p:nvCxnSpPr>
            <p:spPr>
              <a:xfrm>
                <a:off x="5612181" y="2693833"/>
                <a:ext cx="91707" cy="47780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直線コネクタ 275"/>
              <p:cNvCxnSpPr/>
              <p:nvPr/>
            </p:nvCxnSpPr>
            <p:spPr>
              <a:xfrm flipH="1">
                <a:off x="5434013" y="2700601"/>
                <a:ext cx="80061" cy="66412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7" name="円/楕円 276"/>
              <p:cNvSpPr>
                <a:spLocks noChangeAspect="1"/>
              </p:cNvSpPr>
              <p:nvPr/>
            </p:nvSpPr>
            <p:spPr>
              <a:xfrm>
                <a:off x="5506885" y="2627722"/>
                <a:ext cx="108000" cy="108000"/>
              </a:xfrm>
              <a:prstGeom prst="ellipse">
                <a:avLst/>
              </a:prstGeom>
              <a:solidFill>
                <a:srgbClr val="00B0F0"/>
              </a:solidFill>
              <a:ln w="1905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286" name="グループ化 285" hidden="1"/>
          <p:cNvGrpSpPr/>
          <p:nvPr/>
        </p:nvGrpSpPr>
        <p:grpSpPr>
          <a:xfrm>
            <a:off x="1889774" y="4083050"/>
            <a:ext cx="1059317" cy="381000"/>
            <a:chOff x="2225149" y="4083050"/>
            <a:chExt cx="1059317" cy="381000"/>
          </a:xfrm>
        </p:grpSpPr>
        <p:sp>
          <p:nvSpPr>
            <p:cNvPr id="285" name="テキスト ボックス 284"/>
            <p:cNvSpPr txBox="1"/>
            <p:nvPr/>
          </p:nvSpPr>
          <p:spPr>
            <a:xfrm>
              <a:off x="2225149" y="4083050"/>
              <a:ext cx="1059317" cy="38100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dirty="0" smtClean="0">
                  <a:latin typeface="Arial" pitchFamily="34" charset="0"/>
                  <a:cs typeface="Arial" pitchFamily="34" charset="0"/>
                </a:rPr>
                <a:t>corner</a:t>
              </a:r>
              <a:endParaRPr kumimoji="1" lang="ja-JP" altLang="en-US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4" name="円/楕円 283"/>
            <p:cNvSpPr>
              <a:spLocks/>
            </p:cNvSpPr>
            <p:nvPr/>
          </p:nvSpPr>
          <p:spPr>
            <a:xfrm>
              <a:off x="2362200" y="4239388"/>
              <a:ext cx="81019" cy="810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2149432" y="4131310"/>
            <a:ext cx="540000" cy="360000"/>
          </a:xfrm>
          <a:prstGeom prst="rect">
            <a:avLst/>
          </a:prstGeom>
          <a:solidFill>
            <a:srgbClr val="B4D969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+mj-lt"/>
                <a:cs typeface="Arial" pitchFamily="34" charset="0"/>
              </a:rPr>
              <a:t>7</a:t>
            </a:r>
            <a:endParaRPr kumimoji="1" lang="ja-JP" altLang="en-US" sz="1600" dirty="0" smtClean="0">
              <a:latin typeface="+mj-lt"/>
              <a:cs typeface="Arial" pitchFamily="34" charset="0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2149432" y="869950"/>
            <a:ext cx="540000" cy="360000"/>
          </a:xfrm>
          <a:prstGeom prst="rect">
            <a:avLst/>
          </a:prstGeom>
          <a:solidFill>
            <a:srgbClr val="B4D969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+mj-lt"/>
                <a:cs typeface="Arial" pitchFamily="34" charset="0"/>
              </a:rPr>
              <a:t>4</a:t>
            </a:r>
            <a:endParaRPr kumimoji="1" lang="ja-JP" altLang="en-US" sz="1600" dirty="0" smtClean="0">
              <a:latin typeface="+mj-lt"/>
              <a:cs typeface="Arial" pitchFamily="34" charset="0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3879600" y="2498558"/>
            <a:ext cx="540000" cy="338554"/>
          </a:xfrm>
          <a:prstGeom prst="rect">
            <a:avLst/>
          </a:prstGeom>
          <a:solidFill>
            <a:srgbClr val="B4D969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+mj-lt"/>
                <a:cs typeface="Arial" pitchFamily="34" charset="0"/>
              </a:rPr>
              <a:t>6</a:t>
            </a:r>
            <a:endParaRPr kumimoji="1" lang="ja-JP" altLang="en-US" sz="1600" dirty="0" smtClean="0">
              <a:latin typeface="+mj-lt"/>
              <a:cs typeface="Arial" pitchFamily="34" charset="0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433455" y="2498558"/>
            <a:ext cx="540000" cy="338554"/>
          </a:xfrm>
          <a:prstGeom prst="rect">
            <a:avLst/>
          </a:prstGeom>
          <a:solidFill>
            <a:srgbClr val="B4D969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>
                <a:latin typeface="+mj-lt"/>
                <a:cs typeface="Arial" pitchFamily="34" charset="0"/>
              </a:rPr>
              <a:t>5</a:t>
            </a:r>
            <a:endParaRPr kumimoji="1" lang="ja-JP" altLang="en-US" sz="1600" dirty="0" smtClean="0">
              <a:latin typeface="+mj-lt"/>
              <a:cs typeface="Arial" pitchFamily="34" charset="0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24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Patch quadrangulation algorithm</a:t>
            </a:r>
            <a:endParaRPr lang="ja-JP" altLang="en-US" dirty="0"/>
          </a:p>
        </p:txBody>
      </p:sp>
      <p:sp>
        <p:nvSpPr>
          <p:cNvPr id="13" name="コンテンツ プレースホルダー 12"/>
          <p:cNvSpPr>
            <a:spLocks noGrp="1"/>
          </p:cNvSpPr>
          <p:nvPr>
            <p:ph idx="1"/>
          </p:nvPr>
        </p:nvSpPr>
        <p:spPr>
          <a:xfrm>
            <a:off x="4644570" y="895350"/>
            <a:ext cx="4423230" cy="3429001"/>
          </a:xfrm>
        </p:spPr>
        <p:txBody>
          <a:bodyPr/>
          <a:lstStyle/>
          <a:p>
            <a:r>
              <a:rPr lang="en-US" altLang="ja-JP" dirty="0" smtClean="0"/>
              <a:t>Tech Report [Takayama13]</a:t>
            </a:r>
          </a:p>
          <a:p>
            <a:pPr lvl="1"/>
            <a:r>
              <a:rPr lang="en-US" altLang="ja-JP" dirty="0" smtClean="0"/>
              <a:t>Generalization of [Nasri09]</a:t>
            </a:r>
          </a:p>
          <a:p>
            <a:pPr lvl="2"/>
            <a:endParaRPr lang="en-US" altLang="ja-JP" dirty="0" smtClean="0"/>
          </a:p>
          <a:p>
            <a:r>
              <a:rPr lang="en-US" altLang="ja-JP" dirty="0" smtClean="0"/>
              <a:t>Pure quads</a:t>
            </a:r>
          </a:p>
          <a:p>
            <a:pPr lvl="2"/>
            <a:endParaRPr lang="en-US" altLang="ja-JP" dirty="0" smtClean="0"/>
          </a:p>
          <a:p>
            <a:r>
              <a:rPr lang="en-US" altLang="ja-JP" dirty="0" smtClean="0"/>
              <a:t>Guaranteed </a:t>
            </a:r>
            <a:br>
              <a:rPr lang="en-US" altLang="ja-JP" dirty="0" smtClean="0"/>
            </a:br>
            <a:r>
              <a:rPr lang="en-US" altLang="ja-JP" dirty="0" smtClean="0"/>
              <a:t>to always work</a:t>
            </a:r>
            <a:endParaRPr lang="en-US" altLang="ja-JP" dirty="0"/>
          </a:p>
        </p:txBody>
      </p:sp>
      <p:sp>
        <p:nvSpPr>
          <p:cNvPr id="71" name="フッター プレースホルダー 7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72" name="スライド番号プレースホルダー 7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2351324" y="1047750"/>
            <a:ext cx="1752759" cy="1539150"/>
            <a:chOff x="1250950" y="3955182"/>
            <a:chExt cx="2336471" cy="2051566"/>
          </a:xfrm>
        </p:grpSpPr>
        <p:sp>
          <p:nvSpPr>
            <p:cNvPr id="5" name="正方形/長方形 4"/>
            <p:cNvSpPr/>
            <p:nvPr/>
          </p:nvSpPr>
          <p:spPr>
            <a:xfrm>
              <a:off x="1570262" y="4011206"/>
              <a:ext cx="1657675" cy="1657675"/>
            </a:xfrm>
            <a:prstGeom prst="rect">
              <a:avLst/>
            </a:prstGeom>
            <a:solidFill>
              <a:schemeClr val="bg2"/>
            </a:solidFill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円/楕円 5"/>
            <p:cNvSpPr>
              <a:spLocks/>
            </p:cNvSpPr>
            <p:nvPr/>
          </p:nvSpPr>
          <p:spPr>
            <a:xfrm>
              <a:off x="1516262" y="5615137"/>
              <a:ext cx="108000" cy="108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円/楕円 6"/>
            <p:cNvSpPr>
              <a:spLocks/>
            </p:cNvSpPr>
            <p:nvPr/>
          </p:nvSpPr>
          <p:spPr>
            <a:xfrm>
              <a:off x="3173216" y="5615137"/>
              <a:ext cx="108000" cy="108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円/楕円 7"/>
            <p:cNvSpPr>
              <a:spLocks/>
            </p:cNvSpPr>
            <p:nvPr/>
          </p:nvSpPr>
          <p:spPr>
            <a:xfrm>
              <a:off x="1516262" y="3955182"/>
              <a:ext cx="108000" cy="108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円/楕円 8"/>
            <p:cNvSpPr>
              <a:spLocks/>
            </p:cNvSpPr>
            <p:nvPr/>
          </p:nvSpPr>
          <p:spPr>
            <a:xfrm>
              <a:off x="2620898" y="5615137"/>
              <a:ext cx="108000" cy="108000"/>
            </a:xfrm>
            <a:prstGeom prst="ellipse">
              <a:avLst/>
            </a:prstGeom>
            <a:solidFill>
              <a:srgbClr val="00B0F0"/>
            </a:solidFill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" name="直線コネクタ 9"/>
            <p:cNvCxnSpPr>
              <a:stCxn id="11" idx="3"/>
              <a:endCxn id="12" idx="7"/>
            </p:cNvCxnSpPr>
            <p:nvPr/>
          </p:nvCxnSpPr>
          <p:spPr>
            <a:xfrm flipH="1">
              <a:off x="2160764" y="4047366"/>
              <a:ext cx="1028268" cy="1583587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円/楕円 10"/>
            <p:cNvSpPr>
              <a:spLocks/>
            </p:cNvSpPr>
            <p:nvPr/>
          </p:nvSpPr>
          <p:spPr>
            <a:xfrm>
              <a:off x="3173216" y="3955182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11"/>
            <p:cNvSpPr>
              <a:spLocks/>
            </p:cNvSpPr>
            <p:nvPr/>
          </p:nvSpPr>
          <p:spPr>
            <a:xfrm>
              <a:off x="2068580" y="5615137"/>
              <a:ext cx="108000" cy="108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フリーフォーム 13"/>
            <p:cNvSpPr/>
            <p:nvPr/>
          </p:nvSpPr>
          <p:spPr>
            <a:xfrm>
              <a:off x="1250950" y="4531775"/>
              <a:ext cx="1736726" cy="1448338"/>
            </a:xfrm>
            <a:custGeom>
              <a:avLst/>
              <a:gdLst>
                <a:gd name="connsiteX0" fmla="*/ 2240280 w 2240280"/>
                <a:gd name="connsiteY0" fmla="*/ 1417505 h 1417505"/>
                <a:gd name="connsiteX1" fmla="*/ 1696720 w 2240280"/>
                <a:gd name="connsiteY1" fmla="*/ 233865 h 1417505"/>
                <a:gd name="connsiteX2" fmla="*/ 0 w 2240280"/>
                <a:gd name="connsiteY2" fmla="*/ 185 h 141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40280" h="1417505">
                  <a:moveTo>
                    <a:pt x="2240280" y="1417505"/>
                  </a:moveTo>
                  <a:cubicBezTo>
                    <a:pt x="2155190" y="943795"/>
                    <a:pt x="2070100" y="470085"/>
                    <a:pt x="1696720" y="233865"/>
                  </a:cubicBezTo>
                  <a:cubicBezTo>
                    <a:pt x="1323340" y="-2355"/>
                    <a:pt x="661670" y="-1085"/>
                    <a:pt x="0" y="185"/>
                  </a:cubicBezTo>
                </a:path>
              </a:pathLst>
            </a:custGeom>
            <a:noFill/>
            <a:ln w="95250" cap="rnd">
              <a:solidFill>
                <a:srgbClr val="7030A0">
                  <a:alpha val="50000"/>
                </a:srgbClr>
              </a:solidFill>
              <a:headEnd type="triangle" w="med" len="sm"/>
              <a:tailEnd type="triangle" w="med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フリーフォーム 14"/>
            <p:cNvSpPr/>
            <p:nvPr/>
          </p:nvSpPr>
          <p:spPr>
            <a:xfrm>
              <a:off x="2370884" y="4598000"/>
              <a:ext cx="1216537" cy="1408748"/>
            </a:xfrm>
            <a:custGeom>
              <a:avLst/>
              <a:gdLst>
                <a:gd name="connsiteX0" fmla="*/ 0 w 1280160"/>
                <a:gd name="connsiteY0" fmla="*/ 1330960 h 1330960"/>
                <a:gd name="connsiteX1" fmla="*/ 568960 w 1280160"/>
                <a:gd name="connsiteY1" fmla="*/ 386080 h 1330960"/>
                <a:gd name="connsiteX2" fmla="*/ 1280160 w 1280160"/>
                <a:gd name="connsiteY2" fmla="*/ 0 h 1330960"/>
                <a:gd name="connsiteX0" fmla="*/ 0 w 1280160"/>
                <a:gd name="connsiteY0" fmla="*/ 1330960 h 1330960"/>
                <a:gd name="connsiteX1" fmla="*/ 568960 w 1280160"/>
                <a:gd name="connsiteY1" fmla="*/ 386080 h 1330960"/>
                <a:gd name="connsiteX2" fmla="*/ 1280160 w 1280160"/>
                <a:gd name="connsiteY2" fmla="*/ 0 h 1330960"/>
                <a:gd name="connsiteX0" fmla="*/ 0 w 1280160"/>
                <a:gd name="connsiteY0" fmla="*/ 1330960 h 1330960"/>
                <a:gd name="connsiteX1" fmla="*/ 568960 w 1280160"/>
                <a:gd name="connsiteY1" fmla="*/ 386080 h 1330960"/>
                <a:gd name="connsiteX2" fmla="*/ 1280160 w 1280160"/>
                <a:gd name="connsiteY2" fmla="*/ 0 h 1330960"/>
                <a:gd name="connsiteX0" fmla="*/ 9257 w 1289417"/>
                <a:gd name="connsiteY0" fmla="*/ 1330960 h 1330960"/>
                <a:gd name="connsiteX1" fmla="*/ 578217 w 1289417"/>
                <a:gd name="connsiteY1" fmla="*/ 386080 h 1330960"/>
                <a:gd name="connsiteX2" fmla="*/ 1289417 w 1289417"/>
                <a:gd name="connsiteY2" fmla="*/ 0 h 1330960"/>
                <a:gd name="connsiteX0" fmla="*/ 0 w 1280160"/>
                <a:gd name="connsiteY0" fmla="*/ 1330960 h 1330960"/>
                <a:gd name="connsiteX1" fmla="*/ 568960 w 1280160"/>
                <a:gd name="connsiteY1" fmla="*/ 386080 h 1330960"/>
                <a:gd name="connsiteX2" fmla="*/ 1280160 w 1280160"/>
                <a:gd name="connsiteY2" fmla="*/ 0 h 1330960"/>
                <a:gd name="connsiteX0" fmla="*/ 0 w 1280160"/>
                <a:gd name="connsiteY0" fmla="*/ 1330960 h 1330960"/>
                <a:gd name="connsiteX1" fmla="*/ 568960 w 1280160"/>
                <a:gd name="connsiteY1" fmla="*/ 386080 h 1330960"/>
                <a:gd name="connsiteX2" fmla="*/ 1280160 w 1280160"/>
                <a:gd name="connsiteY2" fmla="*/ 0 h 1330960"/>
                <a:gd name="connsiteX0" fmla="*/ 0 w 1280160"/>
                <a:gd name="connsiteY0" fmla="*/ 1330960 h 1330960"/>
                <a:gd name="connsiteX1" fmla="*/ 1280160 w 1280160"/>
                <a:gd name="connsiteY1" fmla="*/ 0 h 1330960"/>
                <a:gd name="connsiteX0" fmla="*/ 0 w 1280160"/>
                <a:gd name="connsiteY0" fmla="*/ 1330960 h 1330960"/>
                <a:gd name="connsiteX1" fmla="*/ 1280160 w 1280160"/>
                <a:gd name="connsiteY1" fmla="*/ 0 h 1330960"/>
                <a:gd name="connsiteX0" fmla="*/ 587 w 1280747"/>
                <a:gd name="connsiteY0" fmla="*/ 1330960 h 1330960"/>
                <a:gd name="connsiteX1" fmla="*/ 1280747 w 1280747"/>
                <a:gd name="connsiteY1" fmla="*/ 0 h 1330960"/>
                <a:gd name="connsiteX0" fmla="*/ 604 w 1280764"/>
                <a:gd name="connsiteY0" fmla="*/ 1330960 h 1330960"/>
                <a:gd name="connsiteX1" fmla="*/ 1280764 w 1280764"/>
                <a:gd name="connsiteY1" fmla="*/ 0 h 1330960"/>
                <a:gd name="connsiteX0" fmla="*/ 633 w 1248216"/>
                <a:gd name="connsiteY0" fmla="*/ 1408748 h 1408748"/>
                <a:gd name="connsiteX1" fmla="*/ 1248216 w 1248216"/>
                <a:gd name="connsiteY1" fmla="*/ 0 h 1408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48216" h="1408748">
                  <a:moveTo>
                    <a:pt x="633" y="1408748"/>
                  </a:moveTo>
                  <a:cubicBezTo>
                    <a:pt x="-23836" y="911120"/>
                    <a:pt x="666756" y="15028"/>
                    <a:pt x="1248216" y="0"/>
                  </a:cubicBezTo>
                </a:path>
              </a:pathLst>
            </a:custGeom>
            <a:noFill/>
            <a:ln w="95250" cap="rnd">
              <a:solidFill>
                <a:srgbClr val="0070C0">
                  <a:alpha val="50000"/>
                </a:srgbClr>
              </a:solidFill>
              <a:headEnd type="triangle" w="med" len="sm"/>
              <a:tailEnd type="triangle" w="med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406569" y="1047750"/>
            <a:ext cx="1536075" cy="1520134"/>
            <a:chOff x="1516262" y="1400434"/>
            <a:chExt cx="2047626" cy="2026220"/>
          </a:xfrm>
        </p:grpSpPr>
        <p:sp>
          <p:nvSpPr>
            <p:cNvPr id="17" name="正方形/長方形 16"/>
            <p:cNvSpPr/>
            <p:nvPr/>
          </p:nvSpPr>
          <p:spPr>
            <a:xfrm>
              <a:off x="1570262" y="1452846"/>
              <a:ext cx="1657675" cy="1657675"/>
            </a:xfrm>
            <a:prstGeom prst="rect">
              <a:avLst/>
            </a:prstGeom>
            <a:solidFill>
              <a:schemeClr val="bg2"/>
            </a:solidFill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円/楕円 18"/>
            <p:cNvSpPr>
              <a:spLocks/>
            </p:cNvSpPr>
            <p:nvPr/>
          </p:nvSpPr>
          <p:spPr>
            <a:xfrm>
              <a:off x="1516262" y="3054490"/>
              <a:ext cx="108000" cy="108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/楕円 19"/>
            <p:cNvSpPr>
              <a:spLocks/>
            </p:cNvSpPr>
            <p:nvPr/>
          </p:nvSpPr>
          <p:spPr>
            <a:xfrm>
              <a:off x="3173216" y="3054490"/>
              <a:ext cx="108000" cy="108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20"/>
            <p:cNvSpPr>
              <a:spLocks/>
            </p:cNvSpPr>
            <p:nvPr/>
          </p:nvSpPr>
          <p:spPr>
            <a:xfrm>
              <a:off x="3173216" y="1400434"/>
              <a:ext cx="108000" cy="108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フリーフォーム 21"/>
            <p:cNvSpPr/>
            <p:nvPr/>
          </p:nvSpPr>
          <p:spPr>
            <a:xfrm>
              <a:off x="1898463" y="1769658"/>
              <a:ext cx="1665425" cy="1656996"/>
            </a:xfrm>
            <a:custGeom>
              <a:avLst/>
              <a:gdLst>
                <a:gd name="connsiteX0" fmla="*/ 0 w 1280160"/>
                <a:gd name="connsiteY0" fmla="*/ 1330960 h 1330960"/>
                <a:gd name="connsiteX1" fmla="*/ 568960 w 1280160"/>
                <a:gd name="connsiteY1" fmla="*/ 386080 h 1330960"/>
                <a:gd name="connsiteX2" fmla="*/ 1280160 w 1280160"/>
                <a:gd name="connsiteY2" fmla="*/ 0 h 1330960"/>
                <a:gd name="connsiteX0" fmla="*/ 0 w 1280160"/>
                <a:gd name="connsiteY0" fmla="*/ 1330960 h 1330960"/>
                <a:gd name="connsiteX1" fmla="*/ 568960 w 1280160"/>
                <a:gd name="connsiteY1" fmla="*/ 386080 h 1330960"/>
                <a:gd name="connsiteX2" fmla="*/ 1280160 w 1280160"/>
                <a:gd name="connsiteY2" fmla="*/ 0 h 1330960"/>
                <a:gd name="connsiteX0" fmla="*/ 0 w 1334135"/>
                <a:gd name="connsiteY0" fmla="*/ 1203960 h 1203960"/>
                <a:gd name="connsiteX1" fmla="*/ 568960 w 1334135"/>
                <a:gd name="connsiteY1" fmla="*/ 259080 h 1203960"/>
                <a:gd name="connsiteX2" fmla="*/ 1334135 w 1334135"/>
                <a:gd name="connsiteY2" fmla="*/ 0 h 1203960"/>
                <a:gd name="connsiteX0" fmla="*/ 0 w 1334135"/>
                <a:gd name="connsiteY0" fmla="*/ 1203960 h 1203960"/>
                <a:gd name="connsiteX1" fmla="*/ 568960 w 1334135"/>
                <a:gd name="connsiteY1" fmla="*/ 259080 h 1203960"/>
                <a:gd name="connsiteX2" fmla="*/ 1334135 w 1334135"/>
                <a:gd name="connsiteY2" fmla="*/ 0 h 1203960"/>
                <a:gd name="connsiteX0" fmla="*/ 0 w 1264285"/>
                <a:gd name="connsiteY0" fmla="*/ 1276985 h 1276985"/>
                <a:gd name="connsiteX1" fmla="*/ 499110 w 1264285"/>
                <a:gd name="connsiteY1" fmla="*/ 259080 h 1276985"/>
                <a:gd name="connsiteX2" fmla="*/ 1264285 w 1264285"/>
                <a:gd name="connsiteY2" fmla="*/ 0 h 1276985"/>
                <a:gd name="connsiteX0" fmla="*/ 0 w 1264285"/>
                <a:gd name="connsiteY0" fmla="*/ 1276985 h 1276985"/>
                <a:gd name="connsiteX1" fmla="*/ 1264285 w 1264285"/>
                <a:gd name="connsiteY1" fmla="*/ 0 h 1276985"/>
                <a:gd name="connsiteX0" fmla="*/ 0 w 1264285"/>
                <a:gd name="connsiteY0" fmla="*/ 1276985 h 1276985"/>
                <a:gd name="connsiteX1" fmla="*/ 1264285 w 1264285"/>
                <a:gd name="connsiteY1" fmla="*/ 0 h 1276985"/>
                <a:gd name="connsiteX0" fmla="*/ 0 w 1264285"/>
                <a:gd name="connsiteY0" fmla="*/ 1276985 h 1276985"/>
                <a:gd name="connsiteX1" fmla="*/ 1264285 w 1264285"/>
                <a:gd name="connsiteY1" fmla="*/ 0 h 1276985"/>
                <a:gd name="connsiteX0" fmla="*/ 0 w 1264285"/>
                <a:gd name="connsiteY0" fmla="*/ 1276985 h 1276985"/>
                <a:gd name="connsiteX1" fmla="*/ 1264285 w 1264285"/>
                <a:gd name="connsiteY1" fmla="*/ 0 h 1276985"/>
                <a:gd name="connsiteX0" fmla="*/ 0 w 1264285"/>
                <a:gd name="connsiteY0" fmla="*/ 1279705 h 1279705"/>
                <a:gd name="connsiteX1" fmla="*/ 1264285 w 1264285"/>
                <a:gd name="connsiteY1" fmla="*/ 2720 h 1279705"/>
                <a:gd name="connsiteX0" fmla="*/ 0 w 1264285"/>
                <a:gd name="connsiteY0" fmla="*/ 1283420 h 1283420"/>
                <a:gd name="connsiteX1" fmla="*/ 1264285 w 1264285"/>
                <a:gd name="connsiteY1" fmla="*/ 6435 h 1283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4285" h="1283420">
                  <a:moveTo>
                    <a:pt x="0" y="1283420"/>
                  </a:moveTo>
                  <a:cubicBezTo>
                    <a:pt x="11931" y="19362"/>
                    <a:pt x="16355" y="-26246"/>
                    <a:pt x="1264285" y="6435"/>
                  </a:cubicBezTo>
                </a:path>
              </a:pathLst>
            </a:custGeom>
            <a:noFill/>
            <a:ln w="95250" cap="rnd">
              <a:solidFill>
                <a:srgbClr val="0070C0">
                  <a:alpha val="50000"/>
                </a:srgbClr>
              </a:solidFill>
              <a:headEnd type="triangle" w="med" len="sm"/>
              <a:tailEnd type="triangle" w="med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3" name="直線コネクタ 22"/>
            <p:cNvCxnSpPr>
              <a:stCxn id="29" idx="4"/>
              <a:endCxn id="27" idx="0"/>
            </p:cNvCxnSpPr>
            <p:nvPr/>
          </p:nvCxnSpPr>
          <p:spPr>
            <a:xfrm>
              <a:off x="2398739" y="2335462"/>
              <a:ext cx="0" cy="719028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>
              <a:stCxn id="29" idx="6"/>
              <a:endCxn id="28" idx="2"/>
            </p:cNvCxnSpPr>
            <p:nvPr/>
          </p:nvCxnSpPr>
          <p:spPr>
            <a:xfrm>
              <a:off x="2452739" y="2281462"/>
              <a:ext cx="720477" cy="0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>
              <a:stCxn id="26" idx="5"/>
              <a:endCxn id="29" idx="1"/>
            </p:cNvCxnSpPr>
            <p:nvPr/>
          </p:nvCxnSpPr>
          <p:spPr>
            <a:xfrm>
              <a:off x="1608446" y="1492618"/>
              <a:ext cx="752109" cy="750660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円/楕円 25"/>
            <p:cNvSpPr>
              <a:spLocks/>
            </p:cNvSpPr>
            <p:nvPr/>
          </p:nvSpPr>
          <p:spPr>
            <a:xfrm>
              <a:off x="1516262" y="1400434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26"/>
            <p:cNvSpPr>
              <a:spLocks/>
            </p:cNvSpPr>
            <p:nvPr/>
          </p:nvSpPr>
          <p:spPr>
            <a:xfrm>
              <a:off x="2344739" y="3054490"/>
              <a:ext cx="108000" cy="108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円/楕円 27"/>
            <p:cNvSpPr>
              <a:spLocks/>
            </p:cNvSpPr>
            <p:nvPr/>
          </p:nvSpPr>
          <p:spPr>
            <a:xfrm>
              <a:off x="3173216" y="2227462"/>
              <a:ext cx="108000" cy="108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円/楕円 28"/>
            <p:cNvSpPr>
              <a:spLocks/>
            </p:cNvSpPr>
            <p:nvPr/>
          </p:nvSpPr>
          <p:spPr>
            <a:xfrm>
              <a:off x="2344739" y="2227462"/>
              <a:ext cx="108000" cy="108000"/>
            </a:xfrm>
            <a:prstGeom prst="ellipse">
              <a:avLst/>
            </a:prstGeom>
            <a:solidFill>
              <a:srgbClr val="00B0F0"/>
            </a:solidFill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113844" y="2724150"/>
            <a:ext cx="1864822" cy="1520282"/>
            <a:chOff x="4964874" y="1400434"/>
            <a:chExt cx="2485854" cy="2026417"/>
          </a:xfrm>
        </p:grpSpPr>
        <p:sp>
          <p:nvSpPr>
            <p:cNvPr id="31" name="正方形/長方形 30"/>
            <p:cNvSpPr/>
            <p:nvPr/>
          </p:nvSpPr>
          <p:spPr>
            <a:xfrm>
              <a:off x="5020343" y="1452846"/>
              <a:ext cx="2376264" cy="1657675"/>
            </a:xfrm>
            <a:prstGeom prst="rect">
              <a:avLst/>
            </a:prstGeom>
            <a:solidFill>
              <a:schemeClr val="bg2"/>
            </a:solidFill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3" name="直線コネクタ 32"/>
            <p:cNvCxnSpPr>
              <a:stCxn id="40" idx="5"/>
              <a:endCxn id="42" idx="1"/>
            </p:cNvCxnSpPr>
            <p:nvPr/>
          </p:nvCxnSpPr>
          <p:spPr>
            <a:xfrm>
              <a:off x="5057058" y="1492618"/>
              <a:ext cx="716250" cy="750660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>
              <a:stCxn id="41" idx="3"/>
              <a:endCxn id="45" idx="7"/>
            </p:cNvCxnSpPr>
            <p:nvPr/>
          </p:nvCxnSpPr>
          <p:spPr>
            <a:xfrm flipH="1">
              <a:off x="6642294" y="1492618"/>
              <a:ext cx="716250" cy="750660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>
              <a:stCxn id="42" idx="6"/>
              <a:endCxn id="45" idx="2"/>
            </p:cNvCxnSpPr>
            <p:nvPr/>
          </p:nvCxnSpPr>
          <p:spPr>
            <a:xfrm>
              <a:off x="5865492" y="2281462"/>
              <a:ext cx="684618" cy="0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>
              <a:stCxn id="42" idx="4"/>
              <a:endCxn id="43" idx="0"/>
            </p:cNvCxnSpPr>
            <p:nvPr/>
          </p:nvCxnSpPr>
          <p:spPr>
            <a:xfrm>
              <a:off x="5811492" y="2335462"/>
              <a:ext cx="0" cy="719028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>
              <a:stCxn id="45" idx="4"/>
              <a:endCxn id="44" idx="0"/>
            </p:cNvCxnSpPr>
            <p:nvPr/>
          </p:nvCxnSpPr>
          <p:spPr>
            <a:xfrm>
              <a:off x="6604110" y="2335462"/>
              <a:ext cx="0" cy="719028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円/楕円 37"/>
            <p:cNvSpPr>
              <a:spLocks/>
            </p:cNvSpPr>
            <p:nvPr/>
          </p:nvSpPr>
          <p:spPr>
            <a:xfrm>
              <a:off x="4964874" y="3054490"/>
              <a:ext cx="108000" cy="108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>
              <a:spLocks/>
            </p:cNvSpPr>
            <p:nvPr/>
          </p:nvSpPr>
          <p:spPr>
            <a:xfrm>
              <a:off x="7342728" y="3054490"/>
              <a:ext cx="108000" cy="108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39"/>
            <p:cNvSpPr>
              <a:spLocks/>
            </p:cNvSpPr>
            <p:nvPr/>
          </p:nvSpPr>
          <p:spPr>
            <a:xfrm>
              <a:off x="4964874" y="1400434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円/楕円 40"/>
            <p:cNvSpPr>
              <a:spLocks/>
            </p:cNvSpPr>
            <p:nvPr/>
          </p:nvSpPr>
          <p:spPr>
            <a:xfrm>
              <a:off x="7342728" y="1400434"/>
              <a:ext cx="108000" cy="108000"/>
            </a:xfrm>
            <a:prstGeom prst="ellipse">
              <a:avLst/>
            </a:prstGeom>
            <a:solidFill>
              <a:srgbClr val="FFC000"/>
            </a:solidFill>
            <a:ln w="19050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円/楕円 41"/>
            <p:cNvSpPr>
              <a:spLocks/>
            </p:cNvSpPr>
            <p:nvPr/>
          </p:nvSpPr>
          <p:spPr>
            <a:xfrm>
              <a:off x="5757492" y="2227462"/>
              <a:ext cx="108000" cy="108000"/>
            </a:xfrm>
            <a:prstGeom prst="ellipse">
              <a:avLst/>
            </a:prstGeom>
            <a:solidFill>
              <a:srgbClr val="00B0F0"/>
            </a:solidFill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円/楕円 42"/>
            <p:cNvSpPr>
              <a:spLocks/>
            </p:cNvSpPr>
            <p:nvPr/>
          </p:nvSpPr>
          <p:spPr>
            <a:xfrm>
              <a:off x="5757492" y="3054490"/>
              <a:ext cx="108000" cy="108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円/楕円 43"/>
            <p:cNvSpPr>
              <a:spLocks/>
            </p:cNvSpPr>
            <p:nvPr/>
          </p:nvSpPr>
          <p:spPr>
            <a:xfrm>
              <a:off x="6550110" y="3054490"/>
              <a:ext cx="108000" cy="108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円/楕円 44"/>
            <p:cNvSpPr>
              <a:spLocks/>
            </p:cNvSpPr>
            <p:nvPr/>
          </p:nvSpPr>
          <p:spPr>
            <a:xfrm>
              <a:off x="6550110" y="2227462"/>
              <a:ext cx="108000" cy="108000"/>
            </a:xfrm>
            <a:prstGeom prst="ellipse">
              <a:avLst/>
            </a:prstGeom>
            <a:solidFill>
              <a:srgbClr val="00B0F0"/>
            </a:solidFill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フリーフォーム 45"/>
            <p:cNvSpPr/>
            <p:nvPr/>
          </p:nvSpPr>
          <p:spPr>
            <a:xfrm>
              <a:off x="5413623" y="1896304"/>
              <a:ext cx="1614625" cy="1530547"/>
            </a:xfrm>
            <a:custGeom>
              <a:avLst/>
              <a:gdLst>
                <a:gd name="connsiteX0" fmla="*/ 0 w 1280160"/>
                <a:gd name="connsiteY0" fmla="*/ 1330960 h 1330960"/>
                <a:gd name="connsiteX1" fmla="*/ 568960 w 1280160"/>
                <a:gd name="connsiteY1" fmla="*/ 386080 h 1330960"/>
                <a:gd name="connsiteX2" fmla="*/ 1280160 w 1280160"/>
                <a:gd name="connsiteY2" fmla="*/ 0 h 1330960"/>
                <a:gd name="connsiteX0" fmla="*/ 0 w 1280160"/>
                <a:gd name="connsiteY0" fmla="*/ 1330960 h 1330960"/>
                <a:gd name="connsiteX1" fmla="*/ 568960 w 1280160"/>
                <a:gd name="connsiteY1" fmla="*/ 386080 h 1330960"/>
                <a:gd name="connsiteX2" fmla="*/ 1280160 w 1280160"/>
                <a:gd name="connsiteY2" fmla="*/ 0 h 1330960"/>
                <a:gd name="connsiteX0" fmla="*/ 0 w 1334135"/>
                <a:gd name="connsiteY0" fmla="*/ 1203960 h 1203960"/>
                <a:gd name="connsiteX1" fmla="*/ 568960 w 1334135"/>
                <a:gd name="connsiteY1" fmla="*/ 259080 h 1203960"/>
                <a:gd name="connsiteX2" fmla="*/ 1334135 w 1334135"/>
                <a:gd name="connsiteY2" fmla="*/ 0 h 1203960"/>
                <a:gd name="connsiteX0" fmla="*/ 0 w 1334135"/>
                <a:gd name="connsiteY0" fmla="*/ 1203960 h 1203960"/>
                <a:gd name="connsiteX1" fmla="*/ 568960 w 1334135"/>
                <a:gd name="connsiteY1" fmla="*/ 259080 h 1203960"/>
                <a:gd name="connsiteX2" fmla="*/ 1334135 w 1334135"/>
                <a:gd name="connsiteY2" fmla="*/ 0 h 1203960"/>
                <a:gd name="connsiteX0" fmla="*/ 0 w 1264285"/>
                <a:gd name="connsiteY0" fmla="*/ 1276985 h 1276985"/>
                <a:gd name="connsiteX1" fmla="*/ 499110 w 1264285"/>
                <a:gd name="connsiteY1" fmla="*/ 259080 h 1276985"/>
                <a:gd name="connsiteX2" fmla="*/ 1264285 w 1264285"/>
                <a:gd name="connsiteY2" fmla="*/ 0 h 1276985"/>
                <a:gd name="connsiteX0" fmla="*/ 0 w 1264285"/>
                <a:gd name="connsiteY0" fmla="*/ 1276985 h 1276985"/>
                <a:gd name="connsiteX1" fmla="*/ 1264285 w 1264285"/>
                <a:gd name="connsiteY1" fmla="*/ 0 h 1276985"/>
                <a:gd name="connsiteX0" fmla="*/ 0 w 1264285"/>
                <a:gd name="connsiteY0" fmla="*/ 1276985 h 1276985"/>
                <a:gd name="connsiteX1" fmla="*/ 1264285 w 1264285"/>
                <a:gd name="connsiteY1" fmla="*/ 0 h 1276985"/>
                <a:gd name="connsiteX0" fmla="*/ 0 w 1264285"/>
                <a:gd name="connsiteY0" fmla="*/ 1276985 h 1276985"/>
                <a:gd name="connsiteX1" fmla="*/ 1264285 w 1264285"/>
                <a:gd name="connsiteY1" fmla="*/ 0 h 1276985"/>
                <a:gd name="connsiteX0" fmla="*/ 0 w 1264285"/>
                <a:gd name="connsiteY0" fmla="*/ 1276985 h 1276985"/>
                <a:gd name="connsiteX1" fmla="*/ 1264285 w 1264285"/>
                <a:gd name="connsiteY1" fmla="*/ 0 h 1276985"/>
                <a:gd name="connsiteX0" fmla="*/ 0 w 1264285"/>
                <a:gd name="connsiteY0" fmla="*/ 1279705 h 1279705"/>
                <a:gd name="connsiteX1" fmla="*/ 1264285 w 1264285"/>
                <a:gd name="connsiteY1" fmla="*/ 2720 h 1279705"/>
                <a:gd name="connsiteX0" fmla="*/ 0 w 1264285"/>
                <a:gd name="connsiteY0" fmla="*/ 1283420 h 1283420"/>
                <a:gd name="connsiteX1" fmla="*/ 1264285 w 1264285"/>
                <a:gd name="connsiteY1" fmla="*/ 6435 h 1283420"/>
                <a:gd name="connsiteX0" fmla="*/ 0 w 1264285"/>
                <a:gd name="connsiteY0" fmla="*/ 1289067 h 1289067"/>
                <a:gd name="connsiteX1" fmla="*/ 651384 w 1264285"/>
                <a:gd name="connsiteY1" fmla="*/ 10291 h 1289067"/>
                <a:gd name="connsiteX2" fmla="*/ 1264285 w 1264285"/>
                <a:gd name="connsiteY2" fmla="*/ 12082 h 1289067"/>
                <a:gd name="connsiteX0" fmla="*/ 0 w 1264285"/>
                <a:gd name="connsiteY0" fmla="*/ 1475203 h 1475203"/>
                <a:gd name="connsiteX1" fmla="*/ 651384 w 1264285"/>
                <a:gd name="connsiteY1" fmla="*/ 196427 h 1475203"/>
                <a:gd name="connsiteX2" fmla="*/ 1264285 w 1264285"/>
                <a:gd name="connsiteY2" fmla="*/ 198218 h 1475203"/>
                <a:gd name="connsiteX0" fmla="*/ 0 w 1264285"/>
                <a:gd name="connsiteY0" fmla="*/ 1400274 h 1400274"/>
                <a:gd name="connsiteX1" fmla="*/ 651384 w 1264285"/>
                <a:gd name="connsiteY1" fmla="*/ 121498 h 1400274"/>
                <a:gd name="connsiteX2" fmla="*/ 1264285 w 1264285"/>
                <a:gd name="connsiteY2" fmla="*/ 123289 h 1400274"/>
                <a:gd name="connsiteX0" fmla="*/ 0 w 1264285"/>
                <a:gd name="connsiteY0" fmla="*/ 1400274 h 1400274"/>
                <a:gd name="connsiteX1" fmla="*/ 651384 w 1264285"/>
                <a:gd name="connsiteY1" fmla="*/ 121498 h 1400274"/>
                <a:gd name="connsiteX2" fmla="*/ 1264285 w 1264285"/>
                <a:gd name="connsiteY2" fmla="*/ 123289 h 1400274"/>
                <a:gd name="connsiteX0" fmla="*/ 0 w 1264285"/>
                <a:gd name="connsiteY0" fmla="*/ 1299391 h 1299391"/>
                <a:gd name="connsiteX1" fmla="*/ 651384 w 1264285"/>
                <a:gd name="connsiteY1" fmla="*/ 20615 h 1299391"/>
                <a:gd name="connsiteX2" fmla="*/ 1264285 w 1264285"/>
                <a:gd name="connsiteY2" fmla="*/ 22406 h 1299391"/>
                <a:gd name="connsiteX0" fmla="*/ 0 w 1264285"/>
                <a:gd name="connsiteY0" fmla="*/ 1323646 h 1323646"/>
                <a:gd name="connsiteX1" fmla="*/ 651384 w 1264285"/>
                <a:gd name="connsiteY1" fmla="*/ 44870 h 1323646"/>
                <a:gd name="connsiteX2" fmla="*/ 1264285 w 1264285"/>
                <a:gd name="connsiteY2" fmla="*/ 46661 h 1323646"/>
                <a:gd name="connsiteX0" fmla="*/ 0 w 1267498"/>
                <a:gd name="connsiteY0" fmla="*/ 1278847 h 1278847"/>
                <a:gd name="connsiteX1" fmla="*/ 651384 w 1267498"/>
                <a:gd name="connsiteY1" fmla="*/ 71 h 1278847"/>
                <a:gd name="connsiteX2" fmla="*/ 1267498 w 1267498"/>
                <a:gd name="connsiteY2" fmla="*/ 1216699 h 1278847"/>
                <a:gd name="connsiteX0" fmla="*/ 0 w 1267498"/>
                <a:gd name="connsiteY0" fmla="*/ 1280102 h 1280102"/>
                <a:gd name="connsiteX1" fmla="*/ 651384 w 1267498"/>
                <a:gd name="connsiteY1" fmla="*/ 1326 h 1280102"/>
                <a:gd name="connsiteX2" fmla="*/ 1267498 w 1267498"/>
                <a:gd name="connsiteY2" fmla="*/ 1217954 h 1280102"/>
                <a:gd name="connsiteX0" fmla="*/ 0 w 1267498"/>
                <a:gd name="connsiteY0" fmla="*/ 1280102 h 1280102"/>
                <a:gd name="connsiteX1" fmla="*/ 651384 w 1267498"/>
                <a:gd name="connsiteY1" fmla="*/ 1326 h 1280102"/>
                <a:gd name="connsiteX2" fmla="*/ 1267498 w 1267498"/>
                <a:gd name="connsiteY2" fmla="*/ 1217954 h 1280102"/>
                <a:gd name="connsiteX0" fmla="*/ 0 w 1246610"/>
                <a:gd name="connsiteY0" fmla="*/ 1278963 h 1278963"/>
                <a:gd name="connsiteX1" fmla="*/ 651384 w 1246610"/>
                <a:gd name="connsiteY1" fmla="*/ 187 h 1278963"/>
                <a:gd name="connsiteX2" fmla="*/ 1246610 w 1246610"/>
                <a:gd name="connsiteY2" fmla="*/ 1254523 h 1278963"/>
                <a:gd name="connsiteX0" fmla="*/ 0 w 1225721"/>
                <a:gd name="connsiteY0" fmla="*/ 1278777 h 1278929"/>
                <a:gd name="connsiteX1" fmla="*/ 651384 w 1225721"/>
                <a:gd name="connsiteY1" fmla="*/ 1 h 1278929"/>
                <a:gd name="connsiteX2" fmla="*/ 1225721 w 1225721"/>
                <a:gd name="connsiteY2" fmla="*/ 1278929 h 1278929"/>
                <a:gd name="connsiteX0" fmla="*/ 0 w 1225721"/>
                <a:gd name="connsiteY0" fmla="*/ 1279350 h 1279502"/>
                <a:gd name="connsiteX1" fmla="*/ 651384 w 1225721"/>
                <a:gd name="connsiteY1" fmla="*/ 574 h 1279502"/>
                <a:gd name="connsiteX2" fmla="*/ 1225721 w 1225721"/>
                <a:gd name="connsiteY2" fmla="*/ 1279502 h 1279502"/>
                <a:gd name="connsiteX0" fmla="*/ 0 w 1225721"/>
                <a:gd name="connsiteY0" fmla="*/ 1269556 h 1269708"/>
                <a:gd name="connsiteX1" fmla="*/ 636922 w 1225721"/>
                <a:gd name="connsiteY1" fmla="*/ 617 h 1269708"/>
                <a:gd name="connsiteX2" fmla="*/ 1225721 w 1225721"/>
                <a:gd name="connsiteY2" fmla="*/ 1269708 h 1269708"/>
                <a:gd name="connsiteX0" fmla="*/ 0 w 1225721"/>
                <a:gd name="connsiteY0" fmla="*/ 1269157 h 1269309"/>
                <a:gd name="connsiteX1" fmla="*/ 636922 w 1225721"/>
                <a:gd name="connsiteY1" fmla="*/ 218 h 1269309"/>
                <a:gd name="connsiteX2" fmla="*/ 1225721 w 1225721"/>
                <a:gd name="connsiteY2" fmla="*/ 1269309 h 126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5721" h="1269309">
                  <a:moveTo>
                    <a:pt x="0" y="1269157"/>
                  </a:moveTo>
                  <a:cubicBezTo>
                    <a:pt x="19487" y="85469"/>
                    <a:pt x="96805" y="5111"/>
                    <a:pt x="636922" y="218"/>
                  </a:cubicBezTo>
                  <a:cubicBezTo>
                    <a:pt x="1177039" y="-4675"/>
                    <a:pt x="1219876" y="62777"/>
                    <a:pt x="1225721" y="1269309"/>
                  </a:cubicBezTo>
                </a:path>
              </a:pathLst>
            </a:custGeom>
            <a:noFill/>
            <a:ln w="95250" cap="rnd">
              <a:solidFill>
                <a:srgbClr val="0070C0">
                  <a:alpha val="50000"/>
                </a:srgbClr>
              </a:solidFill>
              <a:headEnd type="triangle" w="med" len="sm"/>
              <a:tailEnd type="triangle" w="med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正方形/長方形 17"/>
          <p:cNvSpPr/>
          <p:nvPr/>
        </p:nvSpPr>
        <p:spPr>
          <a:xfrm>
            <a:off x="72163" y="895350"/>
            <a:ext cx="4087091" cy="3429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/>
          <p:cNvSpPr/>
          <p:nvPr/>
        </p:nvSpPr>
        <p:spPr>
          <a:xfrm>
            <a:off x="2355208" y="2768077"/>
            <a:ext cx="1782611" cy="1243640"/>
          </a:xfrm>
          <a:prstGeom prst="rect">
            <a:avLst/>
          </a:prstGeom>
          <a:solidFill>
            <a:schemeClr val="bg2"/>
          </a:solidFill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0" name="直線コネクタ 49"/>
          <p:cNvCxnSpPr>
            <a:stCxn id="60" idx="5"/>
            <a:endCxn id="62" idx="1"/>
          </p:cNvCxnSpPr>
          <p:nvPr/>
        </p:nvCxnSpPr>
        <p:spPr>
          <a:xfrm>
            <a:off x="2382751" y="2795205"/>
            <a:ext cx="388661" cy="520356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>
            <a:stCxn id="62" idx="4"/>
            <a:endCxn id="63" idx="0"/>
          </p:cNvCxnSpPr>
          <p:nvPr/>
        </p:nvCxnSpPr>
        <p:spPr>
          <a:xfrm>
            <a:off x="2800057" y="3384721"/>
            <a:ext cx="0" cy="586676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>
            <a:stCxn id="62" idx="6"/>
            <a:endCxn id="68" idx="2"/>
          </p:cNvCxnSpPr>
          <p:nvPr/>
        </p:nvCxnSpPr>
        <p:spPr>
          <a:xfrm>
            <a:off x="2840566" y="3344208"/>
            <a:ext cx="364932" cy="178182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>
            <a:stCxn id="68" idx="4"/>
            <a:endCxn id="64" idx="0"/>
          </p:cNvCxnSpPr>
          <p:nvPr/>
        </p:nvCxnSpPr>
        <p:spPr>
          <a:xfrm>
            <a:off x="3246007" y="3562903"/>
            <a:ext cx="0" cy="408494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>
            <a:stCxn id="68" idx="7"/>
            <a:endCxn id="61" idx="3"/>
          </p:cNvCxnSpPr>
          <p:nvPr/>
        </p:nvCxnSpPr>
        <p:spPr>
          <a:xfrm flipV="1">
            <a:off x="3274652" y="2795205"/>
            <a:ext cx="834613" cy="698538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>
            <a:stCxn id="68" idx="5"/>
            <a:endCxn id="66" idx="2"/>
          </p:cNvCxnSpPr>
          <p:nvPr/>
        </p:nvCxnSpPr>
        <p:spPr>
          <a:xfrm>
            <a:off x="3274652" y="3551037"/>
            <a:ext cx="376796" cy="149535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/>
          <p:cNvCxnSpPr>
            <a:stCxn id="66" idx="4"/>
            <a:endCxn id="65" idx="0"/>
          </p:cNvCxnSpPr>
          <p:nvPr/>
        </p:nvCxnSpPr>
        <p:spPr>
          <a:xfrm>
            <a:off x="3691958" y="3741084"/>
            <a:ext cx="0" cy="230312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>
            <a:stCxn id="67" idx="2"/>
            <a:endCxn id="66" idx="7"/>
          </p:cNvCxnSpPr>
          <p:nvPr/>
        </p:nvCxnSpPr>
        <p:spPr>
          <a:xfrm flipH="1">
            <a:off x="3720602" y="3389235"/>
            <a:ext cx="376798" cy="282690"/>
          </a:xfrm>
          <a:prstGeom prst="line">
            <a:avLst/>
          </a:prstGeom>
          <a:ln w="381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円/楕円 57"/>
          <p:cNvSpPr>
            <a:spLocks/>
          </p:cNvSpPr>
          <p:nvPr/>
        </p:nvSpPr>
        <p:spPr>
          <a:xfrm>
            <a:off x="2313597" y="3971397"/>
            <a:ext cx="81019" cy="810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円/楕円 58"/>
          <p:cNvSpPr>
            <a:spLocks/>
          </p:cNvSpPr>
          <p:nvPr/>
        </p:nvSpPr>
        <p:spPr>
          <a:xfrm>
            <a:off x="4097400" y="3971397"/>
            <a:ext cx="81019" cy="810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円/楕円 59"/>
          <p:cNvSpPr>
            <a:spLocks/>
          </p:cNvSpPr>
          <p:nvPr/>
        </p:nvSpPr>
        <p:spPr>
          <a:xfrm>
            <a:off x="2313597" y="2726046"/>
            <a:ext cx="81019" cy="81025"/>
          </a:xfrm>
          <a:prstGeom prst="ellipse">
            <a:avLst/>
          </a:prstGeom>
          <a:solidFill>
            <a:srgbClr val="FFC000"/>
          </a:solidFill>
          <a:ln w="1905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円/楕円 60"/>
          <p:cNvSpPr>
            <a:spLocks/>
          </p:cNvSpPr>
          <p:nvPr/>
        </p:nvSpPr>
        <p:spPr>
          <a:xfrm>
            <a:off x="4097400" y="2726046"/>
            <a:ext cx="81019" cy="81025"/>
          </a:xfrm>
          <a:prstGeom prst="ellipse">
            <a:avLst/>
          </a:prstGeom>
          <a:solidFill>
            <a:srgbClr val="FFC000"/>
          </a:solidFill>
          <a:ln w="19050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円/楕円 61"/>
          <p:cNvSpPr>
            <a:spLocks/>
          </p:cNvSpPr>
          <p:nvPr/>
        </p:nvSpPr>
        <p:spPr>
          <a:xfrm>
            <a:off x="2759547" y="3303696"/>
            <a:ext cx="81019" cy="81025"/>
          </a:xfrm>
          <a:prstGeom prst="ellipse">
            <a:avLst/>
          </a:prstGeom>
          <a:solidFill>
            <a:srgbClr val="00B0F0"/>
          </a:solidFill>
          <a:ln w="1905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円/楕円 62"/>
          <p:cNvSpPr>
            <a:spLocks/>
          </p:cNvSpPr>
          <p:nvPr/>
        </p:nvSpPr>
        <p:spPr>
          <a:xfrm>
            <a:off x="2759547" y="3971397"/>
            <a:ext cx="81019" cy="810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円/楕円 63"/>
          <p:cNvSpPr>
            <a:spLocks/>
          </p:cNvSpPr>
          <p:nvPr/>
        </p:nvSpPr>
        <p:spPr>
          <a:xfrm>
            <a:off x="3205498" y="3971397"/>
            <a:ext cx="81019" cy="810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円/楕円 64"/>
          <p:cNvSpPr>
            <a:spLocks/>
          </p:cNvSpPr>
          <p:nvPr/>
        </p:nvSpPr>
        <p:spPr>
          <a:xfrm>
            <a:off x="3651448" y="3971397"/>
            <a:ext cx="81019" cy="810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円/楕円 65"/>
          <p:cNvSpPr>
            <a:spLocks/>
          </p:cNvSpPr>
          <p:nvPr/>
        </p:nvSpPr>
        <p:spPr>
          <a:xfrm>
            <a:off x="3651448" y="3660059"/>
            <a:ext cx="81019" cy="81025"/>
          </a:xfrm>
          <a:prstGeom prst="ellipse">
            <a:avLst/>
          </a:prstGeom>
          <a:solidFill>
            <a:srgbClr val="00B0F0"/>
          </a:solidFill>
          <a:ln w="1905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円/楕円 67"/>
          <p:cNvSpPr>
            <a:spLocks/>
          </p:cNvSpPr>
          <p:nvPr/>
        </p:nvSpPr>
        <p:spPr>
          <a:xfrm>
            <a:off x="3205498" y="3481878"/>
            <a:ext cx="81019" cy="81025"/>
          </a:xfrm>
          <a:prstGeom prst="ellipse">
            <a:avLst/>
          </a:prstGeom>
          <a:solidFill>
            <a:schemeClr val="bg1">
              <a:lumMod val="50000"/>
            </a:schemeClr>
          </a:solidFill>
          <a:ln w="1905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フリーフォーム 68"/>
          <p:cNvSpPr/>
          <p:nvPr/>
        </p:nvSpPr>
        <p:spPr>
          <a:xfrm>
            <a:off x="2543132" y="2998681"/>
            <a:ext cx="1375265" cy="1261749"/>
          </a:xfrm>
          <a:custGeom>
            <a:avLst/>
            <a:gdLst>
              <a:gd name="connsiteX0" fmla="*/ 0 w 1280160"/>
              <a:gd name="connsiteY0" fmla="*/ 1330960 h 1330960"/>
              <a:gd name="connsiteX1" fmla="*/ 568960 w 1280160"/>
              <a:gd name="connsiteY1" fmla="*/ 386080 h 1330960"/>
              <a:gd name="connsiteX2" fmla="*/ 1280160 w 1280160"/>
              <a:gd name="connsiteY2" fmla="*/ 0 h 1330960"/>
              <a:gd name="connsiteX0" fmla="*/ 0 w 1280160"/>
              <a:gd name="connsiteY0" fmla="*/ 1330960 h 1330960"/>
              <a:gd name="connsiteX1" fmla="*/ 568960 w 1280160"/>
              <a:gd name="connsiteY1" fmla="*/ 386080 h 1330960"/>
              <a:gd name="connsiteX2" fmla="*/ 1280160 w 1280160"/>
              <a:gd name="connsiteY2" fmla="*/ 0 h 1330960"/>
              <a:gd name="connsiteX0" fmla="*/ 0 w 1334135"/>
              <a:gd name="connsiteY0" fmla="*/ 1203960 h 1203960"/>
              <a:gd name="connsiteX1" fmla="*/ 568960 w 1334135"/>
              <a:gd name="connsiteY1" fmla="*/ 259080 h 1203960"/>
              <a:gd name="connsiteX2" fmla="*/ 1334135 w 1334135"/>
              <a:gd name="connsiteY2" fmla="*/ 0 h 1203960"/>
              <a:gd name="connsiteX0" fmla="*/ 0 w 1334135"/>
              <a:gd name="connsiteY0" fmla="*/ 1203960 h 1203960"/>
              <a:gd name="connsiteX1" fmla="*/ 568960 w 1334135"/>
              <a:gd name="connsiteY1" fmla="*/ 259080 h 1203960"/>
              <a:gd name="connsiteX2" fmla="*/ 1334135 w 1334135"/>
              <a:gd name="connsiteY2" fmla="*/ 0 h 1203960"/>
              <a:gd name="connsiteX0" fmla="*/ 0 w 1264285"/>
              <a:gd name="connsiteY0" fmla="*/ 1276985 h 1276985"/>
              <a:gd name="connsiteX1" fmla="*/ 499110 w 1264285"/>
              <a:gd name="connsiteY1" fmla="*/ 259080 h 1276985"/>
              <a:gd name="connsiteX2" fmla="*/ 1264285 w 1264285"/>
              <a:gd name="connsiteY2" fmla="*/ 0 h 1276985"/>
              <a:gd name="connsiteX0" fmla="*/ 0 w 1264285"/>
              <a:gd name="connsiteY0" fmla="*/ 1276985 h 1276985"/>
              <a:gd name="connsiteX1" fmla="*/ 1264285 w 1264285"/>
              <a:gd name="connsiteY1" fmla="*/ 0 h 1276985"/>
              <a:gd name="connsiteX0" fmla="*/ 0 w 1264285"/>
              <a:gd name="connsiteY0" fmla="*/ 1276985 h 1276985"/>
              <a:gd name="connsiteX1" fmla="*/ 1264285 w 1264285"/>
              <a:gd name="connsiteY1" fmla="*/ 0 h 1276985"/>
              <a:gd name="connsiteX0" fmla="*/ 0 w 1264285"/>
              <a:gd name="connsiteY0" fmla="*/ 1276985 h 1276985"/>
              <a:gd name="connsiteX1" fmla="*/ 1264285 w 1264285"/>
              <a:gd name="connsiteY1" fmla="*/ 0 h 1276985"/>
              <a:gd name="connsiteX0" fmla="*/ 0 w 1264285"/>
              <a:gd name="connsiteY0" fmla="*/ 1276985 h 1276985"/>
              <a:gd name="connsiteX1" fmla="*/ 1264285 w 1264285"/>
              <a:gd name="connsiteY1" fmla="*/ 0 h 1276985"/>
              <a:gd name="connsiteX0" fmla="*/ 0 w 1264285"/>
              <a:gd name="connsiteY0" fmla="*/ 1279705 h 1279705"/>
              <a:gd name="connsiteX1" fmla="*/ 1264285 w 1264285"/>
              <a:gd name="connsiteY1" fmla="*/ 2720 h 1279705"/>
              <a:gd name="connsiteX0" fmla="*/ 0 w 1264285"/>
              <a:gd name="connsiteY0" fmla="*/ 1283420 h 1283420"/>
              <a:gd name="connsiteX1" fmla="*/ 1264285 w 1264285"/>
              <a:gd name="connsiteY1" fmla="*/ 6435 h 1283420"/>
              <a:gd name="connsiteX0" fmla="*/ 0 w 1264285"/>
              <a:gd name="connsiteY0" fmla="*/ 1289067 h 1289067"/>
              <a:gd name="connsiteX1" fmla="*/ 651384 w 1264285"/>
              <a:gd name="connsiteY1" fmla="*/ 10291 h 1289067"/>
              <a:gd name="connsiteX2" fmla="*/ 1264285 w 1264285"/>
              <a:gd name="connsiteY2" fmla="*/ 12082 h 1289067"/>
              <a:gd name="connsiteX0" fmla="*/ 0 w 1264285"/>
              <a:gd name="connsiteY0" fmla="*/ 1475203 h 1475203"/>
              <a:gd name="connsiteX1" fmla="*/ 651384 w 1264285"/>
              <a:gd name="connsiteY1" fmla="*/ 196427 h 1475203"/>
              <a:gd name="connsiteX2" fmla="*/ 1264285 w 1264285"/>
              <a:gd name="connsiteY2" fmla="*/ 198218 h 1475203"/>
              <a:gd name="connsiteX0" fmla="*/ 0 w 1264285"/>
              <a:gd name="connsiteY0" fmla="*/ 1400274 h 1400274"/>
              <a:gd name="connsiteX1" fmla="*/ 651384 w 1264285"/>
              <a:gd name="connsiteY1" fmla="*/ 121498 h 1400274"/>
              <a:gd name="connsiteX2" fmla="*/ 1264285 w 1264285"/>
              <a:gd name="connsiteY2" fmla="*/ 123289 h 1400274"/>
              <a:gd name="connsiteX0" fmla="*/ 0 w 1264285"/>
              <a:gd name="connsiteY0" fmla="*/ 1400274 h 1400274"/>
              <a:gd name="connsiteX1" fmla="*/ 651384 w 1264285"/>
              <a:gd name="connsiteY1" fmla="*/ 121498 h 1400274"/>
              <a:gd name="connsiteX2" fmla="*/ 1264285 w 1264285"/>
              <a:gd name="connsiteY2" fmla="*/ 123289 h 1400274"/>
              <a:gd name="connsiteX0" fmla="*/ 0 w 1264285"/>
              <a:gd name="connsiteY0" fmla="*/ 1299391 h 1299391"/>
              <a:gd name="connsiteX1" fmla="*/ 651384 w 1264285"/>
              <a:gd name="connsiteY1" fmla="*/ 20615 h 1299391"/>
              <a:gd name="connsiteX2" fmla="*/ 1264285 w 1264285"/>
              <a:gd name="connsiteY2" fmla="*/ 22406 h 1299391"/>
              <a:gd name="connsiteX0" fmla="*/ 0 w 1264285"/>
              <a:gd name="connsiteY0" fmla="*/ 1323646 h 1323646"/>
              <a:gd name="connsiteX1" fmla="*/ 651384 w 1264285"/>
              <a:gd name="connsiteY1" fmla="*/ 44870 h 1323646"/>
              <a:gd name="connsiteX2" fmla="*/ 1264285 w 1264285"/>
              <a:gd name="connsiteY2" fmla="*/ 46661 h 1323646"/>
              <a:gd name="connsiteX0" fmla="*/ 0 w 1267498"/>
              <a:gd name="connsiteY0" fmla="*/ 1278847 h 1278847"/>
              <a:gd name="connsiteX1" fmla="*/ 651384 w 1267498"/>
              <a:gd name="connsiteY1" fmla="*/ 71 h 1278847"/>
              <a:gd name="connsiteX2" fmla="*/ 1267498 w 1267498"/>
              <a:gd name="connsiteY2" fmla="*/ 1216699 h 1278847"/>
              <a:gd name="connsiteX0" fmla="*/ 0 w 1267498"/>
              <a:gd name="connsiteY0" fmla="*/ 1280102 h 1280102"/>
              <a:gd name="connsiteX1" fmla="*/ 651384 w 1267498"/>
              <a:gd name="connsiteY1" fmla="*/ 1326 h 1280102"/>
              <a:gd name="connsiteX2" fmla="*/ 1267498 w 1267498"/>
              <a:gd name="connsiteY2" fmla="*/ 1217954 h 1280102"/>
              <a:gd name="connsiteX0" fmla="*/ 0 w 1267498"/>
              <a:gd name="connsiteY0" fmla="*/ 1280102 h 1280102"/>
              <a:gd name="connsiteX1" fmla="*/ 651384 w 1267498"/>
              <a:gd name="connsiteY1" fmla="*/ 1326 h 1280102"/>
              <a:gd name="connsiteX2" fmla="*/ 1267498 w 1267498"/>
              <a:gd name="connsiteY2" fmla="*/ 1217954 h 1280102"/>
              <a:gd name="connsiteX0" fmla="*/ 0 w 1246610"/>
              <a:gd name="connsiteY0" fmla="*/ 1278963 h 1278963"/>
              <a:gd name="connsiteX1" fmla="*/ 651384 w 1246610"/>
              <a:gd name="connsiteY1" fmla="*/ 187 h 1278963"/>
              <a:gd name="connsiteX2" fmla="*/ 1246610 w 1246610"/>
              <a:gd name="connsiteY2" fmla="*/ 1254523 h 1278963"/>
              <a:gd name="connsiteX0" fmla="*/ 0 w 1225721"/>
              <a:gd name="connsiteY0" fmla="*/ 1278777 h 1278929"/>
              <a:gd name="connsiteX1" fmla="*/ 651384 w 1225721"/>
              <a:gd name="connsiteY1" fmla="*/ 1 h 1278929"/>
              <a:gd name="connsiteX2" fmla="*/ 1225721 w 1225721"/>
              <a:gd name="connsiteY2" fmla="*/ 1278929 h 1278929"/>
              <a:gd name="connsiteX0" fmla="*/ 0 w 1225721"/>
              <a:gd name="connsiteY0" fmla="*/ 1279350 h 1279502"/>
              <a:gd name="connsiteX1" fmla="*/ 651384 w 1225721"/>
              <a:gd name="connsiteY1" fmla="*/ 574 h 1279502"/>
              <a:gd name="connsiteX2" fmla="*/ 1225721 w 1225721"/>
              <a:gd name="connsiteY2" fmla="*/ 1279502 h 1279502"/>
              <a:gd name="connsiteX0" fmla="*/ 0 w 1225721"/>
              <a:gd name="connsiteY0" fmla="*/ 1269556 h 1269708"/>
              <a:gd name="connsiteX1" fmla="*/ 636922 w 1225721"/>
              <a:gd name="connsiteY1" fmla="*/ 617 h 1269708"/>
              <a:gd name="connsiteX2" fmla="*/ 1225721 w 1225721"/>
              <a:gd name="connsiteY2" fmla="*/ 1269708 h 1269708"/>
              <a:gd name="connsiteX0" fmla="*/ 0 w 1225721"/>
              <a:gd name="connsiteY0" fmla="*/ 1269157 h 1269309"/>
              <a:gd name="connsiteX1" fmla="*/ 636922 w 1225721"/>
              <a:gd name="connsiteY1" fmla="*/ 218 h 1269309"/>
              <a:gd name="connsiteX2" fmla="*/ 1225721 w 1225721"/>
              <a:gd name="connsiteY2" fmla="*/ 1269309 h 1269309"/>
              <a:gd name="connsiteX0" fmla="*/ 0 w 1225721"/>
              <a:gd name="connsiteY0" fmla="*/ 1269157 h 1269309"/>
              <a:gd name="connsiteX1" fmla="*/ 636922 w 1225721"/>
              <a:gd name="connsiteY1" fmla="*/ 218 h 1269309"/>
              <a:gd name="connsiteX2" fmla="*/ 1225721 w 1225721"/>
              <a:gd name="connsiteY2" fmla="*/ 1269309 h 1269309"/>
              <a:gd name="connsiteX0" fmla="*/ 21053 w 1246774"/>
              <a:gd name="connsiteY0" fmla="*/ 1293943 h 1294095"/>
              <a:gd name="connsiteX1" fmla="*/ 391239 w 1246774"/>
              <a:gd name="connsiteY1" fmla="*/ 171 h 1294095"/>
              <a:gd name="connsiteX2" fmla="*/ 1246774 w 1246774"/>
              <a:gd name="connsiteY2" fmla="*/ 1294095 h 1294095"/>
              <a:gd name="connsiteX0" fmla="*/ 0 w 1225721"/>
              <a:gd name="connsiteY0" fmla="*/ 1297452 h 1297604"/>
              <a:gd name="connsiteX1" fmla="*/ 370186 w 1225721"/>
              <a:gd name="connsiteY1" fmla="*/ 3680 h 1297604"/>
              <a:gd name="connsiteX2" fmla="*/ 1225721 w 1225721"/>
              <a:gd name="connsiteY2" fmla="*/ 1297604 h 1297604"/>
              <a:gd name="connsiteX0" fmla="*/ 0 w 1226124"/>
              <a:gd name="connsiteY0" fmla="*/ 1297452 h 1297604"/>
              <a:gd name="connsiteX1" fmla="*/ 370186 w 1226124"/>
              <a:gd name="connsiteY1" fmla="*/ 3680 h 1297604"/>
              <a:gd name="connsiteX2" fmla="*/ 1225721 w 1226124"/>
              <a:gd name="connsiteY2" fmla="*/ 1297604 h 1297604"/>
              <a:gd name="connsiteX0" fmla="*/ 0 w 1226072"/>
              <a:gd name="connsiteY0" fmla="*/ 1296024 h 1296176"/>
              <a:gd name="connsiteX1" fmla="*/ 370186 w 1226072"/>
              <a:gd name="connsiteY1" fmla="*/ 2252 h 1296176"/>
              <a:gd name="connsiteX2" fmla="*/ 1225721 w 1226072"/>
              <a:gd name="connsiteY2" fmla="*/ 1296176 h 1296176"/>
              <a:gd name="connsiteX0" fmla="*/ 0 w 1229572"/>
              <a:gd name="connsiteY0" fmla="*/ 1298085 h 1298237"/>
              <a:gd name="connsiteX1" fmla="*/ 370186 w 1229572"/>
              <a:gd name="connsiteY1" fmla="*/ 4313 h 1298237"/>
              <a:gd name="connsiteX2" fmla="*/ 1225721 w 1229572"/>
              <a:gd name="connsiteY2" fmla="*/ 1298237 h 1298237"/>
              <a:gd name="connsiteX0" fmla="*/ 0 w 1229637"/>
              <a:gd name="connsiteY0" fmla="*/ 1235697 h 1235849"/>
              <a:gd name="connsiteX1" fmla="*/ 381434 w 1229637"/>
              <a:gd name="connsiteY1" fmla="*/ 5558 h 1235849"/>
              <a:gd name="connsiteX2" fmla="*/ 1225721 w 1229637"/>
              <a:gd name="connsiteY2" fmla="*/ 1235849 h 1235849"/>
              <a:gd name="connsiteX0" fmla="*/ 0 w 1230548"/>
              <a:gd name="connsiteY0" fmla="*/ 1242064 h 1242216"/>
              <a:gd name="connsiteX1" fmla="*/ 381434 w 1230548"/>
              <a:gd name="connsiteY1" fmla="*/ 11925 h 1242216"/>
              <a:gd name="connsiteX2" fmla="*/ 1225721 w 1230548"/>
              <a:gd name="connsiteY2" fmla="*/ 1242216 h 1242216"/>
              <a:gd name="connsiteX0" fmla="*/ 0 w 1320446"/>
              <a:gd name="connsiteY0" fmla="*/ 1230144 h 1230145"/>
              <a:gd name="connsiteX1" fmla="*/ 381434 w 1320446"/>
              <a:gd name="connsiteY1" fmla="*/ 5 h 1230145"/>
              <a:gd name="connsiteX2" fmla="*/ 1317311 w 1320446"/>
              <a:gd name="connsiteY2" fmla="*/ 1225640 h 1230145"/>
              <a:gd name="connsiteX0" fmla="*/ 0 w 1320667"/>
              <a:gd name="connsiteY0" fmla="*/ 1237428 h 1237428"/>
              <a:gd name="connsiteX1" fmla="*/ 381434 w 1320667"/>
              <a:gd name="connsiteY1" fmla="*/ 7289 h 1237428"/>
              <a:gd name="connsiteX2" fmla="*/ 1317311 w 1320667"/>
              <a:gd name="connsiteY2" fmla="*/ 1232924 h 1237428"/>
              <a:gd name="connsiteX0" fmla="*/ 0 w 1320667"/>
              <a:gd name="connsiteY0" fmla="*/ 1237428 h 1237428"/>
              <a:gd name="connsiteX1" fmla="*/ 381434 w 1320667"/>
              <a:gd name="connsiteY1" fmla="*/ 7289 h 1237428"/>
              <a:gd name="connsiteX2" fmla="*/ 1317311 w 1320667"/>
              <a:gd name="connsiteY2" fmla="*/ 1232924 h 1237428"/>
              <a:gd name="connsiteX0" fmla="*/ 0 w 1389584"/>
              <a:gd name="connsiteY0" fmla="*/ 1217726 h 1225637"/>
              <a:gd name="connsiteX1" fmla="*/ 450528 w 1389584"/>
              <a:gd name="connsiteY1" fmla="*/ 3 h 1225637"/>
              <a:gd name="connsiteX2" fmla="*/ 1386405 w 1389584"/>
              <a:gd name="connsiteY2" fmla="*/ 1225638 h 1225637"/>
              <a:gd name="connsiteX0" fmla="*/ 1073 w 1390657"/>
              <a:gd name="connsiteY0" fmla="*/ 1217726 h 1225638"/>
              <a:gd name="connsiteX1" fmla="*/ 451601 w 1390657"/>
              <a:gd name="connsiteY1" fmla="*/ 3 h 1225638"/>
              <a:gd name="connsiteX2" fmla="*/ 1387478 w 1390657"/>
              <a:gd name="connsiteY2" fmla="*/ 1225638 h 1225638"/>
              <a:gd name="connsiteX0" fmla="*/ 1530 w 1391452"/>
              <a:gd name="connsiteY0" fmla="*/ 1232984 h 1240896"/>
              <a:gd name="connsiteX1" fmla="*/ 452058 w 1391452"/>
              <a:gd name="connsiteY1" fmla="*/ 15261 h 1240896"/>
              <a:gd name="connsiteX2" fmla="*/ 1387935 w 1391452"/>
              <a:gd name="connsiteY2" fmla="*/ 1240896 h 1240896"/>
              <a:gd name="connsiteX0" fmla="*/ 1688 w 1391696"/>
              <a:gd name="connsiteY0" fmla="*/ 1225272 h 1233184"/>
              <a:gd name="connsiteX1" fmla="*/ 452216 w 1391696"/>
              <a:gd name="connsiteY1" fmla="*/ 7549 h 1233184"/>
              <a:gd name="connsiteX2" fmla="*/ 1388093 w 1391696"/>
              <a:gd name="connsiteY2" fmla="*/ 1233184 h 123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1696" h="1233184">
                <a:moveTo>
                  <a:pt x="1688" y="1225272"/>
                </a:moveTo>
                <a:cubicBezTo>
                  <a:pt x="-17391" y="550652"/>
                  <a:pt x="124738" y="52791"/>
                  <a:pt x="452216" y="7549"/>
                </a:cubicBezTo>
                <a:cubicBezTo>
                  <a:pt x="779694" y="-37693"/>
                  <a:pt x="1446522" y="90285"/>
                  <a:pt x="1388093" y="1233184"/>
                </a:cubicBezTo>
              </a:path>
            </a:pathLst>
          </a:custGeom>
          <a:noFill/>
          <a:ln w="95250" cap="rnd">
            <a:solidFill>
              <a:srgbClr val="7030A0">
                <a:alpha val="50000"/>
              </a:srgbClr>
            </a:solidFill>
            <a:headEnd type="triangle" w="med" len="sm"/>
            <a:tailEnd type="triangle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フリーフォーム 69"/>
          <p:cNvSpPr/>
          <p:nvPr/>
        </p:nvSpPr>
        <p:spPr>
          <a:xfrm>
            <a:off x="3433959" y="3036572"/>
            <a:ext cx="947085" cy="1212955"/>
          </a:xfrm>
          <a:custGeom>
            <a:avLst/>
            <a:gdLst>
              <a:gd name="connsiteX0" fmla="*/ 0 w 1280160"/>
              <a:gd name="connsiteY0" fmla="*/ 1330960 h 1330960"/>
              <a:gd name="connsiteX1" fmla="*/ 568960 w 1280160"/>
              <a:gd name="connsiteY1" fmla="*/ 386080 h 1330960"/>
              <a:gd name="connsiteX2" fmla="*/ 1280160 w 1280160"/>
              <a:gd name="connsiteY2" fmla="*/ 0 h 1330960"/>
              <a:gd name="connsiteX0" fmla="*/ 0 w 1280160"/>
              <a:gd name="connsiteY0" fmla="*/ 1330960 h 1330960"/>
              <a:gd name="connsiteX1" fmla="*/ 568960 w 1280160"/>
              <a:gd name="connsiteY1" fmla="*/ 386080 h 1330960"/>
              <a:gd name="connsiteX2" fmla="*/ 1280160 w 1280160"/>
              <a:gd name="connsiteY2" fmla="*/ 0 h 1330960"/>
              <a:gd name="connsiteX0" fmla="*/ 0 w 1280160"/>
              <a:gd name="connsiteY0" fmla="*/ 1330960 h 1330960"/>
              <a:gd name="connsiteX1" fmla="*/ 568960 w 1280160"/>
              <a:gd name="connsiteY1" fmla="*/ 386080 h 1330960"/>
              <a:gd name="connsiteX2" fmla="*/ 1280160 w 1280160"/>
              <a:gd name="connsiteY2" fmla="*/ 0 h 1330960"/>
              <a:gd name="connsiteX0" fmla="*/ 9257 w 1289417"/>
              <a:gd name="connsiteY0" fmla="*/ 1330960 h 1330960"/>
              <a:gd name="connsiteX1" fmla="*/ 578217 w 1289417"/>
              <a:gd name="connsiteY1" fmla="*/ 386080 h 1330960"/>
              <a:gd name="connsiteX2" fmla="*/ 1289417 w 1289417"/>
              <a:gd name="connsiteY2" fmla="*/ 0 h 1330960"/>
              <a:gd name="connsiteX0" fmla="*/ 0 w 1280160"/>
              <a:gd name="connsiteY0" fmla="*/ 1330960 h 1330960"/>
              <a:gd name="connsiteX1" fmla="*/ 568960 w 1280160"/>
              <a:gd name="connsiteY1" fmla="*/ 386080 h 1330960"/>
              <a:gd name="connsiteX2" fmla="*/ 1280160 w 1280160"/>
              <a:gd name="connsiteY2" fmla="*/ 0 h 1330960"/>
              <a:gd name="connsiteX0" fmla="*/ 0 w 1280160"/>
              <a:gd name="connsiteY0" fmla="*/ 1330960 h 1330960"/>
              <a:gd name="connsiteX1" fmla="*/ 568960 w 1280160"/>
              <a:gd name="connsiteY1" fmla="*/ 386080 h 1330960"/>
              <a:gd name="connsiteX2" fmla="*/ 1280160 w 1280160"/>
              <a:gd name="connsiteY2" fmla="*/ 0 h 1330960"/>
              <a:gd name="connsiteX0" fmla="*/ 0 w 1280160"/>
              <a:gd name="connsiteY0" fmla="*/ 1330960 h 1330960"/>
              <a:gd name="connsiteX1" fmla="*/ 1280160 w 1280160"/>
              <a:gd name="connsiteY1" fmla="*/ 0 h 1330960"/>
              <a:gd name="connsiteX0" fmla="*/ 0 w 1280160"/>
              <a:gd name="connsiteY0" fmla="*/ 1330960 h 1330960"/>
              <a:gd name="connsiteX1" fmla="*/ 1280160 w 1280160"/>
              <a:gd name="connsiteY1" fmla="*/ 0 h 1330960"/>
              <a:gd name="connsiteX0" fmla="*/ 587 w 1280747"/>
              <a:gd name="connsiteY0" fmla="*/ 1330960 h 1330960"/>
              <a:gd name="connsiteX1" fmla="*/ 1280747 w 1280747"/>
              <a:gd name="connsiteY1" fmla="*/ 0 h 1330960"/>
              <a:gd name="connsiteX0" fmla="*/ 604 w 1280764"/>
              <a:gd name="connsiteY0" fmla="*/ 1330960 h 1330960"/>
              <a:gd name="connsiteX1" fmla="*/ 1280764 w 1280764"/>
              <a:gd name="connsiteY1" fmla="*/ 0 h 1330960"/>
              <a:gd name="connsiteX0" fmla="*/ 633 w 1248216"/>
              <a:gd name="connsiteY0" fmla="*/ 1408748 h 1408748"/>
              <a:gd name="connsiteX1" fmla="*/ 1248216 w 1248216"/>
              <a:gd name="connsiteY1" fmla="*/ 0 h 1408748"/>
              <a:gd name="connsiteX0" fmla="*/ 655 w 1224349"/>
              <a:gd name="connsiteY0" fmla="*/ 1535748 h 1535748"/>
              <a:gd name="connsiteX1" fmla="*/ 1224349 w 1224349"/>
              <a:gd name="connsiteY1" fmla="*/ 0 h 1535748"/>
              <a:gd name="connsiteX0" fmla="*/ 8853 w 1232547"/>
              <a:gd name="connsiteY0" fmla="*/ 1535748 h 1535748"/>
              <a:gd name="connsiteX1" fmla="*/ 1232547 w 1232547"/>
              <a:gd name="connsiteY1" fmla="*/ 0 h 1535748"/>
              <a:gd name="connsiteX0" fmla="*/ 20975 w 1244669"/>
              <a:gd name="connsiteY0" fmla="*/ 1535748 h 1535748"/>
              <a:gd name="connsiteX1" fmla="*/ 1244669 w 1244669"/>
              <a:gd name="connsiteY1" fmla="*/ 0 h 1535748"/>
              <a:gd name="connsiteX0" fmla="*/ 18978 w 1342575"/>
              <a:gd name="connsiteY0" fmla="*/ 1603481 h 1603481"/>
              <a:gd name="connsiteX1" fmla="*/ 1342574 w 1342575"/>
              <a:gd name="connsiteY1" fmla="*/ 0 h 1603481"/>
              <a:gd name="connsiteX0" fmla="*/ 19015 w 1342611"/>
              <a:gd name="connsiteY0" fmla="*/ 1616652 h 1616652"/>
              <a:gd name="connsiteX1" fmla="*/ 1342611 w 1342611"/>
              <a:gd name="connsiteY1" fmla="*/ 13171 h 1616652"/>
              <a:gd name="connsiteX0" fmla="*/ 20013 w 1291486"/>
              <a:gd name="connsiteY0" fmla="*/ 1618739 h 1618739"/>
              <a:gd name="connsiteX1" fmla="*/ 1291486 w 1291486"/>
              <a:gd name="connsiteY1" fmla="*/ 13141 h 1618739"/>
              <a:gd name="connsiteX0" fmla="*/ 19544 w 1314907"/>
              <a:gd name="connsiteY0" fmla="*/ 1616654 h 1616654"/>
              <a:gd name="connsiteX1" fmla="*/ 1314907 w 1314907"/>
              <a:gd name="connsiteY1" fmla="*/ 13172 h 1616654"/>
              <a:gd name="connsiteX0" fmla="*/ 0 w 1295363"/>
              <a:gd name="connsiteY0" fmla="*/ 1616774 h 1616774"/>
              <a:gd name="connsiteX1" fmla="*/ 1295363 w 1295363"/>
              <a:gd name="connsiteY1" fmla="*/ 13292 h 161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95363" h="1616774">
                <a:moveTo>
                  <a:pt x="0" y="1616774"/>
                </a:moveTo>
                <a:cubicBezTo>
                  <a:pt x="10278" y="657712"/>
                  <a:pt x="711731" y="-111380"/>
                  <a:pt x="1295363" y="13292"/>
                </a:cubicBezTo>
              </a:path>
            </a:pathLst>
          </a:custGeom>
          <a:noFill/>
          <a:ln w="95250" cap="rnd">
            <a:solidFill>
              <a:srgbClr val="0070C0">
                <a:alpha val="50000"/>
              </a:srgbClr>
            </a:solidFill>
            <a:headEnd type="triangle" w="med" len="sm"/>
            <a:tailEnd type="triangle" w="med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フリーフォーム 31"/>
          <p:cNvSpPr/>
          <p:nvPr/>
        </p:nvSpPr>
        <p:spPr>
          <a:xfrm>
            <a:off x="3361833" y="3022600"/>
            <a:ext cx="768387" cy="996950"/>
          </a:xfrm>
          <a:custGeom>
            <a:avLst/>
            <a:gdLst>
              <a:gd name="connsiteX0" fmla="*/ 0 w 768350"/>
              <a:gd name="connsiteY0" fmla="*/ 996950 h 996950"/>
              <a:gd name="connsiteX1" fmla="*/ 6350 w 768350"/>
              <a:gd name="connsiteY1" fmla="*/ 571500 h 996950"/>
              <a:gd name="connsiteX2" fmla="*/ 768350 w 768350"/>
              <a:gd name="connsiteY2" fmla="*/ 0 h 996950"/>
              <a:gd name="connsiteX0" fmla="*/ 107728 w 876078"/>
              <a:gd name="connsiteY0" fmla="*/ 996950 h 996950"/>
              <a:gd name="connsiteX1" fmla="*/ 114078 w 876078"/>
              <a:gd name="connsiteY1" fmla="*/ 571500 h 996950"/>
              <a:gd name="connsiteX2" fmla="*/ 876078 w 876078"/>
              <a:gd name="connsiteY2" fmla="*/ 0 h 996950"/>
              <a:gd name="connsiteX0" fmla="*/ 18881 w 787231"/>
              <a:gd name="connsiteY0" fmla="*/ 996950 h 996950"/>
              <a:gd name="connsiteX1" fmla="*/ 25231 w 787231"/>
              <a:gd name="connsiteY1" fmla="*/ 571500 h 996950"/>
              <a:gd name="connsiteX2" fmla="*/ 787231 w 787231"/>
              <a:gd name="connsiteY2" fmla="*/ 0 h 996950"/>
              <a:gd name="connsiteX0" fmla="*/ 19271 w 787621"/>
              <a:gd name="connsiteY0" fmla="*/ 996950 h 996950"/>
              <a:gd name="connsiteX1" fmla="*/ 25621 w 787621"/>
              <a:gd name="connsiteY1" fmla="*/ 571500 h 996950"/>
              <a:gd name="connsiteX2" fmla="*/ 787621 w 787621"/>
              <a:gd name="connsiteY2" fmla="*/ 0 h 996950"/>
              <a:gd name="connsiteX0" fmla="*/ 1066 w 769416"/>
              <a:gd name="connsiteY0" fmla="*/ 996950 h 996950"/>
              <a:gd name="connsiteX1" fmla="*/ 42341 w 769416"/>
              <a:gd name="connsiteY1" fmla="*/ 579438 h 996950"/>
              <a:gd name="connsiteX2" fmla="*/ 769416 w 769416"/>
              <a:gd name="connsiteY2" fmla="*/ 0 h 996950"/>
              <a:gd name="connsiteX0" fmla="*/ 37 w 768387"/>
              <a:gd name="connsiteY0" fmla="*/ 996950 h 996950"/>
              <a:gd name="connsiteX1" fmla="*/ 47662 w 768387"/>
              <a:gd name="connsiteY1" fmla="*/ 577850 h 996950"/>
              <a:gd name="connsiteX2" fmla="*/ 768387 w 768387"/>
              <a:gd name="connsiteY2" fmla="*/ 0 h 996950"/>
              <a:gd name="connsiteX0" fmla="*/ 37 w 768387"/>
              <a:gd name="connsiteY0" fmla="*/ 996950 h 996950"/>
              <a:gd name="connsiteX1" fmla="*/ 47662 w 768387"/>
              <a:gd name="connsiteY1" fmla="*/ 577850 h 996950"/>
              <a:gd name="connsiteX2" fmla="*/ 768387 w 768387"/>
              <a:gd name="connsiteY2" fmla="*/ 0 h 99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8387" h="996950">
                <a:moveTo>
                  <a:pt x="37" y="996950"/>
                </a:moveTo>
                <a:cubicBezTo>
                  <a:pt x="567" y="896408"/>
                  <a:pt x="-6313" y="673100"/>
                  <a:pt x="47662" y="577850"/>
                </a:cubicBezTo>
                <a:cubicBezTo>
                  <a:pt x="101637" y="482600"/>
                  <a:pt x="654087" y="84137"/>
                  <a:pt x="768387" y="0"/>
                </a:cubicBezTo>
              </a:path>
            </a:pathLst>
          </a:custGeom>
          <a:noFill/>
          <a:ln w="381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フリーフォーム 48"/>
          <p:cNvSpPr/>
          <p:nvPr/>
        </p:nvSpPr>
        <p:spPr>
          <a:xfrm>
            <a:off x="3501569" y="3213100"/>
            <a:ext cx="625475" cy="803275"/>
          </a:xfrm>
          <a:custGeom>
            <a:avLst/>
            <a:gdLst>
              <a:gd name="connsiteX0" fmla="*/ 0 w 625475"/>
              <a:gd name="connsiteY0" fmla="*/ 803275 h 803275"/>
              <a:gd name="connsiteX1" fmla="*/ 25400 w 625475"/>
              <a:gd name="connsiteY1" fmla="*/ 450850 h 803275"/>
              <a:gd name="connsiteX2" fmla="*/ 625475 w 625475"/>
              <a:gd name="connsiteY2" fmla="*/ 0 h 803275"/>
              <a:gd name="connsiteX0" fmla="*/ 26224 w 651699"/>
              <a:gd name="connsiteY0" fmla="*/ 803275 h 803275"/>
              <a:gd name="connsiteX1" fmla="*/ 51624 w 651699"/>
              <a:gd name="connsiteY1" fmla="*/ 450850 h 803275"/>
              <a:gd name="connsiteX2" fmla="*/ 651699 w 651699"/>
              <a:gd name="connsiteY2" fmla="*/ 0 h 803275"/>
              <a:gd name="connsiteX0" fmla="*/ 27529 w 653004"/>
              <a:gd name="connsiteY0" fmla="*/ 803275 h 803275"/>
              <a:gd name="connsiteX1" fmla="*/ 52929 w 653004"/>
              <a:gd name="connsiteY1" fmla="*/ 450850 h 803275"/>
              <a:gd name="connsiteX2" fmla="*/ 653004 w 653004"/>
              <a:gd name="connsiteY2" fmla="*/ 0 h 803275"/>
              <a:gd name="connsiteX0" fmla="*/ 285 w 625760"/>
              <a:gd name="connsiteY0" fmla="*/ 803275 h 803275"/>
              <a:gd name="connsiteX1" fmla="*/ 25685 w 625760"/>
              <a:gd name="connsiteY1" fmla="*/ 450850 h 803275"/>
              <a:gd name="connsiteX2" fmla="*/ 625760 w 625760"/>
              <a:gd name="connsiteY2" fmla="*/ 0 h 803275"/>
              <a:gd name="connsiteX0" fmla="*/ 0 w 625475"/>
              <a:gd name="connsiteY0" fmla="*/ 803275 h 803275"/>
              <a:gd name="connsiteX1" fmla="*/ 69850 w 625475"/>
              <a:gd name="connsiteY1" fmla="*/ 417513 h 803275"/>
              <a:gd name="connsiteX2" fmla="*/ 625475 w 625475"/>
              <a:gd name="connsiteY2" fmla="*/ 0 h 803275"/>
              <a:gd name="connsiteX0" fmla="*/ 0 w 625475"/>
              <a:gd name="connsiteY0" fmla="*/ 803275 h 803275"/>
              <a:gd name="connsiteX1" fmla="*/ 55563 w 625475"/>
              <a:gd name="connsiteY1" fmla="*/ 430213 h 803275"/>
              <a:gd name="connsiteX2" fmla="*/ 625475 w 625475"/>
              <a:gd name="connsiteY2" fmla="*/ 0 h 803275"/>
              <a:gd name="connsiteX0" fmla="*/ 0 w 625475"/>
              <a:gd name="connsiteY0" fmla="*/ 803275 h 803275"/>
              <a:gd name="connsiteX1" fmla="*/ 55563 w 625475"/>
              <a:gd name="connsiteY1" fmla="*/ 430213 h 803275"/>
              <a:gd name="connsiteX2" fmla="*/ 625475 w 625475"/>
              <a:gd name="connsiteY2" fmla="*/ 0 h 803275"/>
              <a:gd name="connsiteX0" fmla="*/ 0 w 625475"/>
              <a:gd name="connsiteY0" fmla="*/ 803275 h 803275"/>
              <a:gd name="connsiteX1" fmla="*/ 55563 w 625475"/>
              <a:gd name="connsiteY1" fmla="*/ 430213 h 803275"/>
              <a:gd name="connsiteX2" fmla="*/ 625475 w 625475"/>
              <a:gd name="connsiteY2" fmla="*/ 0 h 80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5475" h="803275">
                <a:moveTo>
                  <a:pt x="0" y="803275"/>
                </a:moveTo>
                <a:cubicBezTo>
                  <a:pt x="3705" y="614362"/>
                  <a:pt x="-4233" y="537105"/>
                  <a:pt x="55563" y="430213"/>
                </a:cubicBezTo>
                <a:cubicBezTo>
                  <a:pt x="115359" y="323321"/>
                  <a:pt x="493713" y="72495"/>
                  <a:pt x="625475" y="0"/>
                </a:cubicBezTo>
              </a:path>
            </a:pathLst>
          </a:custGeom>
          <a:noFill/>
          <a:ln w="3810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フリーフォーム 72"/>
          <p:cNvSpPr/>
          <p:nvPr/>
        </p:nvSpPr>
        <p:spPr>
          <a:xfrm>
            <a:off x="2509444" y="2952751"/>
            <a:ext cx="1476344" cy="1066800"/>
          </a:xfrm>
          <a:custGeom>
            <a:avLst/>
            <a:gdLst>
              <a:gd name="connsiteX0" fmla="*/ 0 w 1393825"/>
              <a:gd name="connsiteY0" fmla="*/ 965200 h 981075"/>
              <a:gd name="connsiteX1" fmla="*/ 22225 w 1393825"/>
              <a:gd name="connsiteY1" fmla="*/ 0 h 981075"/>
              <a:gd name="connsiteX2" fmla="*/ 1117600 w 1393825"/>
              <a:gd name="connsiteY2" fmla="*/ 107950 h 981075"/>
              <a:gd name="connsiteX3" fmla="*/ 1393825 w 1393825"/>
              <a:gd name="connsiteY3" fmla="*/ 492125 h 981075"/>
              <a:gd name="connsiteX4" fmla="*/ 1393825 w 1393825"/>
              <a:gd name="connsiteY4" fmla="*/ 981075 h 981075"/>
              <a:gd name="connsiteX0" fmla="*/ 64911 w 1458736"/>
              <a:gd name="connsiteY0" fmla="*/ 1020655 h 1036530"/>
              <a:gd name="connsiteX1" fmla="*/ 87136 w 1458736"/>
              <a:gd name="connsiteY1" fmla="*/ 55455 h 1036530"/>
              <a:gd name="connsiteX2" fmla="*/ 1182511 w 1458736"/>
              <a:gd name="connsiteY2" fmla="*/ 163405 h 1036530"/>
              <a:gd name="connsiteX3" fmla="*/ 1458736 w 1458736"/>
              <a:gd name="connsiteY3" fmla="*/ 547580 h 1036530"/>
              <a:gd name="connsiteX4" fmla="*/ 1458736 w 1458736"/>
              <a:gd name="connsiteY4" fmla="*/ 1036530 h 1036530"/>
              <a:gd name="connsiteX0" fmla="*/ 64911 w 1458736"/>
              <a:gd name="connsiteY0" fmla="*/ 1029286 h 1045161"/>
              <a:gd name="connsiteX1" fmla="*/ 87136 w 1458736"/>
              <a:gd name="connsiteY1" fmla="*/ 64086 h 1045161"/>
              <a:gd name="connsiteX2" fmla="*/ 1182511 w 1458736"/>
              <a:gd name="connsiteY2" fmla="*/ 172036 h 1045161"/>
              <a:gd name="connsiteX3" fmla="*/ 1458736 w 1458736"/>
              <a:gd name="connsiteY3" fmla="*/ 556211 h 1045161"/>
              <a:gd name="connsiteX4" fmla="*/ 1458736 w 1458736"/>
              <a:gd name="connsiteY4" fmla="*/ 1045161 h 1045161"/>
              <a:gd name="connsiteX0" fmla="*/ 64911 w 1499658"/>
              <a:gd name="connsiteY0" fmla="*/ 1029286 h 1045161"/>
              <a:gd name="connsiteX1" fmla="*/ 87136 w 1499658"/>
              <a:gd name="connsiteY1" fmla="*/ 64086 h 1045161"/>
              <a:gd name="connsiteX2" fmla="*/ 1182511 w 1499658"/>
              <a:gd name="connsiteY2" fmla="*/ 172036 h 1045161"/>
              <a:gd name="connsiteX3" fmla="*/ 1458736 w 1499658"/>
              <a:gd name="connsiteY3" fmla="*/ 556211 h 1045161"/>
              <a:gd name="connsiteX4" fmla="*/ 1458736 w 1499658"/>
              <a:gd name="connsiteY4" fmla="*/ 1045161 h 1045161"/>
              <a:gd name="connsiteX0" fmla="*/ 64911 w 1479196"/>
              <a:gd name="connsiteY0" fmla="*/ 1029286 h 1045161"/>
              <a:gd name="connsiteX1" fmla="*/ 87136 w 1479196"/>
              <a:gd name="connsiteY1" fmla="*/ 64086 h 1045161"/>
              <a:gd name="connsiteX2" fmla="*/ 1182511 w 1479196"/>
              <a:gd name="connsiteY2" fmla="*/ 172036 h 1045161"/>
              <a:gd name="connsiteX3" fmla="*/ 1458736 w 1479196"/>
              <a:gd name="connsiteY3" fmla="*/ 556211 h 1045161"/>
              <a:gd name="connsiteX4" fmla="*/ 1458736 w 1479196"/>
              <a:gd name="connsiteY4" fmla="*/ 1045161 h 1045161"/>
              <a:gd name="connsiteX0" fmla="*/ 64911 w 1511139"/>
              <a:gd name="connsiteY0" fmla="*/ 1029286 h 1032461"/>
              <a:gd name="connsiteX1" fmla="*/ 87136 w 1511139"/>
              <a:gd name="connsiteY1" fmla="*/ 64086 h 1032461"/>
              <a:gd name="connsiteX2" fmla="*/ 1182511 w 1511139"/>
              <a:gd name="connsiteY2" fmla="*/ 172036 h 1032461"/>
              <a:gd name="connsiteX3" fmla="*/ 1458736 w 1511139"/>
              <a:gd name="connsiteY3" fmla="*/ 556211 h 1032461"/>
              <a:gd name="connsiteX4" fmla="*/ 1511124 w 1511139"/>
              <a:gd name="connsiteY4" fmla="*/ 1032461 h 1032461"/>
              <a:gd name="connsiteX0" fmla="*/ 64911 w 1511124"/>
              <a:gd name="connsiteY0" fmla="*/ 1029286 h 1032461"/>
              <a:gd name="connsiteX1" fmla="*/ 87136 w 1511124"/>
              <a:gd name="connsiteY1" fmla="*/ 64086 h 1032461"/>
              <a:gd name="connsiteX2" fmla="*/ 1182511 w 1511124"/>
              <a:gd name="connsiteY2" fmla="*/ 172036 h 1032461"/>
              <a:gd name="connsiteX3" fmla="*/ 1458736 w 1511124"/>
              <a:gd name="connsiteY3" fmla="*/ 556211 h 1032461"/>
              <a:gd name="connsiteX4" fmla="*/ 1511124 w 1511124"/>
              <a:gd name="connsiteY4" fmla="*/ 1032461 h 1032461"/>
              <a:gd name="connsiteX0" fmla="*/ 64911 w 1511124"/>
              <a:gd name="connsiteY0" fmla="*/ 1016864 h 1020039"/>
              <a:gd name="connsiteX1" fmla="*/ 87136 w 1511124"/>
              <a:gd name="connsiteY1" fmla="*/ 51664 h 1020039"/>
              <a:gd name="connsiteX2" fmla="*/ 1182511 w 1511124"/>
              <a:gd name="connsiteY2" fmla="*/ 159614 h 1020039"/>
              <a:gd name="connsiteX3" fmla="*/ 1458736 w 1511124"/>
              <a:gd name="connsiteY3" fmla="*/ 543789 h 1020039"/>
              <a:gd name="connsiteX4" fmla="*/ 1511124 w 1511124"/>
              <a:gd name="connsiteY4" fmla="*/ 1020039 h 1020039"/>
              <a:gd name="connsiteX0" fmla="*/ 62567 w 1508780"/>
              <a:gd name="connsiteY0" fmla="*/ 1010157 h 1013332"/>
              <a:gd name="connsiteX1" fmla="*/ 84792 w 1508780"/>
              <a:gd name="connsiteY1" fmla="*/ 44957 h 1013332"/>
              <a:gd name="connsiteX2" fmla="*/ 1148417 w 1508780"/>
              <a:gd name="connsiteY2" fmla="*/ 183070 h 1013332"/>
              <a:gd name="connsiteX3" fmla="*/ 1456392 w 1508780"/>
              <a:gd name="connsiteY3" fmla="*/ 537082 h 1013332"/>
              <a:gd name="connsiteX4" fmla="*/ 1508780 w 1508780"/>
              <a:gd name="connsiteY4" fmla="*/ 1013332 h 1013332"/>
              <a:gd name="connsiteX0" fmla="*/ 62567 w 1508780"/>
              <a:gd name="connsiteY0" fmla="*/ 1013756 h 1016931"/>
              <a:gd name="connsiteX1" fmla="*/ 84792 w 1508780"/>
              <a:gd name="connsiteY1" fmla="*/ 48556 h 1016931"/>
              <a:gd name="connsiteX2" fmla="*/ 1148417 w 1508780"/>
              <a:gd name="connsiteY2" fmla="*/ 186669 h 1016931"/>
              <a:gd name="connsiteX3" fmla="*/ 1456392 w 1508780"/>
              <a:gd name="connsiteY3" fmla="*/ 540681 h 1016931"/>
              <a:gd name="connsiteX4" fmla="*/ 1508780 w 1508780"/>
              <a:gd name="connsiteY4" fmla="*/ 1016931 h 1016931"/>
              <a:gd name="connsiteX0" fmla="*/ 62567 w 1511049"/>
              <a:gd name="connsiteY0" fmla="*/ 1013756 h 1016931"/>
              <a:gd name="connsiteX1" fmla="*/ 84792 w 1511049"/>
              <a:gd name="connsiteY1" fmla="*/ 48556 h 1016931"/>
              <a:gd name="connsiteX2" fmla="*/ 1148417 w 1511049"/>
              <a:gd name="connsiteY2" fmla="*/ 186669 h 1016931"/>
              <a:gd name="connsiteX3" fmla="*/ 1456392 w 1511049"/>
              <a:gd name="connsiteY3" fmla="*/ 540681 h 1016931"/>
              <a:gd name="connsiteX4" fmla="*/ 1508780 w 1511049"/>
              <a:gd name="connsiteY4" fmla="*/ 1016931 h 1016931"/>
              <a:gd name="connsiteX0" fmla="*/ 62567 w 1509781"/>
              <a:gd name="connsiteY0" fmla="*/ 1013756 h 1016931"/>
              <a:gd name="connsiteX1" fmla="*/ 84792 w 1509781"/>
              <a:gd name="connsiteY1" fmla="*/ 48556 h 1016931"/>
              <a:gd name="connsiteX2" fmla="*/ 1148417 w 1509781"/>
              <a:gd name="connsiteY2" fmla="*/ 186669 h 1016931"/>
              <a:gd name="connsiteX3" fmla="*/ 1456392 w 1509781"/>
              <a:gd name="connsiteY3" fmla="*/ 540681 h 1016931"/>
              <a:gd name="connsiteX4" fmla="*/ 1508780 w 1509781"/>
              <a:gd name="connsiteY4" fmla="*/ 1016931 h 1016931"/>
              <a:gd name="connsiteX0" fmla="*/ 27503 w 1474717"/>
              <a:gd name="connsiteY0" fmla="*/ 995267 h 998442"/>
              <a:gd name="connsiteX1" fmla="*/ 49728 w 1474717"/>
              <a:gd name="connsiteY1" fmla="*/ 30067 h 998442"/>
              <a:gd name="connsiteX2" fmla="*/ 1113353 w 1474717"/>
              <a:gd name="connsiteY2" fmla="*/ 168180 h 998442"/>
              <a:gd name="connsiteX3" fmla="*/ 1421328 w 1474717"/>
              <a:gd name="connsiteY3" fmla="*/ 522192 h 998442"/>
              <a:gd name="connsiteX4" fmla="*/ 1473716 w 1474717"/>
              <a:gd name="connsiteY4" fmla="*/ 998442 h 998442"/>
              <a:gd name="connsiteX0" fmla="*/ 0 w 1447214"/>
              <a:gd name="connsiteY0" fmla="*/ 913904 h 917079"/>
              <a:gd name="connsiteX1" fmla="*/ 107950 w 1447214"/>
              <a:gd name="connsiteY1" fmla="*/ 45542 h 917079"/>
              <a:gd name="connsiteX2" fmla="*/ 1085850 w 1447214"/>
              <a:gd name="connsiteY2" fmla="*/ 86817 h 917079"/>
              <a:gd name="connsiteX3" fmla="*/ 1393825 w 1447214"/>
              <a:gd name="connsiteY3" fmla="*/ 440829 h 917079"/>
              <a:gd name="connsiteX4" fmla="*/ 1446213 w 1447214"/>
              <a:gd name="connsiteY4" fmla="*/ 917079 h 917079"/>
              <a:gd name="connsiteX0" fmla="*/ 2615 w 1478404"/>
              <a:gd name="connsiteY0" fmla="*/ 943861 h 943861"/>
              <a:gd name="connsiteX1" fmla="*/ 139140 w 1478404"/>
              <a:gd name="connsiteY1" fmla="*/ 65974 h 943861"/>
              <a:gd name="connsiteX2" fmla="*/ 1117040 w 1478404"/>
              <a:gd name="connsiteY2" fmla="*/ 107249 h 943861"/>
              <a:gd name="connsiteX3" fmla="*/ 1425015 w 1478404"/>
              <a:gd name="connsiteY3" fmla="*/ 461261 h 943861"/>
              <a:gd name="connsiteX4" fmla="*/ 1477403 w 1478404"/>
              <a:gd name="connsiteY4" fmla="*/ 937511 h 943861"/>
              <a:gd name="connsiteX0" fmla="*/ 4729 w 1480518"/>
              <a:gd name="connsiteY0" fmla="*/ 943861 h 943861"/>
              <a:gd name="connsiteX1" fmla="*/ 141254 w 1480518"/>
              <a:gd name="connsiteY1" fmla="*/ 65974 h 943861"/>
              <a:gd name="connsiteX2" fmla="*/ 1119154 w 1480518"/>
              <a:gd name="connsiteY2" fmla="*/ 107249 h 943861"/>
              <a:gd name="connsiteX3" fmla="*/ 1427129 w 1480518"/>
              <a:gd name="connsiteY3" fmla="*/ 461261 h 943861"/>
              <a:gd name="connsiteX4" fmla="*/ 1479517 w 1480518"/>
              <a:gd name="connsiteY4" fmla="*/ 937511 h 943861"/>
              <a:gd name="connsiteX0" fmla="*/ 6500 w 1482756"/>
              <a:gd name="connsiteY0" fmla="*/ 962278 h 962278"/>
              <a:gd name="connsiteX1" fmla="*/ 143025 w 1482756"/>
              <a:gd name="connsiteY1" fmla="*/ 84391 h 962278"/>
              <a:gd name="connsiteX2" fmla="*/ 1163788 w 1482756"/>
              <a:gd name="connsiteY2" fmla="*/ 79629 h 962278"/>
              <a:gd name="connsiteX3" fmla="*/ 1428900 w 1482756"/>
              <a:gd name="connsiteY3" fmla="*/ 479678 h 962278"/>
              <a:gd name="connsiteX4" fmla="*/ 1481288 w 1482756"/>
              <a:gd name="connsiteY4" fmla="*/ 955928 h 962278"/>
              <a:gd name="connsiteX0" fmla="*/ 6500 w 1482756"/>
              <a:gd name="connsiteY0" fmla="*/ 966296 h 966296"/>
              <a:gd name="connsiteX1" fmla="*/ 143025 w 1482756"/>
              <a:gd name="connsiteY1" fmla="*/ 88409 h 966296"/>
              <a:gd name="connsiteX2" fmla="*/ 1163788 w 1482756"/>
              <a:gd name="connsiteY2" fmla="*/ 83647 h 966296"/>
              <a:gd name="connsiteX3" fmla="*/ 1428900 w 1482756"/>
              <a:gd name="connsiteY3" fmla="*/ 483696 h 966296"/>
              <a:gd name="connsiteX4" fmla="*/ 1481288 w 1482756"/>
              <a:gd name="connsiteY4" fmla="*/ 959946 h 966296"/>
              <a:gd name="connsiteX0" fmla="*/ 0 w 1476256"/>
              <a:gd name="connsiteY0" fmla="*/ 930948 h 930948"/>
              <a:gd name="connsiteX1" fmla="*/ 195262 w 1476256"/>
              <a:gd name="connsiteY1" fmla="*/ 105448 h 930948"/>
              <a:gd name="connsiteX2" fmla="*/ 1157288 w 1476256"/>
              <a:gd name="connsiteY2" fmla="*/ 48299 h 930948"/>
              <a:gd name="connsiteX3" fmla="*/ 1422400 w 1476256"/>
              <a:gd name="connsiteY3" fmla="*/ 448348 h 930948"/>
              <a:gd name="connsiteX4" fmla="*/ 1474788 w 1476256"/>
              <a:gd name="connsiteY4" fmla="*/ 924598 h 930948"/>
              <a:gd name="connsiteX0" fmla="*/ 0 w 1476256"/>
              <a:gd name="connsiteY0" fmla="*/ 911873 h 911873"/>
              <a:gd name="connsiteX1" fmla="*/ 195262 w 1476256"/>
              <a:gd name="connsiteY1" fmla="*/ 86373 h 911873"/>
              <a:gd name="connsiteX2" fmla="*/ 1157288 w 1476256"/>
              <a:gd name="connsiteY2" fmla="*/ 29224 h 911873"/>
              <a:gd name="connsiteX3" fmla="*/ 1422400 w 1476256"/>
              <a:gd name="connsiteY3" fmla="*/ 429273 h 911873"/>
              <a:gd name="connsiteX4" fmla="*/ 1474788 w 1476256"/>
              <a:gd name="connsiteY4" fmla="*/ 905523 h 911873"/>
              <a:gd name="connsiteX0" fmla="*/ 1526 w 1477782"/>
              <a:gd name="connsiteY0" fmla="*/ 960110 h 960110"/>
              <a:gd name="connsiteX1" fmla="*/ 196788 w 1477782"/>
              <a:gd name="connsiteY1" fmla="*/ 134610 h 960110"/>
              <a:gd name="connsiteX2" fmla="*/ 1158814 w 1477782"/>
              <a:gd name="connsiteY2" fmla="*/ 77461 h 960110"/>
              <a:gd name="connsiteX3" fmla="*/ 1423926 w 1477782"/>
              <a:gd name="connsiteY3" fmla="*/ 477510 h 960110"/>
              <a:gd name="connsiteX4" fmla="*/ 1476314 w 1477782"/>
              <a:gd name="connsiteY4" fmla="*/ 953760 h 960110"/>
              <a:gd name="connsiteX0" fmla="*/ 1526 w 1477782"/>
              <a:gd name="connsiteY0" fmla="*/ 991066 h 991066"/>
              <a:gd name="connsiteX1" fmla="*/ 196788 w 1477782"/>
              <a:gd name="connsiteY1" fmla="*/ 165566 h 991066"/>
              <a:gd name="connsiteX2" fmla="*/ 1158814 w 1477782"/>
              <a:gd name="connsiteY2" fmla="*/ 108417 h 991066"/>
              <a:gd name="connsiteX3" fmla="*/ 1423926 w 1477782"/>
              <a:gd name="connsiteY3" fmla="*/ 508466 h 991066"/>
              <a:gd name="connsiteX4" fmla="*/ 1476314 w 1477782"/>
              <a:gd name="connsiteY4" fmla="*/ 984716 h 991066"/>
              <a:gd name="connsiteX0" fmla="*/ 1526 w 1476314"/>
              <a:gd name="connsiteY0" fmla="*/ 989211 h 989211"/>
              <a:gd name="connsiteX1" fmla="*/ 196788 w 1476314"/>
              <a:gd name="connsiteY1" fmla="*/ 163711 h 989211"/>
              <a:gd name="connsiteX2" fmla="*/ 1158814 w 1476314"/>
              <a:gd name="connsiteY2" fmla="*/ 106562 h 989211"/>
              <a:gd name="connsiteX3" fmla="*/ 1476314 w 1476314"/>
              <a:gd name="connsiteY3" fmla="*/ 982861 h 989211"/>
              <a:gd name="connsiteX0" fmla="*/ 1526 w 1476344"/>
              <a:gd name="connsiteY0" fmla="*/ 989211 h 989211"/>
              <a:gd name="connsiteX1" fmla="*/ 196788 w 1476344"/>
              <a:gd name="connsiteY1" fmla="*/ 163711 h 989211"/>
              <a:gd name="connsiteX2" fmla="*/ 1158814 w 1476344"/>
              <a:gd name="connsiteY2" fmla="*/ 106562 h 989211"/>
              <a:gd name="connsiteX3" fmla="*/ 1476314 w 1476344"/>
              <a:gd name="connsiteY3" fmla="*/ 982861 h 989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6344" h="989211">
                <a:moveTo>
                  <a:pt x="1526" y="989211"/>
                </a:moveTo>
                <a:cubicBezTo>
                  <a:pt x="4171" y="823053"/>
                  <a:pt x="-38956" y="387019"/>
                  <a:pt x="196788" y="163711"/>
                </a:cubicBezTo>
                <a:cubicBezTo>
                  <a:pt x="432532" y="-59597"/>
                  <a:pt x="945560" y="-29963"/>
                  <a:pt x="1158814" y="106562"/>
                </a:cubicBezTo>
                <a:cubicBezTo>
                  <a:pt x="1372068" y="243087"/>
                  <a:pt x="1478431" y="681237"/>
                  <a:pt x="1476314" y="982861"/>
                </a:cubicBezTo>
              </a:path>
            </a:pathLst>
          </a:custGeom>
          <a:noFill/>
          <a:ln w="38100" cap="rnd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8" name="グループ化 87"/>
          <p:cNvGrpSpPr/>
          <p:nvPr/>
        </p:nvGrpSpPr>
        <p:grpSpPr>
          <a:xfrm>
            <a:off x="2471225" y="3076566"/>
            <a:ext cx="1559039" cy="975856"/>
            <a:chOff x="2585981" y="3076566"/>
            <a:chExt cx="1559039" cy="975856"/>
          </a:xfrm>
        </p:grpSpPr>
        <p:sp>
          <p:nvSpPr>
            <p:cNvPr id="76" name="円/楕円 75"/>
            <p:cNvSpPr>
              <a:spLocks/>
            </p:cNvSpPr>
            <p:nvPr/>
          </p:nvSpPr>
          <p:spPr>
            <a:xfrm>
              <a:off x="3794120" y="3076566"/>
              <a:ext cx="81019" cy="810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円/楕円 76"/>
            <p:cNvSpPr>
              <a:spLocks/>
            </p:cNvSpPr>
            <p:nvPr/>
          </p:nvSpPr>
          <p:spPr>
            <a:xfrm>
              <a:off x="3894116" y="3209934"/>
              <a:ext cx="81019" cy="810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円/楕円 77"/>
            <p:cNvSpPr>
              <a:spLocks/>
            </p:cNvSpPr>
            <p:nvPr/>
          </p:nvSpPr>
          <p:spPr>
            <a:xfrm>
              <a:off x="3949641" y="3338514"/>
              <a:ext cx="81019" cy="810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円/楕円 78"/>
            <p:cNvSpPr>
              <a:spLocks/>
            </p:cNvSpPr>
            <p:nvPr/>
          </p:nvSpPr>
          <p:spPr>
            <a:xfrm>
              <a:off x="3992493" y="3487738"/>
              <a:ext cx="81019" cy="810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円/楕円 79"/>
            <p:cNvSpPr>
              <a:spLocks/>
            </p:cNvSpPr>
            <p:nvPr/>
          </p:nvSpPr>
          <p:spPr>
            <a:xfrm>
              <a:off x="4064001" y="3971397"/>
              <a:ext cx="81019" cy="810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円/楕円 82"/>
            <p:cNvSpPr>
              <a:spLocks/>
            </p:cNvSpPr>
            <p:nvPr/>
          </p:nvSpPr>
          <p:spPr>
            <a:xfrm>
              <a:off x="2585981" y="3971397"/>
              <a:ext cx="81019" cy="810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円/楕円 83"/>
            <p:cNvSpPr>
              <a:spLocks/>
            </p:cNvSpPr>
            <p:nvPr/>
          </p:nvSpPr>
          <p:spPr>
            <a:xfrm>
              <a:off x="2741557" y="3136910"/>
              <a:ext cx="81019" cy="810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7" name="グループ化 86"/>
          <p:cNvGrpSpPr/>
          <p:nvPr/>
        </p:nvGrpSpPr>
        <p:grpSpPr>
          <a:xfrm>
            <a:off x="3323717" y="2984510"/>
            <a:ext cx="854702" cy="1067912"/>
            <a:chOff x="3438473" y="2984510"/>
            <a:chExt cx="854702" cy="1067912"/>
          </a:xfrm>
        </p:grpSpPr>
        <p:sp>
          <p:nvSpPr>
            <p:cNvPr id="67" name="円/楕円 66"/>
            <p:cNvSpPr>
              <a:spLocks/>
            </p:cNvSpPr>
            <p:nvPr/>
          </p:nvSpPr>
          <p:spPr>
            <a:xfrm>
              <a:off x="4212156" y="3348722"/>
              <a:ext cx="81019" cy="810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円/楕円 73"/>
            <p:cNvSpPr>
              <a:spLocks/>
            </p:cNvSpPr>
            <p:nvPr/>
          </p:nvSpPr>
          <p:spPr>
            <a:xfrm>
              <a:off x="4212156" y="3178174"/>
              <a:ext cx="81019" cy="810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円/楕円 74"/>
            <p:cNvSpPr>
              <a:spLocks/>
            </p:cNvSpPr>
            <p:nvPr/>
          </p:nvSpPr>
          <p:spPr>
            <a:xfrm>
              <a:off x="4212156" y="2984510"/>
              <a:ext cx="81019" cy="810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円/楕円 80"/>
            <p:cNvSpPr>
              <a:spLocks/>
            </p:cNvSpPr>
            <p:nvPr/>
          </p:nvSpPr>
          <p:spPr>
            <a:xfrm>
              <a:off x="3438473" y="3971397"/>
              <a:ext cx="81019" cy="810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円/楕円 81"/>
            <p:cNvSpPr>
              <a:spLocks/>
            </p:cNvSpPr>
            <p:nvPr/>
          </p:nvSpPr>
          <p:spPr>
            <a:xfrm>
              <a:off x="3576581" y="3971397"/>
              <a:ext cx="81019" cy="810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円/楕円 84"/>
            <p:cNvSpPr>
              <a:spLocks/>
            </p:cNvSpPr>
            <p:nvPr/>
          </p:nvSpPr>
          <p:spPr>
            <a:xfrm>
              <a:off x="3478191" y="3563946"/>
              <a:ext cx="81019" cy="810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円/楕円 85"/>
            <p:cNvSpPr>
              <a:spLocks/>
            </p:cNvSpPr>
            <p:nvPr/>
          </p:nvSpPr>
          <p:spPr>
            <a:xfrm>
              <a:off x="3621063" y="3624197"/>
              <a:ext cx="81019" cy="8102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3" name="グループ化 92"/>
          <p:cNvGrpSpPr/>
          <p:nvPr/>
        </p:nvGrpSpPr>
        <p:grpSpPr>
          <a:xfrm>
            <a:off x="1743675" y="2381247"/>
            <a:ext cx="3006729" cy="2042475"/>
            <a:chOff x="1858431" y="2381247"/>
            <a:chExt cx="3006729" cy="2042475"/>
          </a:xfrm>
        </p:grpSpPr>
        <p:sp>
          <p:nvSpPr>
            <p:cNvPr id="89" name="テキスト ボックス 88"/>
            <p:cNvSpPr txBox="1"/>
            <p:nvPr/>
          </p:nvSpPr>
          <p:spPr>
            <a:xfrm>
              <a:off x="3091269" y="4085168"/>
              <a:ext cx="540000" cy="338554"/>
            </a:xfrm>
            <a:prstGeom prst="rect">
              <a:avLst/>
            </a:prstGeom>
            <a:solidFill>
              <a:srgbClr val="B4D96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latin typeface="+mj-lt"/>
                  <a:cs typeface="Arial" pitchFamily="34" charset="0"/>
                </a:rPr>
                <a:t>8</a:t>
              </a:r>
              <a:endParaRPr kumimoji="1" lang="ja-JP" altLang="en-US" sz="1600" dirty="0" smtClean="0">
                <a:latin typeface="+mj-lt"/>
                <a:cs typeface="Arial" pitchFamily="34" charset="0"/>
              </a:endParaRPr>
            </a:p>
          </p:txBody>
        </p:sp>
        <p:sp>
          <p:nvSpPr>
            <p:cNvPr id="90" name="テキスト ボックス 89"/>
            <p:cNvSpPr txBox="1"/>
            <p:nvPr/>
          </p:nvSpPr>
          <p:spPr>
            <a:xfrm>
              <a:off x="3091269" y="2381247"/>
              <a:ext cx="540000" cy="338554"/>
            </a:xfrm>
            <a:prstGeom prst="rect">
              <a:avLst/>
            </a:prstGeom>
            <a:solidFill>
              <a:srgbClr val="B4D96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dirty="0">
                  <a:latin typeface="+mj-lt"/>
                  <a:cs typeface="Arial" pitchFamily="34" charset="0"/>
                </a:rPr>
                <a:t>1</a:t>
              </a:r>
              <a:endParaRPr kumimoji="1" lang="ja-JP" altLang="en-US" sz="1600" dirty="0" smtClean="0">
                <a:latin typeface="+mj-lt"/>
                <a:cs typeface="Arial" pitchFamily="34" charset="0"/>
              </a:endParaRPr>
            </a:p>
          </p:txBody>
        </p:sp>
        <p:sp>
          <p:nvSpPr>
            <p:cNvPr id="91" name="テキスト ボックス 90"/>
            <p:cNvSpPr txBox="1"/>
            <p:nvPr/>
          </p:nvSpPr>
          <p:spPr>
            <a:xfrm>
              <a:off x="1858431" y="3220620"/>
              <a:ext cx="540000" cy="338554"/>
            </a:xfrm>
            <a:prstGeom prst="rect">
              <a:avLst/>
            </a:prstGeom>
            <a:solidFill>
              <a:srgbClr val="B4D96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dirty="0">
                  <a:latin typeface="+mj-lt"/>
                  <a:cs typeface="Arial" pitchFamily="34" charset="0"/>
                </a:rPr>
                <a:t>1</a:t>
              </a:r>
              <a:endParaRPr kumimoji="1" lang="ja-JP" altLang="en-US" sz="1600" dirty="0" smtClean="0">
                <a:latin typeface="+mj-lt"/>
                <a:cs typeface="Arial" pitchFamily="34" charset="0"/>
              </a:endParaRPr>
            </a:p>
          </p:txBody>
        </p:sp>
        <p:sp>
          <p:nvSpPr>
            <p:cNvPr id="92" name="テキスト ボックス 91"/>
            <p:cNvSpPr txBox="1"/>
            <p:nvPr/>
          </p:nvSpPr>
          <p:spPr>
            <a:xfrm>
              <a:off x="4325160" y="3220620"/>
              <a:ext cx="540000" cy="338554"/>
            </a:xfrm>
            <a:prstGeom prst="rect">
              <a:avLst/>
            </a:prstGeom>
            <a:solidFill>
              <a:srgbClr val="B4D96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dirty="0">
                  <a:latin typeface="+mj-lt"/>
                  <a:cs typeface="Arial" pitchFamily="34" charset="0"/>
                </a:rPr>
                <a:t>4</a:t>
              </a:r>
              <a:endParaRPr kumimoji="1" lang="ja-JP" altLang="en-US" sz="1600" dirty="0" smtClean="0">
                <a:latin typeface="+mj-lt"/>
                <a:cs typeface="Arial" pitchFamily="34" charset="0"/>
              </a:endParaRPr>
            </a:p>
          </p:txBody>
        </p:sp>
      </p:grpSp>
      <p:pic>
        <p:nvPicPr>
          <p:cNvPr id="97" name="4sided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2.019" end="2459.4592"/>
                </p14:media>
              </p:ext>
            </p:extLst>
          </p:nvPr>
        </p:nvPicPr>
        <p:blipFill rotWithShape="1">
          <a:blip r:embed="rId5"/>
          <a:srcRect t="3242" b="15751"/>
          <a:stretch>
            <a:fillRect/>
          </a:stretch>
        </p:blipFill>
        <p:spPr>
          <a:xfrm>
            <a:off x="7200900" y="2117134"/>
            <a:ext cx="1646250" cy="1483599"/>
          </a:xfrm>
          <a:prstGeom prst="rect">
            <a:avLst/>
          </a:prstGeom>
        </p:spPr>
      </p:pic>
      <p:pic>
        <p:nvPicPr>
          <p:cNvPr id="98" name="3sided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343.4022" end="1259.1416"/>
                </p14:media>
              </p:ext>
            </p:extLst>
          </p:nvPr>
        </p:nvPicPr>
        <p:blipFill rotWithShape="1">
          <a:blip r:embed="rId6"/>
          <a:srcRect t="3242" b="15751"/>
          <a:stretch>
            <a:fillRect/>
          </a:stretch>
        </p:blipFill>
        <p:spPr>
          <a:xfrm>
            <a:off x="7200900" y="3607517"/>
            <a:ext cx="1646250" cy="148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0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68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397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repeatCount="indefinite" fill="hold" display="0">
                  <p:stCondLst>
                    <p:cond delay="indefinite"/>
                  </p:stCondLst>
                </p:cTn>
                <p:tgtEl>
                  <p:spTgt spid="97"/>
                </p:tgtEl>
              </p:cMediaNode>
            </p:video>
            <p:video>
              <p:cMediaNode vol="8000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98"/>
                </p:tgtEl>
              </p:cMediaNode>
            </p:video>
          </p:childTnLst>
        </p:cTn>
      </p:par>
    </p:tnLst>
    <p:bldLst>
      <p:bldP spid="18" grpId="0" animBg="1"/>
      <p:bldP spid="69" grpId="0" animBg="1"/>
      <p:bldP spid="70" grpId="0" animBg="1"/>
      <p:bldP spid="32" grpId="0" animBg="1"/>
      <p:bldP spid="49" grpId="0" animBg="1"/>
      <p:bldP spid="7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</a:t>
            </a:r>
            <a:r>
              <a:rPr kumimoji="1" lang="en-US" altLang="ja-JP" dirty="0" smtClean="0"/>
              <a:t>urve network representation</a:t>
            </a:r>
            <a:endParaRPr kumimoji="1" lang="ja-JP" altLang="en-US" dirty="0"/>
          </a:p>
        </p:txBody>
      </p:sp>
      <p:grpSp>
        <p:nvGrpSpPr>
          <p:cNvPr id="172" name="グループ化 171"/>
          <p:cNvGrpSpPr/>
          <p:nvPr/>
        </p:nvGrpSpPr>
        <p:grpSpPr>
          <a:xfrm>
            <a:off x="1033944" y="1206757"/>
            <a:ext cx="2691168" cy="2098097"/>
            <a:chOff x="1659466" y="491066"/>
            <a:chExt cx="5862744" cy="4570732"/>
          </a:xfrm>
        </p:grpSpPr>
        <p:sp>
          <p:nvSpPr>
            <p:cNvPr id="173" name="フリーフォーム 172"/>
            <p:cNvSpPr/>
            <p:nvPr/>
          </p:nvSpPr>
          <p:spPr>
            <a:xfrm>
              <a:off x="5621866" y="508001"/>
              <a:ext cx="1900344" cy="4553797"/>
            </a:xfrm>
            <a:custGeom>
              <a:avLst/>
              <a:gdLst>
                <a:gd name="connsiteX0" fmla="*/ 0 w 1263650"/>
                <a:gd name="connsiteY0" fmla="*/ 31750 h 4648200"/>
                <a:gd name="connsiteX1" fmla="*/ 374650 w 1263650"/>
                <a:gd name="connsiteY1" fmla="*/ 927100 h 4648200"/>
                <a:gd name="connsiteX2" fmla="*/ 565150 w 1263650"/>
                <a:gd name="connsiteY2" fmla="*/ 1778000 h 4648200"/>
                <a:gd name="connsiteX3" fmla="*/ 628650 w 1263650"/>
                <a:gd name="connsiteY3" fmla="*/ 2190750 h 4648200"/>
                <a:gd name="connsiteX4" fmla="*/ 641350 w 1263650"/>
                <a:gd name="connsiteY4" fmla="*/ 2590800 h 4648200"/>
                <a:gd name="connsiteX5" fmla="*/ 615950 w 1263650"/>
                <a:gd name="connsiteY5" fmla="*/ 3422650 h 4648200"/>
                <a:gd name="connsiteX6" fmla="*/ 539750 w 1263650"/>
                <a:gd name="connsiteY6" fmla="*/ 4051300 h 4648200"/>
                <a:gd name="connsiteX7" fmla="*/ 387350 w 1263650"/>
                <a:gd name="connsiteY7" fmla="*/ 4629150 h 4648200"/>
                <a:gd name="connsiteX8" fmla="*/ 1263650 w 1263650"/>
                <a:gd name="connsiteY8" fmla="*/ 4648200 h 4648200"/>
                <a:gd name="connsiteX9" fmla="*/ 1130300 w 1263650"/>
                <a:gd name="connsiteY9" fmla="*/ 0 h 4648200"/>
                <a:gd name="connsiteX10" fmla="*/ 0 w 1263650"/>
                <a:gd name="connsiteY10" fmla="*/ 31750 h 4648200"/>
                <a:gd name="connsiteX0" fmla="*/ 0 w 1485900"/>
                <a:gd name="connsiteY0" fmla="*/ 0 h 4616450"/>
                <a:gd name="connsiteX1" fmla="*/ 374650 w 1485900"/>
                <a:gd name="connsiteY1" fmla="*/ 895350 h 4616450"/>
                <a:gd name="connsiteX2" fmla="*/ 565150 w 1485900"/>
                <a:gd name="connsiteY2" fmla="*/ 1746250 h 4616450"/>
                <a:gd name="connsiteX3" fmla="*/ 628650 w 1485900"/>
                <a:gd name="connsiteY3" fmla="*/ 2159000 h 4616450"/>
                <a:gd name="connsiteX4" fmla="*/ 641350 w 1485900"/>
                <a:gd name="connsiteY4" fmla="*/ 2559050 h 4616450"/>
                <a:gd name="connsiteX5" fmla="*/ 615950 w 1485900"/>
                <a:gd name="connsiteY5" fmla="*/ 3390900 h 4616450"/>
                <a:gd name="connsiteX6" fmla="*/ 539750 w 1485900"/>
                <a:gd name="connsiteY6" fmla="*/ 4019550 h 4616450"/>
                <a:gd name="connsiteX7" fmla="*/ 387350 w 1485900"/>
                <a:gd name="connsiteY7" fmla="*/ 4597400 h 4616450"/>
                <a:gd name="connsiteX8" fmla="*/ 1263650 w 1485900"/>
                <a:gd name="connsiteY8" fmla="*/ 4616450 h 4616450"/>
                <a:gd name="connsiteX9" fmla="*/ 1485900 w 1485900"/>
                <a:gd name="connsiteY9" fmla="*/ 10583 h 4616450"/>
                <a:gd name="connsiteX10" fmla="*/ 0 w 1485900"/>
                <a:gd name="connsiteY10" fmla="*/ 0 h 4616450"/>
                <a:gd name="connsiteX0" fmla="*/ 0 w 1593850"/>
                <a:gd name="connsiteY0" fmla="*/ 0 h 4656949"/>
                <a:gd name="connsiteX1" fmla="*/ 374650 w 1593850"/>
                <a:gd name="connsiteY1" fmla="*/ 895350 h 4656949"/>
                <a:gd name="connsiteX2" fmla="*/ 565150 w 1593850"/>
                <a:gd name="connsiteY2" fmla="*/ 1746250 h 4656949"/>
                <a:gd name="connsiteX3" fmla="*/ 628650 w 1593850"/>
                <a:gd name="connsiteY3" fmla="*/ 2159000 h 4656949"/>
                <a:gd name="connsiteX4" fmla="*/ 641350 w 1593850"/>
                <a:gd name="connsiteY4" fmla="*/ 2559050 h 4656949"/>
                <a:gd name="connsiteX5" fmla="*/ 615950 w 1593850"/>
                <a:gd name="connsiteY5" fmla="*/ 3390900 h 4656949"/>
                <a:gd name="connsiteX6" fmla="*/ 539750 w 1593850"/>
                <a:gd name="connsiteY6" fmla="*/ 4019550 h 4656949"/>
                <a:gd name="connsiteX7" fmla="*/ 387350 w 1593850"/>
                <a:gd name="connsiteY7" fmla="*/ 4597400 h 4656949"/>
                <a:gd name="connsiteX8" fmla="*/ 1593850 w 1593850"/>
                <a:gd name="connsiteY8" fmla="*/ 4650317 h 4656949"/>
                <a:gd name="connsiteX9" fmla="*/ 1485900 w 1593850"/>
                <a:gd name="connsiteY9" fmla="*/ 10583 h 4656949"/>
                <a:gd name="connsiteX10" fmla="*/ 0 w 1593850"/>
                <a:gd name="connsiteY10" fmla="*/ 0 h 4656949"/>
                <a:gd name="connsiteX0" fmla="*/ 0 w 1593850"/>
                <a:gd name="connsiteY0" fmla="*/ 0 h 4656949"/>
                <a:gd name="connsiteX1" fmla="*/ 374650 w 1593850"/>
                <a:gd name="connsiteY1" fmla="*/ 895350 h 4656949"/>
                <a:gd name="connsiteX2" fmla="*/ 565150 w 1593850"/>
                <a:gd name="connsiteY2" fmla="*/ 1746250 h 4656949"/>
                <a:gd name="connsiteX3" fmla="*/ 628650 w 1593850"/>
                <a:gd name="connsiteY3" fmla="*/ 2159000 h 4656949"/>
                <a:gd name="connsiteX4" fmla="*/ 641350 w 1593850"/>
                <a:gd name="connsiteY4" fmla="*/ 2559050 h 4656949"/>
                <a:gd name="connsiteX5" fmla="*/ 615950 w 1593850"/>
                <a:gd name="connsiteY5" fmla="*/ 3390900 h 4656949"/>
                <a:gd name="connsiteX6" fmla="*/ 539750 w 1593850"/>
                <a:gd name="connsiteY6" fmla="*/ 4019550 h 4656949"/>
                <a:gd name="connsiteX7" fmla="*/ 387350 w 1593850"/>
                <a:gd name="connsiteY7" fmla="*/ 4597400 h 4656949"/>
                <a:gd name="connsiteX8" fmla="*/ 1593850 w 1593850"/>
                <a:gd name="connsiteY8" fmla="*/ 4650317 h 4656949"/>
                <a:gd name="connsiteX9" fmla="*/ 1485900 w 1593850"/>
                <a:gd name="connsiteY9" fmla="*/ 10583 h 4656949"/>
                <a:gd name="connsiteX10" fmla="*/ 0 w 1593850"/>
                <a:gd name="connsiteY10" fmla="*/ 0 h 4656949"/>
                <a:gd name="connsiteX0" fmla="*/ 0 w 1593850"/>
                <a:gd name="connsiteY0" fmla="*/ 0 h 4650317"/>
                <a:gd name="connsiteX1" fmla="*/ 374650 w 1593850"/>
                <a:gd name="connsiteY1" fmla="*/ 895350 h 4650317"/>
                <a:gd name="connsiteX2" fmla="*/ 565150 w 1593850"/>
                <a:gd name="connsiteY2" fmla="*/ 1746250 h 4650317"/>
                <a:gd name="connsiteX3" fmla="*/ 628650 w 1593850"/>
                <a:gd name="connsiteY3" fmla="*/ 2159000 h 4650317"/>
                <a:gd name="connsiteX4" fmla="*/ 641350 w 1593850"/>
                <a:gd name="connsiteY4" fmla="*/ 2559050 h 4650317"/>
                <a:gd name="connsiteX5" fmla="*/ 615950 w 1593850"/>
                <a:gd name="connsiteY5" fmla="*/ 3390900 h 4650317"/>
                <a:gd name="connsiteX6" fmla="*/ 539750 w 1593850"/>
                <a:gd name="connsiteY6" fmla="*/ 4019550 h 4650317"/>
                <a:gd name="connsiteX7" fmla="*/ 387350 w 1593850"/>
                <a:gd name="connsiteY7" fmla="*/ 4597400 h 4650317"/>
                <a:gd name="connsiteX8" fmla="*/ 1593850 w 1593850"/>
                <a:gd name="connsiteY8" fmla="*/ 4650317 h 4650317"/>
                <a:gd name="connsiteX9" fmla="*/ 1485900 w 1593850"/>
                <a:gd name="connsiteY9" fmla="*/ 10583 h 4650317"/>
                <a:gd name="connsiteX10" fmla="*/ 0 w 1593850"/>
                <a:gd name="connsiteY10" fmla="*/ 0 h 4650317"/>
                <a:gd name="connsiteX0" fmla="*/ 0 w 1593850"/>
                <a:gd name="connsiteY0" fmla="*/ 0 h 4650317"/>
                <a:gd name="connsiteX1" fmla="*/ 374650 w 1593850"/>
                <a:gd name="connsiteY1" fmla="*/ 895350 h 4650317"/>
                <a:gd name="connsiteX2" fmla="*/ 565150 w 1593850"/>
                <a:gd name="connsiteY2" fmla="*/ 1746250 h 4650317"/>
                <a:gd name="connsiteX3" fmla="*/ 628650 w 1593850"/>
                <a:gd name="connsiteY3" fmla="*/ 2159000 h 4650317"/>
                <a:gd name="connsiteX4" fmla="*/ 641350 w 1593850"/>
                <a:gd name="connsiteY4" fmla="*/ 2559050 h 4650317"/>
                <a:gd name="connsiteX5" fmla="*/ 615950 w 1593850"/>
                <a:gd name="connsiteY5" fmla="*/ 3390900 h 4650317"/>
                <a:gd name="connsiteX6" fmla="*/ 539750 w 1593850"/>
                <a:gd name="connsiteY6" fmla="*/ 4019550 h 4650317"/>
                <a:gd name="connsiteX7" fmla="*/ 387350 w 1593850"/>
                <a:gd name="connsiteY7" fmla="*/ 4597400 h 4650317"/>
                <a:gd name="connsiteX8" fmla="*/ 1593850 w 1593850"/>
                <a:gd name="connsiteY8" fmla="*/ 4650317 h 4650317"/>
                <a:gd name="connsiteX9" fmla="*/ 1485900 w 1593850"/>
                <a:gd name="connsiteY9" fmla="*/ 10583 h 4650317"/>
                <a:gd name="connsiteX10" fmla="*/ 0 w 1593850"/>
                <a:gd name="connsiteY10" fmla="*/ 0 h 4650317"/>
                <a:gd name="connsiteX0" fmla="*/ 0 w 1593850"/>
                <a:gd name="connsiteY0" fmla="*/ 0 h 4650317"/>
                <a:gd name="connsiteX1" fmla="*/ 374650 w 1593850"/>
                <a:gd name="connsiteY1" fmla="*/ 895350 h 4650317"/>
                <a:gd name="connsiteX2" fmla="*/ 565150 w 1593850"/>
                <a:gd name="connsiteY2" fmla="*/ 1746250 h 4650317"/>
                <a:gd name="connsiteX3" fmla="*/ 628650 w 1593850"/>
                <a:gd name="connsiteY3" fmla="*/ 2159000 h 4650317"/>
                <a:gd name="connsiteX4" fmla="*/ 641350 w 1593850"/>
                <a:gd name="connsiteY4" fmla="*/ 2559050 h 4650317"/>
                <a:gd name="connsiteX5" fmla="*/ 615950 w 1593850"/>
                <a:gd name="connsiteY5" fmla="*/ 3390900 h 4650317"/>
                <a:gd name="connsiteX6" fmla="*/ 539750 w 1593850"/>
                <a:gd name="connsiteY6" fmla="*/ 4019550 h 4650317"/>
                <a:gd name="connsiteX7" fmla="*/ 387350 w 1593850"/>
                <a:gd name="connsiteY7" fmla="*/ 4597400 h 4650317"/>
                <a:gd name="connsiteX8" fmla="*/ 1593850 w 1593850"/>
                <a:gd name="connsiteY8" fmla="*/ 4650317 h 4650317"/>
                <a:gd name="connsiteX9" fmla="*/ 1485900 w 1593850"/>
                <a:gd name="connsiteY9" fmla="*/ 10583 h 4650317"/>
                <a:gd name="connsiteX10" fmla="*/ 0 w 1593850"/>
                <a:gd name="connsiteY10" fmla="*/ 0 h 4650317"/>
                <a:gd name="connsiteX0" fmla="*/ 0 w 1578610"/>
                <a:gd name="connsiteY0" fmla="*/ 0 h 4604597"/>
                <a:gd name="connsiteX1" fmla="*/ 374650 w 1578610"/>
                <a:gd name="connsiteY1" fmla="*/ 895350 h 4604597"/>
                <a:gd name="connsiteX2" fmla="*/ 565150 w 1578610"/>
                <a:gd name="connsiteY2" fmla="*/ 1746250 h 4604597"/>
                <a:gd name="connsiteX3" fmla="*/ 628650 w 1578610"/>
                <a:gd name="connsiteY3" fmla="*/ 2159000 h 4604597"/>
                <a:gd name="connsiteX4" fmla="*/ 641350 w 1578610"/>
                <a:gd name="connsiteY4" fmla="*/ 2559050 h 4604597"/>
                <a:gd name="connsiteX5" fmla="*/ 615950 w 1578610"/>
                <a:gd name="connsiteY5" fmla="*/ 3390900 h 4604597"/>
                <a:gd name="connsiteX6" fmla="*/ 539750 w 1578610"/>
                <a:gd name="connsiteY6" fmla="*/ 4019550 h 4604597"/>
                <a:gd name="connsiteX7" fmla="*/ 387350 w 1578610"/>
                <a:gd name="connsiteY7" fmla="*/ 4597400 h 4604597"/>
                <a:gd name="connsiteX8" fmla="*/ 1578610 w 1578610"/>
                <a:gd name="connsiteY8" fmla="*/ 4604597 h 4604597"/>
                <a:gd name="connsiteX9" fmla="*/ 1485900 w 1578610"/>
                <a:gd name="connsiteY9" fmla="*/ 10583 h 4604597"/>
                <a:gd name="connsiteX10" fmla="*/ 0 w 1578610"/>
                <a:gd name="connsiteY10" fmla="*/ 0 h 4604597"/>
                <a:gd name="connsiteX0" fmla="*/ 0 w 1578610"/>
                <a:gd name="connsiteY0" fmla="*/ 0 h 4604597"/>
                <a:gd name="connsiteX1" fmla="*/ 374650 w 1578610"/>
                <a:gd name="connsiteY1" fmla="*/ 895350 h 4604597"/>
                <a:gd name="connsiteX2" fmla="*/ 565150 w 1578610"/>
                <a:gd name="connsiteY2" fmla="*/ 1746250 h 4604597"/>
                <a:gd name="connsiteX3" fmla="*/ 628650 w 1578610"/>
                <a:gd name="connsiteY3" fmla="*/ 2159000 h 4604597"/>
                <a:gd name="connsiteX4" fmla="*/ 641350 w 1578610"/>
                <a:gd name="connsiteY4" fmla="*/ 2559050 h 4604597"/>
                <a:gd name="connsiteX5" fmla="*/ 615950 w 1578610"/>
                <a:gd name="connsiteY5" fmla="*/ 3390900 h 4604597"/>
                <a:gd name="connsiteX6" fmla="*/ 539750 w 1578610"/>
                <a:gd name="connsiteY6" fmla="*/ 4019550 h 4604597"/>
                <a:gd name="connsiteX7" fmla="*/ 387350 w 1578610"/>
                <a:gd name="connsiteY7" fmla="*/ 4597400 h 4604597"/>
                <a:gd name="connsiteX8" fmla="*/ 1578610 w 1578610"/>
                <a:gd name="connsiteY8" fmla="*/ 4604597 h 4604597"/>
                <a:gd name="connsiteX9" fmla="*/ 1485900 w 1578610"/>
                <a:gd name="connsiteY9" fmla="*/ 10583 h 4604597"/>
                <a:gd name="connsiteX10" fmla="*/ 0 w 1578610"/>
                <a:gd name="connsiteY10" fmla="*/ 0 h 4604597"/>
                <a:gd name="connsiteX0" fmla="*/ 0 w 1960034"/>
                <a:gd name="connsiteY0" fmla="*/ 0 h 4604597"/>
                <a:gd name="connsiteX1" fmla="*/ 374650 w 1960034"/>
                <a:gd name="connsiteY1" fmla="*/ 895350 h 4604597"/>
                <a:gd name="connsiteX2" fmla="*/ 565150 w 1960034"/>
                <a:gd name="connsiteY2" fmla="*/ 1746250 h 4604597"/>
                <a:gd name="connsiteX3" fmla="*/ 628650 w 1960034"/>
                <a:gd name="connsiteY3" fmla="*/ 2159000 h 4604597"/>
                <a:gd name="connsiteX4" fmla="*/ 641350 w 1960034"/>
                <a:gd name="connsiteY4" fmla="*/ 2559050 h 4604597"/>
                <a:gd name="connsiteX5" fmla="*/ 615950 w 1960034"/>
                <a:gd name="connsiteY5" fmla="*/ 3390900 h 4604597"/>
                <a:gd name="connsiteX6" fmla="*/ 539750 w 1960034"/>
                <a:gd name="connsiteY6" fmla="*/ 4019550 h 4604597"/>
                <a:gd name="connsiteX7" fmla="*/ 387350 w 1960034"/>
                <a:gd name="connsiteY7" fmla="*/ 4597400 h 4604597"/>
                <a:gd name="connsiteX8" fmla="*/ 1578610 w 1960034"/>
                <a:gd name="connsiteY8" fmla="*/ 4604597 h 4604597"/>
                <a:gd name="connsiteX9" fmla="*/ 1960034 w 1960034"/>
                <a:gd name="connsiteY9" fmla="*/ 27517 h 4604597"/>
                <a:gd name="connsiteX10" fmla="*/ 0 w 1960034"/>
                <a:gd name="connsiteY10" fmla="*/ 0 h 4604597"/>
                <a:gd name="connsiteX0" fmla="*/ 0 w 1951567"/>
                <a:gd name="connsiteY0" fmla="*/ 0 h 4604597"/>
                <a:gd name="connsiteX1" fmla="*/ 374650 w 1951567"/>
                <a:gd name="connsiteY1" fmla="*/ 895350 h 4604597"/>
                <a:gd name="connsiteX2" fmla="*/ 565150 w 1951567"/>
                <a:gd name="connsiteY2" fmla="*/ 1746250 h 4604597"/>
                <a:gd name="connsiteX3" fmla="*/ 628650 w 1951567"/>
                <a:gd name="connsiteY3" fmla="*/ 2159000 h 4604597"/>
                <a:gd name="connsiteX4" fmla="*/ 641350 w 1951567"/>
                <a:gd name="connsiteY4" fmla="*/ 2559050 h 4604597"/>
                <a:gd name="connsiteX5" fmla="*/ 615950 w 1951567"/>
                <a:gd name="connsiteY5" fmla="*/ 3390900 h 4604597"/>
                <a:gd name="connsiteX6" fmla="*/ 539750 w 1951567"/>
                <a:gd name="connsiteY6" fmla="*/ 4019550 h 4604597"/>
                <a:gd name="connsiteX7" fmla="*/ 387350 w 1951567"/>
                <a:gd name="connsiteY7" fmla="*/ 4597400 h 4604597"/>
                <a:gd name="connsiteX8" fmla="*/ 1578610 w 1951567"/>
                <a:gd name="connsiteY8" fmla="*/ 4604597 h 4604597"/>
                <a:gd name="connsiteX9" fmla="*/ 1951567 w 1951567"/>
                <a:gd name="connsiteY9" fmla="*/ 2117 h 4604597"/>
                <a:gd name="connsiteX10" fmla="*/ 0 w 1951567"/>
                <a:gd name="connsiteY10" fmla="*/ 0 h 4604597"/>
                <a:gd name="connsiteX0" fmla="*/ 0 w 1917701"/>
                <a:gd name="connsiteY0" fmla="*/ 48683 h 4602480"/>
                <a:gd name="connsiteX1" fmla="*/ 340784 w 1917701"/>
                <a:gd name="connsiteY1" fmla="*/ 893233 h 4602480"/>
                <a:gd name="connsiteX2" fmla="*/ 531284 w 1917701"/>
                <a:gd name="connsiteY2" fmla="*/ 1744133 h 4602480"/>
                <a:gd name="connsiteX3" fmla="*/ 594784 w 1917701"/>
                <a:gd name="connsiteY3" fmla="*/ 2156883 h 4602480"/>
                <a:gd name="connsiteX4" fmla="*/ 607484 w 1917701"/>
                <a:gd name="connsiteY4" fmla="*/ 2556933 h 4602480"/>
                <a:gd name="connsiteX5" fmla="*/ 582084 w 1917701"/>
                <a:gd name="connsiteY5" fmla="*/ 3388783 h 4602480"/>
                <a:gd name="connsiteX6" fmla="*/ 505884 w 1917701"/>
                <a:gd name="connsiteY6" fmla="*/ 4017433 h 4602480"/>
                <a:gd name="connsiteX7" fmla="*/ 353484 w 1917701"/>
                <a:gd name="connsiteY7" fmla="*/ 4595283 h 4602480"/>
                <a:gd name="connsiteX8" fmla="*/ 1544744 w 1917701"/>
                <a:gd name="connsiteY8" fmla="*/ 4602480 h 4602480"/>
                <a:gd name="connsiteX9" fmla="*/ 1917701 w 1917701"/>
                <a:gd name="connsiteY9" fmla="*/ 0 h 4602480"/>
                <a:gd name="connsiteX10" fmla="*/ 0 w 1917701"/>
                <a:gd name="connsiteY10" fmla="*/ 48683 h 4602480"/>
                <a:gd name="connsiteX0" fmla="*/ 0 w 1883835"/>
                <a:gd name="connsiteY0" fmla="*/ 0 h 4553797"/>
                <a:gd name="connsiteX1" fmla="*/ 340784 w 1883835"/>
                <a:gd name="connsiteY1" fmla="*/ 844550 h 4553797"/>
                <a:gd name="connsiteX2" fmla="*/ 531284 w 1883835"/>
                <a:gd name="connsiteY2" fmla="*/ 1695450 h 4553797"/>
                <a:gd name="connsiteX3" fmla="*/ 594784 w 1883835"/>
                <a:gd name="connsiteY3" fmla="*/ 2108200 h 4553797"/>
                <a:gd name="connsiteX4" fmla="*/ 607484 w 1883835"/>
                <a:gd name="connsiteY4" fmla="*/ 2508250 h 4553797"/>
                <a:gd name="connsiteX5" fmla="*/ 582084 w 1883835"/>
                <a:gd name="connsiteY5" fmla="*/ 3340100 h 4553797"/>
                <a:gd name="connsiteX6" fmla="*/ 505884 w 1883835"/>
                <a:gd name="connsiteY6" fmla="*/ 3968750 h 4553797"/>
                <a:gd name="connsiteX7" fmla="*/ 353484 w 1883835"/>
                <a:gd name="connsiteY7" fmla="*/ 4546600 h 4553797"/>
                <a:gd name="connsiteX8" fmla="*/ 1544744 w 1883835"/>
                <a:gd name="connsiteY8" fmla="*/ 4553797 h 4553797"/>
                <a:gd name="connsiteX9" fmla="*/ 1883835 w 1883835"/>
                <a:gd name="connsiteY9" fmla="*/ 19051 h 4553797"/>
                <a:gd name="connsiteX10" fmla="*/ 0 w 1883835"/>
                <a:gd name="connsiteY10" fmla="*/ 0 h 4553797"/>
                <a:gd name="connsiteX0" fmla="*/ 0 w 1900344"/>
                <a:gd name="connsiteY0" fmla="*/ 0 h 4553797"/>
                <a:gd name="connsiteX1" fmla="*/ 340784 w 1900344"/>
                <a:gd name="connsiteY1" fmla="*/ 844550 h 4553797"/>
                <a:gd name="connsiteX2" fmla="*/ 531284 w 1900344"/>
                <a:gd name="connsiteY2" fmla="*/ 1695450 h 4553797"/>
                <a:gd name="connsiteX3" fmla="*/ 594784 w 1900344"/>
                <a:gd name="connsiteY3" fmla="*/ 2108200 h 4553797"/>
                <a:gd name="connsiteX4" fmla="*/ 607484 w 1900344"/>
                <a:gd name="connsiteY4" fmla="*/ 2508250 h 4553797"/>
                <a:gd name="connsiteX5" fmla="*/ 582084 w 1900344"/>
                <a:gd name="connsiteY5" fmla="*/ 3340100 h 4553797"/>
                <a:gd name="connsiteX6" fmla="*/ 505884 w 1900344"/>
                <a:gd name="connsiteY6" fmla="*/ 3968750 h 4553797"/>
                <a:gd name="connsiteX7" fmla="*/ 353484 w 1900344"/>
                <a:gd name="connsiteY7" fmla="*/ 4546600 h 4553797"/>
                <a:gd name="connsiteX8" fmla="*/ 1900344 w 1900344"/>
                <a:gd name="connsiteY8" fmla="*/ 4553797 h 4553797"/>
                <a:gd name="connsiteX9" fmla="*/ 1883835 w 1900344"/>
                <a:gd name="connsiteY9" fmla="*/ 19051 h 4553797"/>
                <a:gd name="connsiteX10" fmla="*/ 0 w 1900344"/>
                <a:gd name="connsiteY10" fmla="*/ 0 h 4553797"/>
                <a:gd name="connsiteX0" fmla="*/ 0 w 1900344"/>
                <a:gd name="connsiteY0" fmla="*/ 0 h 4553797"/>
                <a:gd name="connsiteX1" fmla="*/ 340784 w 1900344"/>
                <a:gd name="connsiteY1" fmla="*/ 844550 h 4553797"/>
                <a:gd name="connsiteX2" fmla="*/ 531284 w 1900344"/>
                <a:gd name="connsiteY2" fmla="*/ 1695450 h 4553797"/>
                <a:gd name="connsiteX3" fmla="*/ 594784 w 1900344"/>
                <a:gd name="connsiteY3" fmla="*/ 2108200 h 4553797"/>
                <a:gd name="connsiteX4" fmla="*/ 607484 w 1900344"/>
                <a:gd name="connsiteY4" fmla="*/ 2508250 h 4553797"/>
                <a:gd name="connsiteX5" fmla="*/ 582084 w 1900344"/>
                <a:gd name="connsiteY5" fmla="*/ 3340100 h 4553797"/>
                <a:gd name="connsiteX6" fmla="*/ 505884 w 1900344"/>
                <a:gd name="connsiteY6" fmla="*/ 3968750 h 4553797"/>
                <a:gd name="connsiteX7" fmla="*/ 353484 w 1900344"/>
                <a:gd name="connsiteY7" fmla="*/ 4546600 h 4553797"/>
                <a:gd name="connsiteX8" fmla="*/ 1900344 w 1900344"/>
                <a:gd name="connsiteY8" fmla="*/ 4553797 h 4553797"/>
                <a:gd name="connsiteX9" fmla="*/ 1890185 w 1900344"/>
                <a:gd name="connsiteY9" fmla="*/ 3176 h 4553797"/>
                <a:gd name="connsiteX10" fmla="*/ 0 w 1900344"/>
                <a:gd name="connsiteY10" fmla="*/ 0 h 4553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00344" h="4553797">
                  <a:moveTo>
                    <a:pt x="0" y="0"/>
                  </a:moveTo>
                  <a:lnTo>
                    <a:pt x="340784" y="844550"/>
                  </a:lnTo>
                  <a:lnTo>
                    <a:pt x="531284" y="1695450"/>
                  </a:lnTo>
                  <a:lnTo>
                    <a:pt x="594784" y="2108200"/>
                  </a:lnTo>
                  <a:lnTo>
                    <a:pt x="607484" y="2508250"/>
                  </a:lnTo>
                  <a:lnTo>
                    <a:pt x="582084" y="3340100"/>
                  </a:lnTo>
                  <a:lnTo>
                    <a:pt x="505884" y="3968750"/>
                  </a:lnTo>
                  <a:lnTo>
                    <a:pt x="353484" y="4546600"/>
                  </a:lnTo>
                  <a:cubicBezTo>
                    <a:pt x="661247" y="4555208"/>
                    <a:pt x="1477857" y="4546318"/>
                    <a:pt x="1900344" y="4553797"/>
                  </a:cubicBezTo>
                  <a:cubicBezTo>
                    <a:pt x="1896958" y="3036923"/>
                    <a:pt x="1893571" y="1520050"/>
                    <a:pt x="1890185" y="317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4" name="フリーフォーム 173"/>
            <p:cNvSpPr/>
            <p:nvPr/>
          </p:nvSpPr>
          <p:spPr>
            <a:xfrm>
              <a:off x="2002366" y="2940050"/>
              <a:ext cx="3890434" cy="2120900"/>
            </a:xfrm>
            <a:custGeom>
              <a:avLst/>
              <a:gdLst>
                <a:gd name="connsiteX0" fmla="*/ 273050 w 3860800"/>
                <a:gd name="connsiteY0" fmla="*/ 0 h 2070100"/>
                <a:gd name="connsiteX1" fmla="*/ 152400 w 3860800"/>
                <a:gd name="connsiteY1" fmla="*/ 996950 h 2070100"/>
                <a:gd name="connsiteX2" fmla="*/ 0 w 3860800"/>
                <a:gd name="connsiteY2" fmla="*/ 1949450 h 2070100"/>
                <a:gd name="connsiteX3" fmla="*/ 3625850 w 3860800"/>
                <a:gd name="connsiteY3" fmla="*/ 2070100 h 2070100"/>
                <a:gd name="connsiteX4" fmla="*/ 3778250 w 3860800"/>
                <a:gd name="connsiteY4" fmla="*/ 1092200 h 2070100"/>
                <a:gd name="connsiteX5" fmla="*/ 3860800 w 3860800"/>
                <a:gd name="connsiteY5" fmla="*/ 50800 h 2070100"/>
                <a:gd name="connsiteX6" fmla="*/ 2806700 w 3860800"/>
                <a:gd name="connsiteY6" fmla="*/ 406400 h 2070100"/>
                <a:gd name="connsiteX7" fmla="*/ 2127250 w 3860800"/>
                <a:gd name="connsiteY7" fmla="*/ 406400 h 2070100"/>
                <a:gd name="connsiteX8" fmla="*/ 1593850 w 3860800"/>
                <a:gd name="connsiteY8" fmla="*/ 304800 h 2070100"/>
                <a:gd name="connsiteX9" fmla="*/ 1047750 w 3860800"/>
                <a:gd name="connsiteY9" fmla="*/ 101600 h 2070100"/>
                <a:gd name="connsiteX10" fmla="*/ 273050 w 3860800"/>
                <a:gd name="connsiteY10" fmla="*/ 0 h 2070100"/>
                <a:gd name="connsiteX0" fmla="*/ 298450 w 3886200"/>
                <a:gd name="connsiteY0" fmla="*/ 0 h 2070100"/>
                <a:gd name="connsiteX1" fmla="*/ 177800 w 3886200"/>
                <a:gd name="connsiteY1" fmla="*/ 996950 h 2070100"/>
                <a:gd name="connsiteX2" fmla="*/ 0 w 3886200"/>
                <a:gd name="connsiteY2" fmla="*/ 2059517 h 2070100"/>
                <a:gd name="connsiteX3" fmla="*/ 3651250 w 3886200"/>
                <a:gd name="connsiteY3" fmla="*/ 2070100 h 2070100"/>
                <a:gd name="connsiteX4" fmla="*/ 3803650 w 3886200"/>
                <a:gd name="connsiteY4" fmla="*/ 1092200 h 2070100"/>
                <a:gd name="connsiteX5" fmla="*/ 3886200 w 3886200"/>
                <a:gd name="connsiteY5" fmla="*/ 50800 h 2070100"/>
                <a:gd name="connsiteX6" fmla="*/ 2832100 w 3886200"/>
                <a:gd name="connsiteY6" fmla="*/ 406400 h 2070100"/>
                <a:gd name="connsiteX7" fmla="*/ 2152650 w 3886200"/>
                <a:gd name="connsiteY7" fmla="*/ 406400 h 2070100"/>
                <a:gd name="connsiteX8" fmla="*/ 1619250 w 3886200"/>
                <a:gd name="connsiteY8" fmla="*/ 304800 h 2070100"/>
                <a:gd name="connsiteX9" fmla="*/ 1073150 w 3886200"/>
                <a:gd name="connsiteY9" fmla="*/ 101600 h 2070100"/>
                <a:gd name="connsiteX10" fmla="*/ 298450 w 3886200"/>
                <a:gd name="connsiteY10" fmla="*/ 0 h 2070100"/>
                <a:gd name="connsiteX0" fmla="*/ 294216 w 3881966"/>
                <a:gd name="connsiteY0" fmla="*/ 0 h 2070100"/>
                <a:gd name="connsiteX1" fmla="*/ 173566 w 3881966"/>
                <a:gd name="connsiteY1" fmla="*/ 996950 h 2070100"/>
                <a:gd name="connsiteX2" fmla="*/ 0 w 3881966"/>
                <a:gd name="connsiteY2" fmla="*/ 2048934 h 2070100"/>
                <a:gd name="connsiteX3" fmla="*/ 3647016 w 3881966"/>
                <a:gd name="connsiteY3" fmla="*/ 2070100 h 2070100"/>
                <a:gd name="connsiteX4" fmla="*/ 3799416 w 3881966"/>
                <a:gd name="connsiteY4" fmla="*/ 1092200 h 2070100"/>
                <a:gd name="connsiteX5" fmla="*/ 3881966 w 3881966"/>
                <a:gd name="connsiteY5" fmla="*/ 50800 h 2070100"/>
                <a:gd name="connsiteX6" fmla="*/ 2827866 w 3881966"/>
                <a:gd name="connsiteY6" fmla="*/ 406400 h 2070100"/>
                <a:gd name="connsiteX7" fmla="*/ 2148416 w 3881966"/>
                <a:gd name="connsiteY7" fmla="*/ 406400 h 2070100"/>
                <a:gd name="connsiteX8" fmla="*/ 1615016 w 3881966"/>
                <a:gd name="connsiteY8" fmla="*/ 304800 h 2070100"/>
                <a:gd name="connsiteX9" fmla="*/ 1068916 w 3881966"/>
                <a:gd name="connsiteY9" fmla="*/ 101600 h 2070100"/>
                <a:gd name="connsiteX10" fmla="*/ 294216 w 3881966"/>
                <a:gd name="connsiteY10" fmla="*/ 0 h 2070100"/>
                <a:gd name="connsiteX0" fmla="*/ 296333 w 3884083"/>
                <a:gd name="connsiteY0" fmla="*/ 0 h 2070100"/>
                <a:gd name="connsiteX1" fmla="*/ 175683 w 3884083"/>
                <a:gd name="connsiteY1" fmla="*/ 996950 h 2070100"/>
                <a:gd name="connsiteX2" fmla="*/ 0 w 3884083"/>
                <a:gd name="connsiteY2" fmla="*/ 2055284 h 2070100"/>
                <a:gd name="connsiteX3" fmla="*/ 3649133 w 3884083"/>
                <a:gd name="connsiteY3" fmla="*/ 2070100 h 2070100"/>
                <a:gd name="connsiteX4" fmla="*/ 3801533 w 3884083"/>
                <a:gd name="connsiteY4" fmla="*/ 1092200 h 2070100"/>
                <a:gd name="connsiteX5" fmla="*/ 3884083 w 3884083"/>
                <a:gd name="connsiteY5" fmla="*/ 50800 h 2070100"/>
                <a:gd name="connsiteX6" fmla="*/ 2829983 w 3884083"/>
                <a:gd name="connsiteY6" fmla="*/ 406400 h 2070100"/>
                <a:gd name="connsiteX7" fmla="*/ 2150533 w 3884083"/>
                <a:gd name="connsiteY7" fmla="*/ 406400 h 2070100"/>
                <a:gd name="connsiteX8" fmla="*/ 1617133 w 3884083"/>
                <a:gd name="connsiteY8" fmla="*/ 304800 h 2070100"/>
                <a:gd name="connsiteX9" fmla="*/ 1071033 w 3884083"/>
                <a:gd name="connsiteY9" fmla="*/ 101600 h 2070100"/>
                <a:gd name="connsiteX10" fmla="*/ 296333 w 3884083"/>
                <a:gd name="connsiteY10" fmla="*/ 0 h 2070100"/>
                <a:gd name="connsiteX0" fmla="*/ 300567 w 3888317"/>
                <a:gd name="connsiteY0" fmla="*/ 0 h 2070100"/>
                <a:gd name="connsiteX1" fmla="*/ 179917 w 3888317"/>
                <a:gd name="connsiteY1" fmla="*/ 996950 h 2070100"/>
                <a:gd name="connsiteX2" fmla="*/ 0 w 3888317"/>
                <a:gd name="connsiteY2" fmla="*/ 2059517 h 2070100"/>
                <a:gd name="connsiteX3" fmla="*/ 3653367 w 3888317"/>
                <a:gd name="connsiteY3" fmla="*/ 2070100 h 2070100"/>
                <a:gd name="connsiteX4" fmla="*/ 3805767 w 3888317"/>
                <a:gd name="connsiteY4" fmla="*/ 1092200 h 2070100"/>
                <a:gd name="connsiteX5" fmla="*/ 3888317 w 3888317"/>
                <a:gd name="connsiteY5" fmla="*/ 50800 h 2070100"/>
                <a:gd name="connsiteX6" fmla="*/ 2834217 w 3888317"/>
                <a:gd name="connsiteY6" fmla="*/ 406400 h 2070100"/>
                <a:gd name="connsiteX7" fmla="*/ 2154767 w 3888317"/>
                <a:gd name="connsiteY7" fmla="*/ 406400 h 2070100"/>
                <a:gd name="connsiteX8" fmla="*/ 1621367 w 3888317"/>
                <a:gd name="connsiteY8" fmla="*/ 304800 h 2070100"/>
                <a:gd name="connsiteX9" fmla="*/ 1075267 w 3888317"/>
                <a:gd name="connsiteY9" fmla="*/ 101600 h 2070100"/>
                <a:gd name="connsiteX10" fmla="*/ 300567 w 3888317"/>
                <a:gd name="connsiteY10" fmla="*/ 0 h 2070100"/>
                <a:gd name="connsiteX0" fmla="*/ 300567 w 3888317"/>
                <a:gd name="connsiteY0" fmla="*/ 0 h 2120900"/>
                <a:gd name="connsiteX1" fmla="*/ 179917 w 3888317"/>
                <a:gd name="connsiteY1" fmla="*/ 996950 h 2120900"/>
                <a:gd name="connsiteX2" fmla="*/ 0 w 3888317"/>
                <a:gd name="connsiteY2" fmla="*/ 2059517 h 2120900"/>
                <a:gd name="connsiteX3" fmla="*/ 3649134 w 3888317"/>
                <a:gd name="connsiteY3" fmla="*/ 2120900 h 2120900"/>
                <a:gd name="connsiteX4" fmla="*/ 3805767 w 3888317"/>
                <a:gd name="connsiteY4" fmla="*/ 1092200 h 2120900"/>
                <a:gd name="connsiteX5" fmla="*/ 3888317 w 3888317"/>
                <a:gd name="connsiteY5" fmla="*/ 50800 h 2120900"/>
                <a:gd name="connsiteX6" fmla="*/ 2834217 w 3888317"/>
                <a:gd name="connsiteY6" fmla="*/ 406400 h 2120900"/>
                <a:gd name="connsiteX7" fmla="*/ 2154767 w 3888317"/>
                <a:gd name="connsiteY7" fmla="*/ 406400 h 2120900"/>
                <a:gd name="connsiteX8" fmla="*/ 1621367 w 3888317"/>
                <a:gd name="connsiteY8" fmla="*/ 304800 h 2120900"/>
                <a:gd name="connsiteX9" fmla="*/ 1075267 w 3888317"/>
                <a:gd name="connsiteY9" fmla="*/ 101600 h 2120900"/>
                <a:gd name="connsiteX10" fmla="*/ 300567 w 3888317"/>
                <a:gd name="connsiteY10" fmla="*/ 0 h 2120900"/>
                <a:gd name="connsiteX0" fmla="*/ 323851 w 3911601"/>
                <a:gd name="connsiteY0" fmla="*/ 0 h 2120900"/>
                <a:gd name="connsiteX1" fmla="*/ 203201 w 3911601"/>
                <a:gd name="connsiteY1" fmla="*/ 996950 h 2120900"/>
                <a:gd name="connsiteX2" fmla="*/ 0 w 3911601"/>
                <a:gd name="connsiteY2" fmla="*/ 2114550 h 2120900"/>
                <a:gd name="connsiteX3" fmla="*/ 3672418 w 3911601"/>
                <a:gd name="connsiteY3" fmla="*/ 2120900 h 2120900"/>
                <a:gd name="connsiteX4" fmla="*/ 3829051 w 3911601"/>
                <a:gd name="connsiteY4" fmla="*/ 1092200 h 2120900"/>
                <a:gd name="connsiteX5" fmla="*/ 3911601 w 3911601"/>
                <a:gd name="connsiteY5" fmla="*/ 50800 h 2120900"/>
                <a:gd name="connsiteX6" fmla="*/ 2857501 w 3911601"/>
                <a:gd name="connsiteY6" fmla="*/ 406400 h 2120900"/>
                <a:gd name="connsiteX7" fmla="*/ 2178051 w 3911601"/>
                <a:gd name="connsiteY7" fmla="*/ 406400 h 2120900"/>
                <a:gd name="connsiteX8" fmla="*/ 1644651 w 3911601"/>
                <a:gd name="connsiteY8" fmla="*/ 304800 h 2120900"/>
                <a:gd name="connsiteX9" fmla="*/ 1098551 w 3911601"/>
                <a:gd name="connsiteY9" fmla="*/ 101600 h 2120900"/>
                <a:gd name="connsiteX10" fmla="*/ 323851 w 3911601"/>
                <a:gd name="connsiteY10" fmla="*/ 0 h 2120900"/>
                <a:gd name="connsiteX0" fmla="*/ 302684 w 3890434"/>
                <a:gd name="connsiteY0" fmla="*/ 0 h 2120900"/>
                <a:gd name="connsiteX1" fmla="*/ 182034 w 3890434"/>
                <a:gd name="connsiteY1" fmla="*/ 996950 h 2120900"/>
                <a:gd name="connsiteX2" fmla="*/ 0 w 3890434"/>
                <a:gd name="connsiteY2" fmla="*/ 2118783 h 2120900"/>
                <a:gd name="connsiteX3" fmla="*/ 3651251 w 3890434"/>
                <a:gd name="connsiteY3" fmla="*/ 2120900 h 2120900"/>
                <a:gd name="connsiteX4" fmla="*/ 3807884 w 3890434"/>
                <a:gd name="connsiteY4" fmla="*/ 1092200 h 2120900"/>
                <a:gd name="connsiteX5" fmla="*/ 3890434 w 3890434"/>
                <a:gd name="connsiteY5" fmla="*/ 50800 h 2120900"/>
                <a:gd name="connsiteX6" fmla="*/ 2836334 w 3890434"/>
                <a:gd name="connsiteY6" fmla="*/ 406400 h 2120900"/>
                <a:gd name="connsiteX7" fmla="*/ 2156884 w 3890434"/>
                <a:gd name="connsiteY7" fmla="*/ 406400 h 2120900"/>
                <a:gd name="connsiteX8" fmla="*/ 1623484 w 3890434"/>
                <a:gd name="connsiteY8" fmla="*/ 304800 h 2120900"/>
                <a:gd name="connsiteX9" fmla="*/ 1077384 w 3890434"/>
                <a:gd name="connsiteY9" fmla="*/ 101600 h 2120900"/>
                <a:gd name="connsiteX10" fmla="*/ 302684 w 3890434"/>
                <a:gd name="connsiteY10" fmla="*/ 0 h 212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90434" h="2120900">
                  <a:moveTo>
                    <a:pt x="302684" y="0"/>
                  </a:moveTo>
                  <a:lnTo>
                    <a:pt x="182034" y="996950"/>
                  </a:lnTo>
                  <a:lnTo>
                    <a:pt x="0" y="2118783"/>
                  </a:lnTo>
                  <a:lnTo>
                    <a:pt x="3651251" y="2120900"/>
                  </a:lnTo>
                  <a:lnTo>
                    <a:pt x="3807884" y="1092200"/>
                  </a:lnTo>
                  <a:lnTo>
                    <a:pt x="3890434" y="50800"/>
                  </a:lnTo>
                  <a:lnTo>
                    <a:pt x="2836334" y="406400"/>
                  </a:lnTo>
                  <a:lnTo>
                    <a:pt x="2156884" y="406400"/>
                  </a:lnTo>
                  <a:lnTo>
                    <a:pt x="1623484" y="304800"/>
                  </a:lnTo>
                  <a:lnTo>
                    <a:pt x="1077384" y="101600"/>
                  </a:lnTo>
                  <a:lnTo>
                    <a:pt x="302684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5" name="フリーフォーム 174"/>
            <p:cNvSpPr/>
            <p:nvPr/>
          </p:nvSpPr>
          <p:spPr>
            <a:xfrm>
              <a:off x="1659466" y="491066"/>
              <a:ext cx="4144433" cy="2461683"/>
            </a:xfrm>
            <a:custGeom>
              <a:avLst/>
              <a:gdLst>
                <a:gd name="connsiteX0" fmla="*/ 0 w 4064000"/>
                <a:gd name="connsiteY0" fmla="*/ 107950 h 2413000"/>
                <a:gd name="connsiteX1" fmla="*/ 203200 w 4064000"/>
                <a:gd name="connsiteY1" fmla="*/ 393700 h 2413000"/>
                <a:gd name="connsiteX2" fmla="*/ 400050 w 4064000"/>
                <a:gd name="connsiteY2" fmla="*/ 812800 h 2413000"/>
                <a:gd name="connsiteX3" fmla="*/ 514350 w 4064000"/>
                <a:gd name="connsiteY3" fmla="*/ 1225550 h 2413000"/>
                <a:gd name="connsiteX4" fmla="*/ 520700 w 4064000"/>
                <a:gd name="connsiteY4" fmla="*/ 1555750 h 2413000"/>
                <a:gd name="connsiteX5" fmla="*/ 488950 w 4064000"/>
                <a:gd name="connsiteY5" fmla="*/ 1924050 h 2413000"/>
                <a:gd name="connsiteX6" fmla="*/ 1041400 w 4064000"/>
                <a:gd name="connsiteY6" fmla="*/ 2000250 h 2413000"/>
                <a:gd name="connsiteX7" fmla="*/ 1504950 w 4064000"/>
                <a:gd name="connsiteY7" fmla="*/ 2114550 h 2413000"/>
                <a:gd name="connsiteX8" fmla="*/ 2000250 w 4064000"/>
                <a:gd name="connsiteY8" fmla="*/ 2292350 h 2413000"/>
                <a:gd name="connsiteX9" fmla="*/ 2432050 w 4064000"/>
                <a:gd name="connsiteY9" fmla="*/ 2413000 h 2413000"/>
                <a:gd name="connsiteX10" fmla="*/ 3003550 w 4064000"/>
                <a:gd name="connsiteY10" fmla="*/ 2368550 h 2413000"/>
                <a:gd name="connsiteX11" fmla="*/ 3479800 w 4064000"/>
                <a:gd name="connsiteY11" fmla="*/ 2254250 h 2413000"/>
                <a:gd name="connsiteX12" fmla="*/ 4064000 w 4064000"/>
                <a:gd name="connsiteY12" fmla="*/ 2095500 h 2413000"/>
                <a:gd name="connsiteX13" fmla="*/ 3994150 w 4064000"/>
                <a:gd name="connsiteY13" fmla="*/ 1549400 h 2413000"/>
                <a:gd name="connsiteX14" fmla="*/ 3917950 w 4064000"/>
                <a:gd name="connsiteY14" fmla="*/ 1155700 h 2413000"/>
                <a:gd name="connsiteX15" fmla="*/ 3778250 w 4064000"/>
                <a:gd name="connsiteY15" fmla="*/ 673100 h 2413000"/>
                <a:gd name="connsiteX16" fmla="*/ 3632200 w 4064000"/>
                <a:gd name="connsiteY16" fmla="*/ 247650 h 2413000"/>
                <a:gd name="connsiteX17" fmla="*/ 3530600 w 4064000"/>
                <a:gd name="connsiteY17" fmla="*/ 0 h 2413000"/>
                <a:gd name="connsiteX18" fmla="*/ 0 w 4064000"/>
                <a:gd name="connsiteY18" fmla="*/ 107950 h 2413000"/>
                <a:gd name="connsiteX0" fmla="*/ 0 w 4144433"/>
                <a:gd name="connsiteY0" fmla="*/ 0 h 2461683"/>
                <a:gd name="connsiteX1" fmla="*/ 283633 w 4144433"/>
                <a:gd name="connsiteY1" fmla="*/ 442383 h 2461683"/>
                <a:gd name="connsiteX2" fmla="*/ 480483 w 4144433"/>
                <a:gd name="connsiteY2" fmla="*/ 861483 h 2461683"/>
                <a:gd name="connsiteX3" fmla="*/ 594783 w 4144433"/>
                <a:gd name="connsiteY3" fmla="*/ 1274233 h 2461683"/>
                <a:gd name="connsiteX4" fmla="*/ 601133 w 4144433"/>
                <a:gd name="connsiteY4" fmla="*/ 1604433 h 2461683"/>
                <a:gd name="connsiteX5" fmla="*/ 569383 w 4144433"/>
                <a:gd name="connsiteY5" fmla="*/ 1972733 h 2461683"/>
                <a:gd name="connsiteX6" fmla="*/ 1121833 w 4144433"/>
                <a:gd name="connsiteY6" fmla="*/ 2048933 h 2461683"/>
                <a:gd name="connsiteX7" fmla="*/ 1585383 w 4144433"/>
                <a:gd name="connsiteY7" fmla="*/ 2163233 h 2461683"/>
                <a:gd name="connsiteX8" fmla="*/ 2080683 w 4144433"/>
                <a:gd name="connsiteY8" fmla="*/ 2341033 h 2461683"/>
                <a:gd name="connsiteX9" fmla="*/ 2512483 w 4144433"/>
                <a:gd name="connsiteY9" fmla="*/ 2461683 h 2461683"/>
                <a:gd name="connsiteX10" fmla="*/ 3083983 w 4144433"/>
                <a:gd name="connsiteY10" fmla="*/ 2417233 h 2461683"/>
                <a:gd name="connsiteX11" fmla="*/ 3560233 w 4144433"/>
                <a:gd name="connsiteY11" fmla="*/ 2302933 h 2461683"/>
                <a:gd name="connsiteX12" fmla="*/ 4144433 w 4144433"/>
                <a:gd name="connsiteY12" fmla="*/ 2144183 h 2461683"/>
                <a:gd name="connsiteX13" fmla="*/ 4074583 w 4144433"/>
                <a:gd name="connsiteY13" fmla="*/ 1598083 h 2461683"/>
                <a:gd name="connsiteX14" fmla="*/ 3998383 w 4144433"/>
                <a:gd name="connsiteY14" fmla="*/ 1204383 h 2461683"/>
                <a:gd name="connsiteX15" fmla="*/ 3858683 w 4144433"/>
                <a:gd name="connsiteY15" fmla="*/ 721783 h 2461683"/>
                <a:gd name="connsiteX16" fmla="*/ 3712633 w 4144433"/>
                <a:gd name="connsiteY16" fmla="*/ 296333 h 2461683"/>
                <a:gd name="connsiteX17" fmla="*/ 3611033 w 4144433"/>
                <a:gd name="connsiteY17" fmla="*/ 48683 h 2461683"/>
                <a:gd name="connsiteX18" fmla="*/ 0 w 4144433"/>
                <a:gd name="connsiteY18" fmla="*/ 0 h 2461683"/>
                <a:gd name="connsiteX0" fmla="*/ 0 w 4144433"/>
                <a:gd name="connsiteY0" fmla="*/ 0 h 2461683"/>
                <a:gd name="connsiteX1" fmla="*/ 283633 w 4144433"/>
                <a:gd name="connsiteY1" fmla="*/ 442383 h 2461683"/>
                <a:gd name="connsiteX2" fmla="*/ 480483 w 4144433"/>
                <a:gd name="connsiteY2" fmla="*/ 861483 h 2461683"/>
                <a:gd name="connsiteX3" fmla="*/ 594783 w 4144433"/>
                <a:gd name="connsiteY3" fmla="*/ 1274233 h 2461683"/>
                <a:gd name="connsiteX4" fmla="*/ 601133 w 4144433"/>
                <a:gd name="connsiteY4" fmla="*/ 1604433 h 2461683"/>
                <a:gd name="connsiteX5" fmla="*/ 569383 w 4144433"/>
                <a:gd name="connsiteY5" fmla="*/ 1972733 h 2461683"/>
                <a:gd name="connsiteX6" fmla="*/ 1121833 w 4144433"/>
                <a:gd name="connsiteY6" fmla="*/ 2048933 h 2461683"/>
                <a:gd name="connsiteX7" fmla="*/ 1585383 w 4144433"/>
                <a:gd name="connsiteY7" fmla="*/ 2163233 h 2461683"/>
                <a:gd name="connsiteX8" fmla="*/ 2080683 w 4144433"/>
                <a:gd name="connsiteY8" fmla="*/ 2341033 h 2461683"/>
                <a:gd name="connsiteX9" fmla="*/ 2512483 w 4144433"/>
                <a:gd name="connsiteY9" fmla="*/ 2461683 h 2461683"/>
                <a:gd name="connsiteX10" fmla="*/ 3083983 w 4144433"/>
                <a:gd name="connsiteY10" fmla="*/ 2417233 h 2461683"/>
                <a:gd name="connsiteX11" fmla="*/ 3560233 w 4144433"/>
                <a:gd name="connsiteY11" fmla="*/ 2302933 h 2461683"/>
                <a:gd name="connsiteX12" fmla="*/ 4144433 w 4144433"/>
                <a:gd name="connsiteY12" fmla="*/ 2144183 h 2461683"/>
                <a:gd name="connsiteX13" fmla="*/ 4074583 w 4144433"/>
                <a:gd name="connsiteY13" fmla="*/ 1598083 h 2461683"/>
                <a:gd name="connsiteX14" fmla="*/ 3998383 w 4144433"/>
                <a:gd name="connsiteY14" fmla="*/ 1204383 h 2461683"/>
                <a:gd name="connsiteX15" fmla="*/ 3858683 w 4144433"/>
                <a:gd name="connsiteY15" fmla="*/ 721783 h 2461683"/>
                <a:gd name="connsiteX16" fmla="*/ 3712633 w 4144433"/>
                <a:gd name="connsiteY16" fmla="*/ 296333 h 2461683"/>
                <a:gd name="connsiteX17" fmla="*/ 3596216 w 4144433"/>
                <a:gd name="connsiteY17" fmla="*/ 23283 h 2461683"/>
                <a:gd name="connsiteX18" fmla="*/ 0 w 4144433"/>
                <a:gd name="connsiteY18" fmla="*/ 0 h 2461683"/>
                <a:gd name="connsiteX0" fmla="*/ 0 w 4144433"/>
                <a:gd name="connsiteY0" fmla="*/ 0 h 2461683"/>
                <a:gd name="connsiteX1" fmla="*/ 283633 w 4144433"/>
                <a:gd name="connsiteY1" fmla="*/ 442383 h 2461683"/>
                <a:gd name="connsiteX2" fmla="*/ 480483 w 4144433"/>
                <a:gd name="connsiteY2" fmla="*/ 861483 h 2461683"/>
                <a:gd name="connsiteX3" fmla="*/ 594783 w 4144433"/>
                <a:gd name="connsiteY3" fmla="*/ 1274233 h 2461683"/>
                <a:gd name="connsiteX4" fmla="*/ 601133 w 4144433"/>
                <a:gd name="connsiteY4" fmla="*/ 1604433 h 2461683"/>
                <a:gd name="connsiteX5" fmla="*/ 569383 w 4144433"/>
                <a:gd name="connsiteY5" fmla="*/ 1972733 h 2461683"/>
                <a:gd name="connsiteX6" fmla="*/ 1121833 w 4144433"/>
                <a:gd name="connsiteY6" fmla="*/ 2048933 h 2461683"/>
                <a:gd name="connsiteX7" fmla="*/ 1585383 w 4144433"/>
                <a:gd name="connsiteY7" fmla="*/ 2163233 h 2461683"/>
                <a:gd name="connsiteX8" fmla="*/ 2080683 w 4144433"/>
                <a:gd name="connsiteY8" fmla="*/ 2341033 h 2461683"/>
                <a:gd name="connsiteX9" fmla="*/ 2512483 w 4144433"/>
                <a:gd name="connsiteY9" fmla="*/ 2461683 h 2461683"/>
                <a:gd name="connsiteX10" fmla="*/ 3083983 w 4144433"/>
                <a:gd name="connsiteY10" fmla="*/ 2417233 h 2461683"/>
                <a:gd name="connsiteX11" fmla="*/ 3560233 w 4144433"/>
                <a:gd name="connsiteY11" fmla="*/ 2302933 h 2461683"/>
                <a:gd name="connsiteX12" fmla="*/ 4144433 w 4144433"/>
                <a:gd name="connsiteY12" fmla="*/ 2144183 h 2461683"/>
                <a:gd name="connsiteX13" fmla="*/ 4074583 w 4144433"/>
                <a:gd name="connsiteY13" fmla="*/ 1598083 h 2461683"/>
                <a:gd name="connsiteX14" fmla="*/ 3998383 w 4144433"/>
                <a:gd name="connsiteY14" fmla="*/ 1204383 h 2461683"/>
                <a:gd name="connsiteX15" fmla="*/ 3858683 w 4144433"/>
                <a:gd name="connsiteY15" fmla="*/ 721783 h 2461683"/>
                <a:gd name="connsiteX16" fmla="*/ 3712633 w 4144433"/>
                <a:gd name="connsiteY16" fmla="*/ 296333 h 2461683"/>
                <a:gd name="connsiteX17" fmla="*/ 3596216 w 4144433"/>
                <a:gd name="connsiteY17" fmla="*/ 23283 h 2461683"/>
                <a:gd name="connsiteX18" fmla="*/ 10425 w 4144433"/>
                <a:gd name="connsiteY18" fmla="*/ 21167 h 2461683"/>
                <a:gd name="connsiteX19" fmla="*/ 0 w 4144433"/>
                <a:gd name="connsiteY19" fmla="*/ 0 h 2461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44433" h="2461683">
                  <a:moveTo>
                    <a:pt x="0" y="0"/>
                  </a:moveTo>
                  <a:lnTo>
                    <a:pt x="283633" y="442383"/>
                  </a:lnTo>
                  <a:lnTo>
                    <a:pt x="480483" y="861483"/>
                  </a:lnTo>
                  <a:lnTo>
                    <a:pt x="594783" y="1274233"/>
                  </a:lnTo>
                  <a:lnTo>
                    <a:pt x="601133" y="1604433"/>
                  </a:lnTo>
                  <a:lnTo>
                    <a:pt x="569383" y="1972733"/>
                  </a:lnTo>
                  <a:lnTo>
                    <a:pt x="1121833" y="2048933"/>
                  </a:lnTo>
                  <a:lnTo>
                    <a:pt x="1585383" y="2163233"/>
                  </a:lnTo>
                  <a:lnTo>
                    <a:pt x="2080683" y="2341033"/>
                  </a:lnTo>
                  <a:lnTo>
                    <a:pt x="2512483" y="2461683"/>
                  </a:lnTo>
                  <a:lnTo>
                    <a:pt x="3083983" y="2417233"/>
                  </a:lnTo>
                  <a:lnTo>
                    <a:pt x="3560233" y="2302933"/>
                  </a:lnTo>
                  <a:lnTo>
                    <a:pt x="4144433" y="2144183"/>
                  </a:lnTo>
                  <a:lnTo>
                    <a:pt x="4074583" y="1598083"/>
                  </a:lnTo>
                  <a:lnTo>
                    <a:pt x="3998383" y="1204383"/>
                  </a:lnTo>
                  <a:lnTo>
                    <a:pt x="3858683" y="721783"/>
                  </a:lnTo>
                  <a:lnTo>
                    <a:pt x="3712633" y="296333"/>
                  </a:lnTo>
                  <a:lnTo>
                    <a:pt x="3596216" y="23283"/>
                  </a:lnTo>
                  <a:lnTo>
                    <a:pt x="10425" y="21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76" name="グループ化 175"/>
          <p:cNvGrpSpPr/>
          <p:nvPr/>
        </p:nvGrpSpPr>
        <p:grpSpPr>
          <a:xfrm>
            <a:off x="623507" y="1200150"/>
            <a:ext cx="2444748" cy="2095032"/>
            <a:chOff x="765325" y="476672"/>
            <a:chExt cx="5325913" cy="4564055"/>
          </a:xfrm>
        </p:grpSpPr>
        <p:cxnSp>
          <p:nvCxnSpPr>
            <p:cNvPr id="177" name="直線矢印コネクタ 176"/>
            <p:cNvCxnSpPr/>
            <p:nvPr/>
          </p:nvCxnSpPr>
          <p:spPr>
            <a:xfrm flipV="1">
              <a:off x="5348288" y="2678114"/>
              <a:ext cx="598487" cy="236536"/>
            </a:xfrm>
            <a:prstGeom prst="straightConnector1">
              <a:avLst/>
            </a:prstGeom>
            <a:ln w="12700" cap="rnd">
              <a:solidFill>
                <a:srgbClr val="FF0000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線矢印コネクタ 177"/>
            <p:cNvCxnSpPr/>
            <p:nvPr/>
          </p:nvCxnSpPr>
          <p:spPr>
            <a:xfrm flipH="1">
              <a:off x="5369819" y="2768600"/>
              <a:ext cx="578544" cy="217026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線矢印コネクタ 178"/>
            <p:cNvCxnSpPr>
              <a:stCxn id="255" idx="7"/>
              <a:endCxn id="256" idx="2"/>
            </p:cNvCxnSpPr>
            <p:nvPr/>
          </p:nvCxnSpPr>
          <p:spPr>
            <a:xfrm flipV="1">
              <a:off x="4690267" y="2985627"/>
              <a:ext cx="494433" cy="87554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線矢印コネクタ 179"/>
            <p:cNvCxnSpPr>
              <a:stCxn id="256" idx="3"/>
              <a:endCxn id="255" idx="6"/>
            </p:cNvCxnSpPr>
            <p:nvPr/>
          </p:nvCxnSpPr>
          <p:spPr>
            <a:xfrm flipH="1">
              <a:off x="4716627" y="3049265"/>
              <a:ext cx="494433" cy="87557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線矢印コネクタ 180"/>
            <p:cNvCxnSpPr>
              <a:stCxn id="254" idx="6"/>
              <a:endCxn id="255" idx="2"/>
            </p:cNvCxnSpPr>
            <p:nvPr/>
          </p:nvCxnSpPr>
          <p:spPr>
            <a:xfrm>
              <a:off x="4068555" y="3088404"/>
              <a:ext cx="468073" cy="48417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線矢印コネクタ 181"/>
            <p:cNvCxnSpPr>
              <a:stCxn id="255" idx="3"/>
              <a:endCxn id="254" idx="5"/>
            </p:cNvCxnSpPr>
            <p:nvPr/>
          </p:nvCxnSpPr>
          <p:spPr>
            <a:xfrm flipH="1" flipV="1">
              <a:off x="4042195" y="3152043"/>
              <a:ext cx="520793" cy="48417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線矢印コネクタ 182"/>
            <p:cNvCxnSpPr>
              <a:stCxn id="253" idx="6"/>
              <a:endCxn id="254" idx="1"/>
            </p:cNvCxnSpPr>
            <p:nvPr/>
          </p:nvCxnSpPr>
          <p:spPr>
            <a:xfrm>
              <a:off x="3457042" y="2908405"/>
              <a:ext cx="457873" cy="116359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線矢印コネクタ 183"/>
            <p:cNvCxnSpPr>
              <a:stCxn id="254" idx="2"/>
              <a:endCxn id="253" idx="5"/>
            </p:cNvCxnSpPr>
            <p:nvPr/>
          </p:nvCxnSpPr>
          <p:spPr>
            <a:xfrm flipH="1" flipV="1">
              <a:off x="3430682" y="2972043"/>
              <a:ext cx="457873" cy="116361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線矢印コネクタ 184"/>
            <p:cNvCxnSpPr>
              <a:stCxn id="252" idx="6"/>
              <a:endCxn id="253" idx="1"/>
            </p:cNvCxnSpPr>
            <p:nvPr/>
          </p:nvCxnSpPr>
          <p:spPr>
            <a:xfrm>
              <a:off x="2844421" y="2718578"/>
              <a:ext cx="458982" cy="126186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線矢印コネクタ 185"/>
            <p:cNvCxnSpPr>
              <a:stCxn id="253" idx="2"/>
              <a:endCxn id="252" idx="5"/>
            </p:cNvCxnSpPr>
            <p:nvPr/>
          </p:nvCxnSpPr>
          <p:spPr>
            <a:xfrm flipH="1" flipV="1">
              <a:off x="2818061" y="2782217"/>
              <a:ext cx="458982" cy="126188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線矢印コネクタ 186"/>
            <p:cNvCxnSpPr>
              <a:stCxn id="245" idx="6"/>
              <a:endCxn id="252" idx="1"/>
            </p:cNvCxnSpPr>
            <p:nvPr/>
          </p:nvCxnSpPr>
          <p:spPr>
            <a:xfrm>
              <a:off x="2212868" y="2602069"/>
              <a:ext cx="477913" cy="52868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線矢印コネクタ 187"/>
            <p:cNvCxnSpPr/>
            <p:nvPr/>
          </p:nvCxnSpPr>
          <p:spPr>
            <a:xfrm flipH="1" flipV="1">
              <a:off x="2211763" y="2665836"/>
              <a:ext cx="442671" cy="51873"/>
            </a:xfrm>
            <a:prstGeom prst="straightConnector1">
              <a:avLst/>
            </a:prstGeom>
            <a:ln w="12700" cap="rnd">
              <a:solidFill>
                <a:srgbClr val="FF0000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線矢印コネクタ 188"/>
            <p:cNvCxnSpPr/>
            <p:nvPr/>
          </p:nvCxnSpPr>
          <p:spPr>
            <a:xfrm flipV="1">
              <a:off x="1449909" y="2573867"/>
              <a:ext cx="588441" cy="57275"/>
            </a:xfrm>
            <a:prstGeom prst="straightConnector1">
              <a:avLst/>
            </a:prstGeom>
            <a:ln w="12700" cap="rnd">
              <a:solidFill>
                <a:srgbClr val="FF0000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直線矢印コネクタ 189"/>
            <p:cNvCxnSpPr/>
            <p:nvPr/>
          </p:nvCxnSpPr>
          <p:spPr>
            <a:xfrm flipH="1">
              <a:off x="1485900" y="2652183"/>
              <a:ext cx="533401" cy="69850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直線矢印コネクタ 190"/>
            <p:cNvCxnSpPr>
              <a:stCxn id="243" idx="7"/>
              <a:endCxn id="247" idx="2"/>
            </p:cNvCxnSpPr>
            <p:nvPr/>
          </p:nvCxnSpPr>
          <p:spPr>
            <a:xfrm flipV="1">
              <a:off x="765325" y="2703250"/>
              <a:ext cx="530945" cy="195955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線矢印コネクタ 191"/>
            <p:cNvCxnSpPr>
              <a:stCxn id="247" idx="3"/>
              <a:endCxn id="243" idx="6"/>
            </p:cNvCxnSpPr>
            <p:nvPr/>
          </p:nvCxnSpPr>
          <p:spPr>
            <a:xfrm flipH="1">
              <a:off x="791685" y="2766889"/>
              <a:ext cx="530945" cy="195957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線矢印コネクタ 192"/>
            <p:cNvCxnSpPr/>
            <p:nvPr/>
          </p:nvCxnSpPr>
          <p:spPr>
            <a:xfrm flipV="1">
              <a:off x="2040463" y="2690284"/>
              <a:ext cx="31750" cy="465666"/>
            </a:xfrm>
            <a:prstGeom prst="straightConnector1">
              <a:avLst/>
            </a:prstGeom>
            <a:ln w="12700" cap="rnd">
              <a:solidFill>
                <a:srgbClr val="FF0000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線矢印コネクタ 193"/>
            <p:cNvCxnSpPr/>
            <p:nvPr/>
          </p:nvCxnSpPr>
          <p:spPr>
            <a:xfrm flipH="1">
              <a:off x="2120900" y="2717800"/>
              <a:ext cx="38100" cy="450850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線矢印コネクタ 194"/>
            <p:cNvCxnSpPr/>
            <p:nvPr/>
          </p:nvCxnSpPr>
          <p:spPr>
            <a:xfrm flipV="1">
              <a:off x="1991117" y="3332180"/>
              <a:ext cx="58651" cy="440614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線矢印コネクタ 195"/>
            <p:cNvCxnSpPr/>
            <p:nvPr/>
          </p:nvCxnSpPr>
          <p:spPr>
            <a:xfrm flipH="1">
              <a:off x="2058072" y="3341575"/>
              <a:ext cx="51736" cy="431453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線矢印コネクタ 196"/>
            <p:cNvCxnSpPr>
              <a:stCxn id="248" idx="0"/>
              <a:endCxn id="246" idx="3"/>
            </p:cNvCxnSpPr>
            <p:nvPr/>
          </p:nvCxnSpPr>
          <p:spPr>
            <a:xfrm flipV="1">
              <a:off x="1880767" y="3911312"/>
              <a:ext cx="78601" cy="591490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線矢印コネクタ 197"/>
            <p:cNvCxnSpPr>
              <a:stCxn id="246" idx="4"/>
              <a:endCxn id="248" idx="7"/>
            </p:cNvCxnSpPr>
            <p:nvPr/>
          </p:nvCxnSpPr>
          <p:spPr>
            <a:xfrm flipH="1">
              <a:off x="1944405" y="3937672"/>
              <a:ext cx="78603" cy="591490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線矢印コネクタ 198"/>
            <p:cNvCxnSpPr/>
            <p:nvPr/>
          </p:nvCxnSpPr>
          <p:spPr>
            <a:xfrm flipV="1">
              <a:off x="1781460" y="4667029"/>
              <a:ext cx="55463" cy="360054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線矢印コネクタ 199"/>
            <p:cNvCxnSpPr/>
            <p:nvPr/>
          </p:nvCxnSpPr>
          <p:spPr>
            <a:xfrm flipH="1">
              <a:off x="1849120" y="4693388"/>
              <a:ext cx="51444" cy="336980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線矢印コネクタ 200"/>
            <p:cNvCxnSpPr/>
            <p:nvPr/>
          </p:nvCxnSpPr>
          <p:spPr>
            <a:xfrm flipH="1" flipV="1">
              <a:off x="2034117" y="2171700"/>
              <a:ext cx="48684" cy="338668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線矢印コネクタ 201"/>
            <p:cNvCxnSpPr/>
            <p:nvPr/>
          </p:nvCxnSpPr>
          <p:spPr>
            <a:xfrm>
              <a:off x="2108200" y="2171700"/>
              <a:ext cx="42333" cy="340783"/>
            </a:xfrm>
            <a:prstGeom prst="straightConnector1">
              <a:avLst/>
            </a:prstGeom>
            <a:ln w="12700" cap="rnd">
              <a:solidFill>
                <a:srgbClr val="FF0000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線矢印コネクタ 202"/>
            <p:cNvCxnSpPr>
              <a:stCxn id="249" idx="0"/>
              <a:endCxn id="250" idx="4"/>
            </p:cNvCxnSpPr>
            <p:nvPr/>
          </p:nvCxnSpPr>
          <p:spPr>
            <a:xfrm flipH="1" flipV="1">
              <a:off x="1961476" y="1592774"/>
              <a:ext cx="99292" cy="396065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線矢印コネクタ 203"/>
            <p:cNvCxnSpPr>
              <a:stCxn id="250" idx="5"/>
              <a:endCxn id="249" idx="7"/>
            </p:cNvCxnSpPr>
            <p:nvPr/>
          </p:nvCxnSpPr>
          <p:spPr>
            <a:xfrm>
              <a:off x="2025115" y="1566414"/>
              <a:ext cx="99292" cy="448785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線矢印コネクタ 204"/>
            <p:cNvCxnSpPr>
              <a:stCxn id="250" idx="1"/>
              <a:endCxn id="251" idx="4"/>
            </p:cNvCxnSpPr>
            <p:nvPr/>
          </p:nvCxnSpPr>
          <p:spPr>
            <a:xfrm flipH="1" flipV="1">
              <a:off x="1717821" y="985533"/>
              <a:ext cx="180015" cy="453601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線矢印コネクタ 205"/>
            <p:cNvCxnSpPr>
              <a:stCxn id="251" idx="5"/>
              <a:endCxn id="250" idx="0"/>
            </p:cNvCxnSpPr>
            <p:nvPr/>
          </p:nvCxnSpPr>
          <p:spPr>
            <a:xfrm>
              <a:off x="1781459" y="959173"/>
              <a:ext cx="180017" cy="453601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線矢印コネクタ 206"/>
            <p:cNvCxnSpPr/>
            <p:nvPr/>
          </p:nvCxnSpPr>
          <p:spPr>
            <a:xfrm flipH="1" flipV="1">
              <a:off x="6007098" y="2800352"/>
              <a:ext cx="4762" cy="444499"/>
            </a:xfrm>
            <a:prstGeom prst="straightConnector1">
              <a:avLst/>
            </a:prstGeom>
            <a:ln w="12700" cap="rnd">
              <a:solidFill>
                <a:srgbClr val="FF0000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線矢印コネクタ 207"/>
            <p:cNvCxnSpPr/>
            <p:nvPr/>
          </p:nvCxnSpPr>
          <p:spPr>
            <a:xfrm flipH="1">
              <a:off x="6089650" y="2801938"/>
              <a:ext cx="1588" cy="452437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線矢印コネクタ 208"/>
            <p:cNvCxnSpPr/>
            <p:nvPr/>
          </p:nvCxnSpPr>
          <p:spPr>
            <a:xfrm flipH="1" flipV="1">
              <a:off x="5929313" y="2201863"/>
              <a:ext cx="65088" cy="411163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線矢印コネクタ 209"/>
            <p:cNvCxnSpPr/>
            <p:nvPr/>
          </p:nvCxnSpPr>
          <p:spPr>
            <a:xfrm>
              <a:off x="6008688" y="2187575"/>
              <a:ext cx="63500" cy="420688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線矢印コネクタ 210"/>
            <p:cNvCxnSpPr>
              <a:stCxn id="258" idx="1"/>
              <a:endCxn id="259" idx="4"/>
            </p:cNvCxnSpPr>
            <p:nvPr/>
          </p:nvCxnSpPr>
          <p:spPr>
            <a:xfrm flipH="1" flipV="1">
              <a:off x="5794087" y="1583402"/>
              <a:ext cx="94227" cy="456865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線矢印コネクタ 211"/>
            <p:cNvCxnSpPr>
              <a:stCxn id="259" idx="5"/>
              <a:endCxn id="258" idx="0"/>
            </p:cNvCxnSpPr>
            <p:nvPr/>
          </p:nvCxnSpPr>
          <p:spPr>
            <a:xfrm>
              <a:off x="5857725" y="1557042"/>
              <a:ext cx="94229" cy="456865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線矢印コネクタ 212"/>
            <p:cNvCxnSpPr>
              <a:stCxn id="259" idx="1"/>
              <a:endCxn id="260" idx="4"/>
            </p:cNvCxnSpPr>
            <p:nvPr/>
          </p:nvCxnSpPr>
          <p:spPr>
            <a:xfrm flipH="1" flipV="1">
              <a:off x="5614087" y="1011893"/>
              <a:ext cx="116359" cy="417869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線矢印コネクタ 213"/>
            <p:cNvCxnSpPr>
              <a:stCxn id="260" idx="5"/>
              <a:endCxn id="259" idx="0"/>
            </p:cNvCxnSpPr>
            <p:nvPr/>
          </p:nvCxnSpPr>
          <p:spPr>
            <a:xfrm>
              <a:off x="5677726" y="985533"/>
              <a:ext cx="116361" cy="417869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線矢印コネクタ 214"/>
            <p:cNvCxnSpPr>
              <a:stCxn id="262" idx="0"/>
              <a:endCxn id="261" idx="3"/>
            </p:cNvCxnSpPr>
            <p:nvPr/>
          </p:nvCxnSpPr>
          <p:spPr>
            <a:xfrm flipV="1">
              <a:off x="5948829" y="3411813"/>
              <a:ext cx="37952" cy="490752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線矢印コネクタ 215"/>
            <p:cNvCxnSpPr>
              <a:stCxn id="261" idx="4"/>
              <a:endCxn id="262" idx="7"/>
            </p:cNvCxnSpPr>
            <p:nvPr/>
          </p:nvCxnSpPr>
          <p:spPr>
            <a:xfrm flipH="1">
              <a:off x="6012467" y="3438173"/>
              <a:ext cx="37954" cy="490752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線矢印コネクタ 216"/>
            <p:cNvCxnSpPr>
              <a:stCxn id="263" idx="0"/>
              <a:endCxn id="262" idx="3"/>
            </p:cNvCxnSpPr>
            <p:nvPr/>
          </p:nvCxnSpPr>
          <p:spPr>
            <a:xfrm flipV="1">
              <a:off x="5855331" y="4056205"/>
              <a:ext cx="29857" cy="483506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直線矢印コネクタ 217"/>
            <p:cNvCxnSpPr>
              <a:stCxn id="262" idx="4"/>
              <a:endCxn id="263" idx="7"/>
            </p:cNvCxnSpPr>
            <p:nvPr/>
          </p:nvCxnSpPr>
          <p:spPr>
            <a:xfrm flipH="1">
              <a:off x="5918970" y="4082565"/>
              <a:ext cx="29859" cy="483506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直線矢印コネクタ 218"/>
            <p:cNvCxnSpPr/>
            <p:nvPr/>
          </p:nvCxnSpPr>
          <p:spPr>
            <a:xfrm flipV="1">
              <a:off x="5775459" y="4720901"/>
              <a:ext cx="41527" cy="308318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線矢印コネクタ 219"/>
            <p:cNvCxnSpPr/>
            <p:nvPr/>
          </p:nvCxnSpPr>
          <p:spPr>
            <a:xfrm flipH="1">
              <a:off x="5839196" y="4747261"/>
              <a:ext cx="41430" cy="293466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type="none" w="lg" len="lg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線矢印コネクタ 220"/>
            <p:cNvCxnSpPr/>
            <p:nvPr/>
          </p:nvCxnSpPr>
          <p:spPr>
            <a:xfrm flipH="1" flipV="1">
              <a:off x="1510427" y="550057"/>
              <a:ext cx="118338" cy="268804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線矢印コネクタ 221"/>
            <p:cNvCxnSpPr/>
            <p:nvPr/>
          </p:nvCxnSpPr>
          <p:spPr>
            <a:xfrm>
              <a:off x="1563234" y="518619"/>
              <a:ext cx="129171" cy="273882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線矢印コネクタ 222"/>
            <p:cNvCxnSpPr/>
            <p:nvPr/>
          </p:nvCxnSpPr>
          <p:spPr>
            <a:xfrm flipH="1" flipV="1">
              <a:off x="5401683" y="505308"/>
              <a:ext cx="137431" cy="352946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type="none" w="lg" len="lg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直線矢印コネクタ 223"/>
            <p:cNvCxnSpPr/>
            <p:nvPr/>
          </p:nvCxnSpPr>
          <p:spPr>
            <a:xfrm>
              <a:off x="5470398" y="476672"/>
              <a:ext cx="132356" cy="355222"/>
            </a:xfrm>
            <a:prstGeom prst="straightConnector1">
              <a:avLst/>
            </a:prstGeom>
            <a:ln w="12700" cap="rnd">
              <a:solidFill>
                <a:schemeClr val="accent1"/>
              </a:solidFill>
              <a:headEnd w="lg" len="lg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2" name="グループ化 241"/>
          <p:cNvGrpSpPr/>
          <p:nvPr/>
        </p:nvGrpSpPr>
        <p:grpSpPr>
          <a:xfrm>
            <a:off x="552982" y="1351107"/>
            <a:ext cx="2537849" cy="1796719"/>
            <a:chOff x="611685" y="805534"/>
            <a:chExt cx="5528737" cy="3914176"/>
          </a:xfrm>
        </p:grpSpPr>
        <p:sp>
          <p:nvSpPr>
            <p:cNvPr id="243" name="円/楕円 242"/>
            <p:cNvSpPr/>
            <p:nvPr/>
          </p:nvSpPr>
          <p:spPr>
            <a:xfrm>
              <a:off x="611685" y="2872844"/>
              <a:ext cx="180000" cy="180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4" name="円/楕円 243"/>
            <p:cNvSpPr/>
            <p:nvPr/>
          </p:nvSpPr>
          <p:spPr>
            <a:xfrm>
              <a:off x="1991658" y="3167302"/>
              <a:ext cx="180000" cy="18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5" name="円/楕円 244"/>
            <p:cNvSpPr/>
            <p:nvPr/>
          </p:nvSpPr>
          <p:spPr>
            <a:xfrm>
              <a:off x="2032869" y="2512068"/>
              <a:ext cx="180000" cy="180000"/>
            </a:xfrm>
            <a:prstGeom prst="ellipse">
              <a:avLst/>
            </a:prstGeom>
            <a:solidFill>
              <a:srgbClr val="CF01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6" name="円/楕円 245"/>
            <p:cNvSpPr/>
            <p:nvPr/>
          </p:nvSpPr>
          <p:spPr>
            <a:xfrm>
              <a:off x="1933007" y="3757672"/>
              <a:ext cx="180000" cy="18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7" name="円/楕円 246"/>
            <p:cNvSpPr/>
            <p:nvPr/>
          </p:nvSpPr>
          <p:spPr>
            <a:xfrm>
              <a:off x="1296269" y="2613250"/>
              <a:ext cx="180000" cy="18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8" name="円/楕円 247"/>
            <p:cNvSpPr/>
            <p:nvPr/>
          </p:nvSpPr>
          <p:spPr>
            <a:xfrm>
              <a:off x="1790767" y="4502803"/>
              <a:ext cx="180000" cy="18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9" name="円/楕円 248"/>
            <p:cNvSpPr/>
            <p:nvPr/>
          </p:nvSpPr>
          <p:spPr>
            <a:xfrm>
              <a:off x="1970767" y="1988840"/>
              <a:ext cx="180000" cy="18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0" name="円/楕円 249"/>
            <p:cNvSpPr/>
            <p:nvPr/>
          </p:nvSpPr>
          <p:spPr>
            <a:xfrm>
              <a:off x="1871476" y="1412776"/>
              <a:ext cx="180000" cy="18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1" name="円/楕円 250"/>
            <p:cNvSpPr/>
            <p:nvPr/>
          </p:nvSpPr>
          <p:spPr>
            <a:xfrm>
              <a:off x="1627820" y="805534"/>
              <a:ext cx="180000" cy="18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2" name="円/楕円 251"/>
            <p:cNvSpPr/>
            <p:nvPr/>
          </p:nvSpPr>
          <p:spPr>
            <a:xfrm>
              <a:off x="2664421" y="2628576"/>
              <a:ext cx="180000" cy="18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3" name="円/楕円 252"/>
            <p:cNvSpPr/>
            <p:nvPr/>
          </p:nvSpPr>
          <p:spPr>
            <a:xfrm>
              <a:off x="3277043" y="2818404"/>
              <a:ext cx="180000" cy="18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4" name="円/楕円 253"/>
            <p:cNvSpPr/>
            <p:nvPr/>
          </p:nvSpPr>
          <p:spPr>
            <a:xfrm>
              <a:off x="3888557" y="2998404"/>
              <a:ext cx="180000" cy="18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5" name="円/楕円 254"/>
            <p:cNvSpPr/>
            <p:nvPr/>
          </p:nvSpPr>
          <p:spPr>
            <a:xfrm>
              <a:off x="4536629" y="3046822"/>
              <a:ext cx="180000" cy="18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6" name="円/楕円 255"/>
            <p:cNvSpPr/>
            <p:nvPr/>
          </p:nvSpPr>
          <p:spPr>
            <a:xfrm>
              <a:off x="5184701" y="2895626"/>
              <a:ext cx="180000" cy="18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7" name="円/楕円 256"/>
            <p:cNvSpPr/>
            <p:nvPr/>
          </p:nvSpPr>
          <p:spPr>
            <a:xfrm>
              <a:off x="5951955" y="2608352"/>
              <a:ext cx="180000" cy="180000"/>
            </a:xfrm>
            <a:prstGeom prst="ellipse">
              <a:avLst/>
            </a:prstGeom>
            <a:solidFill>
              <a:srgbClr val="CF01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8" name="円/楕円 257"/>
            <p:cNvSpPr/>
            <p:nvPr/>
          </p:nvSpPr>
          <p:spPr>
            <a:xfrm>
              <a:off x="5861955" y="2013908"/>
              <a:ext cx="180000" cy="18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9" name="円/楕円 258"/>
            <p:cNvSpPr/>
            <p:nvPr/>
          </p:nvSpPr>
          <p:spPr>
            <a:xfrm>
              <a:off x="5704088" y="1403404"/>
              <a:ext cx="180000" cy="18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0" name="円/楕円 259"/>
            <p:cNvSpPr/>
            <p:nvPr/>
          </p:nvSpPr>
          <p:spPr>
            <a:xfrm>
              <a:off x="5524088" y="831894"/>
              <a:ext cx="180000" cy="18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1" name="円/楕円 260"/>
            <p:cNvSpPr/>
            <p:nvPr/>
          </p:nvSpPr>
          <p:spPr>
            <a:xfrm>
              <a:off x="5960422" y="3258174"/>
              <a:ext cx="180000" cy="18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2" name="円/楕円 261"/>
            <p:cNvSpPr/>
            <p:nvPr/>
          </p:nvSpPr>
          <p:spPr>
            <a:xfrm>
              <a:off x="5858830" y="3902566"/>
              <a:ext cx="180000" cy="18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3" name="円/楕円 262"/>
            <p:cNvSpPr/>
            <p:nvPr/>
          </p:nvSpPr>
          <p:spPr>
            <a:xfrm>
              <a:off x="5765332" y="4539710"/>
              <a:ext cx="180000" cy="18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4" name="グループ化 263"/>
          <p:cNvGrpSpPr/>
          <p:nvPr/>
        </p:nvGrpSpPr>
        <p:grpSpPr>
          <a:xfrm>
            <a:off x="552025" y="1212198"/>
            <a:ext cx="2583708" cy="2087433"/>
            <a:chOff x="609600" y="502920"/>
            <a:chExt cx="5628640" cy="4547499"/>
          </a:xfrm>
        </p:grpSpPr>
        <p:sp>
          <p:nvSpPr>
            <p:cNvPr id="265" name="フリーフォーム 264"/>
            <p:cNvSpPr/>
            <p:nvPr/>
          </p:nvSpPr>
          <p:spPr>
            <a:xfrm>
              <a:off x="2260600" y="2479040"/>
              <a:ext cx="3561080" cy="473050"/>
            </a:xfrm>
            <a:custGeom>
              <a:avLst/>
              <a:gdLst>
                <a:gd name="connsiteX0" fmla="*/ 0 w 3576320"/>
                <a:gd name="connsiteY0" fmla="*/ 0 h 437490"/>
                <a:gd name="connsiteX1" fmla="*/ 812800 w 3576320"/>
                <a:gd name="connsiteY1" fmla="*/ 116840 h 437490"/>
                <a:gd name="connsiteX2" fmla="*/ 1935480 w 3576320"/>
                <a:gd name="connsiteY2" fmla="*/ 431800 h 437490"/>
                <a:gd name="connsiteX3" fmla="*/ 2921000 w 3576320"/>
                <a:gd name="connsiteY3" fmla="*/ 304800 h 437490"/>
                <a:gd name="connsiteX4" fmla="*/ 3576320 w 3576320"/>
                <a:gd name="connsiteY4" fmla="*/ 116840 h 437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6320" h="437490">
                  <a:moveTo>
                    <a:pt x="0" y="0"/>
                  </a:moveTo>
                  <a:cubicBezTo>
                    <a:pt x="245110" y="22436"/>
                    <a:pt x="490220" y="44873"/>
                    <a:pt x="812800" y="116840"/>
                  </a:cubicBezTo>
                  <a:cubicBezTo>
                    <a:pt x="1135380" y="188807"/>
                    <a:pt x="1584113" y="400473"/>
                    <a:pt x="1935480" y="431800"/>
                  </a:cubicBezTo>
                  <a:cubicBezTo>
                    <a:pt x="2286847" y="463127"/>
                    <a:pt x="2647527" y="357293"/>
                    <a:pt x="2921000" y="304800"/>
                  </a:cubicBezTo>
                  <a:cubicBezTo>
                    <a:pt x="3194473" y="252307"/>
                    <a:pt x="3385396" y="184573"/>
                    <a:pt x="3576320" y="116840"/>
                  </a:cubicBezTo>
                </a:path>
              </a:pathLst>
            </a:custGeom>
            <a:noFill/>
            <a:ln w="25400" cap="rnd">
              <a:solidFill>
                <a:srgbClr val="00B050"/>
              </a:solidFill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6" name="フリーフォーム 265"/>
            <p:cNvSpPr/>
            <p:nvPr/>
          </p:nvSpPr>
          <p:spPr>
            <a:xfrm>
              <a:off x="5654886" y="2992120"/>
              <a:ext cx="222673" cy="2052744"/>
            </a:xfrm>
            <a:custGeom>
              <a:avLst/>
              <a:gdLst>
                <a:gd name="connsiteX0" fmla="*/ 0 w 218440"/>
                <a:gd name="connsiteY0" fmla="*/ 1991360 h 1991360"/>
                <a:gd name="connsiteX1" fmla="*/ 152400 w 218440"/>
                <a:gd name="connsiteY1" fmla="*/ 919480 h 1991360"/>
                <a:gd name="connsiteX2" fmla="*/ 218440 w 218440"/>
                <a:gd name="connsiteY2" fmla="*/ 0 h 1991360"/>
                <a:gd name="connsiteX0" fmla="*/ 0 w 222673"/>
                <a:gd name="connsiteY0" fmla="*/ 2052744 h 2052744"/>
                <a:gd name="connsiteX1" fmla="*/ 156633 w 222673"/>
                <a:gd name="connsiteY1" fmla="*/ 919480 h 2052744"/>
                <a:gd name="connsiteX2" fmla="*/ 222673 w 222673"/>
                <a:gd name="connsiteY2" fmla="*/ 0 h 205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673" h="2052744">
                  <a:moveTo>
                    <a:pt x="0" y="2052744"/>
                  </a:moveTo>
                  <a:cubicBezTo>
                    <a:pt x="57996" y="1682750"/>
                    <a:pt x="120226" y="1251373"/>
                    <a:pt x="156633" y="919480"/>
                  </a:cubicBezTo>
                  <a:cubicBezTo>
                    <a:pt x="193040" y="587587"/>
                    <a:pt x="207856" y="293793"/>
                    <a:pt x="222673" y="0"/>
                  </a:cubicBezTo>
                </a:path>
              </a:pathLst>
            </a:custGeom>
            <a:noFill/>
            <a:ln w="25400" cap="rnd">
              <a:solidFill>
                <a:srgbClr val="00B050"/>
              </a:solidFill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7" name="フリーフォーム 266"/>
            <p:cNvSpPr/>
            <p:nvPr/>
          </p:nvSpPr>
          <p:spPr>
            <a:xfrm>
              <a:off x="5283200" y="538480"/>
              <a:ext cx="508000" cy="2021840"/>
            </a:xfrm>
            <a:custGeom>
              <a:avLst/>
              <a:gdLst>
                <a:gd name="connsiteX0" fmla="*/ 508000 w 508000"/>
                <a:gd name="connsiteY0" fmla="*/ 2021840 h 2021840"/>
                <a:gd name="connsiteX1" fmla="*/ 370840 w 508000"/>
                <a:gd name="connsiteY1" fmla="*/ 1132840 h 2021840"/>
                <a:gd name="connsiteX2" fmla="*/ 0 w 508000"/>
                <a:gd name="connsiteY2" fmla="*/ 0 h 202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000" h="2021840">
                  <a:moveTo>
                    <a:pt x="508000" y="2021840"/>
                  </a:moveTo>
                  <a:cubicBezTo>
                    <a:pt x="481753" y="1745826"/>
                    <a:pt x="455507" y="1469813"/>
                    <a:pt x="370840" y="1132840"/>
                  </a:cubicBezTo>
                  <a:cubicBezTo>
                    <a:pt x="286173" y="795867"/>
                    <a:pt x="143086" y="397933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8" name="フリーフォーム 267"/>
            <p:cNvSpPr/>
            <p:nvPr/>
          </p:nvSpPr>
          <p:spPr>
            <a:xfrm>
              <a:off x="1685714" y="529590"/>
              <a:ext cx="571708" cy="1913890"/>
            </a:xfrm>
            <a:custGeom>
              <a:avLst/>
              <a:gdLst>
                <a:gd name="connsiteX0" fmla="*/ 0 w 479422"/>
                <a:gd name="connsiteY0" fmla="*/ 0 h 1813560"/>
                <a:gd name="connsiteX1" fmla="*/ 406400 w 479422"/>
                <a:gd name="connsiteY1" fmla="*/ 843280 h 1813560"/>
                <a:gd name="connsiteX2" fmla="*/ 477520 w 479422"/>
                <a:gd name="connsiteY2" fmla="*/ 1813560 h 1813560"/>
                <a:gd name="connsiteX0" fmla="*/ 0 w 577831"/>
                <a:gd name="connsiteY0" fmla="*/ 0 h 1963387"/>
                <a:gd name="connsiteX1" fmla="*/ 504809 w 577831"/>
                <a:gd name="connsiteY1" fmla="*/ 993107 h 1963387"/>
                <a:gd name="connsiteX2" fmla="*/ 575929 w 577831"/>
                <a:gd name="connsiteY2" fmla="*/ 1963387 h 1963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7831" h="1963387">
                  <a:moveTo>
                    <a:pt x="0" y="0"/>
                  </a:moveTo>
                  <a:cubicBezTo>
                    <a:pt x="163406" y="270510"/>
                    <a:pt x="425222" y="690847"/>
                    <a:pt x="504809" y="993107"/>
                  </a:cubicBezTo>
                  <a:cubicBezTo>
                    <a:pt x="584396" y="1295367"/>
                    <a:pt x="580162" y="1629377"/>
                    <a:pt x="575929" y="1963387"/>
                  </a:cubicBezTo>
                </a:path>
              </a:pathLst>
            </a:custGeom>
            <a:noFill/>
            <a:ln w="25400" cap="rnd">
              <a:solidFill>
                <a:srgbClr val="00B050"/>
              </a:solidFill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9" name="フリーフォーム 268"/>
            <p:cNvSpPr/>
            <p:nvPr/>
          </p:nvSpPr>
          <p:spPr>
            <a:xfrm>
              <a:off x="609600" y="2482890"/>
              <a:ext cx="1315720" cy="321270"/>
            </a:xfrm>
            <a:custGeom>
              <a:avLst/>
              <a:gdLst>
                <a:gd name="connsiteX0" fmla="*/ 0 w 1315720"/>
                <a:gd name="connsiteY0" fmla="*/ 321270 h 321270"/>
                <a:gd name="connsiteX1" fmla="*/ 670560 w 1315720"/>
                <a:gd name="connsiteY1" fmla="*/ 41870 h 321270"/>
                <a:gd name="connsiteX2" fmla="*/ 1315720 w 1315720"/>
                <a:gd name="connsiteY2" fmla="*/ 6310 h 32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5720" h="321270">
                  <a:moveTo>
                    <a:pt x="0" y="321270"/>
                  </a:moveTo>
                  <a:cubicBezTo>
                    <a:pt x="225636" y="207816"/>
                    <a:pt x="451273" y="94363"/>
                    <a:pt x="670560" y="41870"/>
                  </a:cubicBezTo>
                  <a:cubicBezTo>
                    <a:pt x="889847" y="-10623"/>
                    <a:pt x="1102783" y="-2157"/>
                    <a:pt x="1315720" y="6310"/>
                  </a:cubicBezTo>
                </a:path>
              </a:pathLst>
            </a:custGeom>
            <a:noFill/>
            <a:ln w="25400" cap="rnd">
              <a:solidFill>
                <a:srgbClr val="00B050"/>
              </a:solidFill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0" name="フリーフォーム 269"/>
            <p:cNvSpPr/>
            <p:nvPr/>
          </p:nvSpPr>
          <p:spPr>
            <a:xfrm>
              <a:off x="1388110" y="532976"/>
              <a:ext cx="481330" cy="1829223"/>
            </a:xfrm>
            <a:custGeom>
              <a:avLst/>
              <a:gdLst>
                <a:gd name="connsiteX0" fmla="*/ 457200 w 457200"/>
                <a:gd name="connsiteY0" fmla="*/ 1727200 h 1727200"/>
                <a:gd name="connsiteX1" fmla="*/ 350520 w 457200"/>
                <a:gd name="connsiteY1" fmla="*/ 955040 h 1727200"/>
                <a:gd name="connsiteX2" fmla="*/ 0 w 457200"/>
                <a:gd name="connsiteY2" fmla="*/ 0 h 1727200"/>
                <a:gd name="connsiteX0" fmla="*/ 534811 w 534811"/>
                <a:gd name="connsiteY0" fmla="*/ 1925498 h 1925498"/>
                <a:gd name="connsiteX1" fmla="*/ 428131 w 534811"/>
                <a:gd name="connsiteY1" fmla="*/ 1153338 h 1925498"/>
                <a:gd name="connsiteX2" fmla="*/ 0 w 534811"/>
                <a:gd name="connsiteY2" fmla="*/ 0 h 192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4811" h="1925498">
                  <a:moveTo>
                    <a:pt x="534811" y="1925498"/>
                  </a:moveTo>
                  <a:cubicBezTo>
                    <a:pt x="519571" y="1683351"/>
                    <a:pt x="504331" y="1441205"/>
                    <a:pt x="428131" y="1153338"/>
                  </a:cubicBezTo>
                  <a:cubicBezTo>
                    <a:pt x="351931" y="865471"/>
                    <a:pt x="137160" y="333586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1" name="フリーフォーム 270"/>
            <p:cNvSpPr/>
            <p:nvPr/>
          </p:nvSpPr>
          <p:spPr>
            <a:xfrm>
              <a:off x="635000" y="2870200"/>
              <a:ext cx="1214120" cy="355600"/>
            </a:xfrm>
            <a:custGeom>
              <a:avLst/>
              <a:gdLst>
                <a:gd name="connsiteX0" fmla="*/ 1214120 w 1214120"/>
                <a:gd name="connsiteY0" fmla="*/ 0 h 355600"/>
                <a:gd name="connsiteX1" fmla="*/ 563880 w 1214120"/>
                <a:gd name="connsiteY1" fmla="*/ 121920 h 355600"/>
                <a:gd name="connsiteX2" fmla="*/ 0 w 1214120"/>
                <a:gd name="connsiteY2" fmla="*/ 355600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4120" h="355600">
                  <a:moveTo>
                    <a:pt x="1214120" y="0"/>
                  </a:moveTo>
                  <a:cubicBezTo>
                    <a:pt x="990176" y="31326"/>
                    <a:pt x="766233" y="62653"/>
                    <a:pt x="563880" y="121920"/>
                  </a:cubicBezTo>
                  <a:cubicBezTo>
                    <a:pt x="361527" y="181187"/>
                    <a:pt x="180763" y="268393"/>
                    <a:pt x="0" y="355600"/>
                  </a:cubicBezTo>
                </a:path>
              </a:pathLst>
            </a:custGeom>
            <a:noFill/>
            <a:ln w="25400" cap="rnd">
              <a:solidFill>
                <a:srgbClr val="00B050"/>
              </a:solidFill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2" name="フリーフォーム 271"/>
            <p:cNvSpPr/>
            <p:nvPr/>
          </p:nvSpPr>
          <p:spPr>
            <a:xfrm>
              <a:off x="1674284" y="2875280"/>
              <a:ext cx="276436" cy="2151803"/>
            </a:xfrm>
            <a:custGeom>
              <a:avLst/>
              <a:gdLst>
                <a:gd name="connsiteX0" fmla="*/ 0 w 274320"/>
                <a:gd name="connsiteY0" fmla="*/ 2001520 h 2001520"/>
                <a:gd name="connsiteX1" fmla="*/ 167640 w 274320"/>
                <a:gd name="connsiteY1" fmla="*/ 914400 h 2001520"/>
                <a:gd name="connsiteX2" fmla="*/ 274320 w 274320"/>
                <a:gd name="connsiteY2" fmla="*/ 0 h 2001520"/>
                <a:gd name="connsiteX0" fmla="*/ 0 w 282786"/>
                <a:gd name="connsiteY0" fmla="*/ 2107353 h 2107353"/>
                <a:gd name="connsiteX1" fmla="*/ 176106 w 282786"/>
                <a:gd name="connsiteY1" fmla="*/ 914400 h 2107353"/>
                <a:gd name="connsiteX2" fmla="*/ 282786 w 282786"/>
                <a:gd name="connsiteY2" fmla="*/ 0 h 2107353"/>
                <a:gd name="connsiteX0" fmla="*/ 0 w 276436"/>
                <a:gd name="connsiteY0" fmla="*/ 2086186 h 2086186"/>
                <a:gd name="connsiteX1" fmla="*/ 169756 w 276436"/>
                <a:gd name="connsiteY1" fmla="*/ 914400 h 2086186"/>
                <a:gd name="connsiteX2" fmla="*/ 276436 w 276436"/>
                <a:gd name="connsiteY2" fmla="*/ 0 h 2086186"/>
                <a:gd name="connsiteX0" fmla="*/ 0 w 280669"/>
                <a:gd name="connsiteY0" fmla="*/ 2172969 h 2172969"/>
                <a:gd name="connsiteX1" fmla="*/ 173989 w 280669"/>
                <a:gd name="connsiteY1" fmla="*/ 914400 h 2172969"/>
                <a:gd name="connsiteX2" fmla="*/ 280669 w 280669"/>
                <a:gd name="connsiteY2" fmla="*/ 0 h 2172969"/>
                <a:gd name="connsiteX0" fmla="*/ 0 w 276436"/>
                <a:gd name="connsiteY0" fmla="*/ 2151803 h 2151803"/>
                <a:gd name="connsiteX1" fmla="*/ 169756 w 276436"/>
                <a:gd name="connsiteY1" fmla="*/ 914400 h 2151803"/>
                <a:gd name="connsiteX2" fmla="*/ 276436 w 276436"/>
                <a:gd name="connsiteY2" fmla="*/ 0 h 215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6436" h="2151803">
                  <a:moveTo>
                    <a:pt x="0" y="2151803"/>
                  </a:moveTo>
                  <a:cubicBezTo>
                    <a:pt x="60960" y="1775036"/>
                    <a:pt x="124036" y="1247987"/>
                    <a:pt x="169756" y="914400"/>
                  </a:cubicBezTo>
                  <a:cubicBezTo>
                    <a:pt x="215476" y="580813"/>
                    <a:pt x="245956" y="290406"/>
                    <a:pt x="276436" y="0"/>
                  </a:cubicBezTo>
                </a:path>
              </a:pathLst>
            </a:custGeom>
            <a:noFill/>
            <a:ln w="25400" cap="rnd">
              <a:solidFill>
                <a:srgbClr val="00B050"/>
              </a:solidFill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3" name="フリーフォーム 272"/>
            <p:cNvSpPr/>
            <p:nvPr/>
          </p:nvSpPr>
          <p:spPr>
            <a:xfrm>
              <a:off x="2331720" y="2951480"/>
              <a:ext cx="3444240" cy="408627"/>
            </a:xfrm>
            <a:custGeom>
              <a:avLst/>
              <a:gdLst>
                <a:gd name="connsiteX0" fmla="*/ 3439160 w 3439160"/>
                <a:gd name="connsiteY0" fmla="*/ 121920 h 449267"/>
                <a:gd name="connsiteX1" fmla="*/ 2316480 w 3439160"/>
                <a:gd name="connsiteY1" fmla="*/ 436880 h 449267"/>
                <a:gd name="connsiteX2" fmla="*/ 1427480 w 3439160"/>
                <a:gd name="connsiteY2" fmla="*/ 360680 h 449267"/>
                <a:gd name="connsiteX3" fmla="*/ 756920 w 3439160"/>
                <a:gd name="connsiteY3" fmla="*/ 127000 h 449267"/>
                <a:gd name="connsiteX4" fmla="*/ 0 w 3439160"/>
                <a:gd name="connsiteY4" fmla="*/ 0 h 44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39160" h="449267">
                  <a:moveTo>
                    <a:pt x="3439160" y="121920"/>
                  </a:moveTo>
                  <a:cubicBezTo>
                    <a:pt x="3045460" y="259503"/>
                    <a:pt x="2651760" y="397087"/>
                    <a:pt x="2316480" y="436880"/>
                  </a:cubicBezTo>
                  <a:cubicBezTo>
                    <a:pt x="1981200" y="476673"/>
                    <a:pt x="1687407" y="412327"/>
                    <a:pt x="1427480" y="360680"/>
                  </a:cubicBezTo>
                  <a:cubicBezTo>
                    <a:pt x="1167553" y="309033"/>
                    <a:pt x="994833" y="187113"/>
                    <a:pt x="756920" y="127000"/>
                  </a:cubicBezTo>
                  <a:cubicBezTo>
                    <a:pt x="519007" y="66887"/>
                    <a:pt x="259503" y="33443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00B050"/>
              </a:solidFill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4" name="フリーフォーム 273"/>
            <p:cNvSpPr/>
            <p:nvPr/>
          </p:nvSpPr>
          <p:spPr>
            <a:xfrm>
              <a:off x="2002789" y="2956560"/>
              <a:ext cx="298450" cy="2091267"/>
            </a:xfrm>
            <a:custGeom>
              <a:avLst/>
              <a:gdLst>
                <a:gd name="connsiteX0" fmla="*/ 264160 w 264160"/>
                <a:gd name="connsiteY0" fmla="*/ 0 h 1930400"/>
                <a:gd name="connsiteX1" fmla="*/ 162560 w 264160"/>
                <a:gd name="connsiteY1" fmla="*/ 1046480 h 1930400"/>
                <a:gd name="connsiteX2" fmla="*/ 0 w 264160"/>
                <a:gd name="connsiteY2" fmla="*/ 1930400 h 1930400"/>
                <a:gd name="connsiteX0" fmla="*/ 274166 w 274166"/>
                <a:gd name="connsiteY0" fmla="*/ 0 h 1999343"/>
                <a:gd name="connsiteX1" fmla="*/ 172566 w 274166"/>
                <a:gd name="connsiteY1" fmla="*/ 1046480 h 1999343"/>
                <a:gd name="connsiteX2" fmla="*/ 0 w 274166"/>
                <a:gd name="connsiteY2" fmla="*/ 1999343 h 1999343"/>
                <a:gd name="connsiteX0" fmla="*/ 282171 w 282171"/>
                <a:gd name="connsiteY0" fmla="*/ 0 h 2064108"/>
                <a:gd name="connsiteX1" fmla="*/ 180571 w 282171"/>
                <a:gd name="connsiteY1" fmla="*/ 1046480 h 2064108"/>
                <a:gd name="connsiteX2" fmla="*/ 0 w 282171"/>
                <a:gd name="connsiteY2" fmla="*/ 2064108 h 2064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2171" h="2064108">
                  <a:moveTo>
                    <a:pt x="282171" y="0"/>
                  </a:moveTo>
                  <a:cubicBezTo>
                    <a:pt x="253384" y="362373"/>
                    <a:pt x="224598" y="724747"/>
                    <a:pt x="180571" y="1046480"/>
                  </a:cubicBezTo>
                  <a:cubicBezTo>
                    <a:pt x="136544" y="1368213"/>
                    <a:pt x="59266" y="1783014"/>
                    <a:pt x="0" y="2064108"/>
                  </a:cubicBezTo>
                </a:path>
              </a:pathLst>
            </a:custGeom>
            <a:noFill/>
            <a:ln w="25400" cap="rnd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5" name="フリーフォーム 274"/>
            <p:cNvSpPr/>
            <p:nvPr/>
          </p:nvSpPr>
          <p:spPr>
            <a:xfrm>
              <a:off x="5608320" y="502920"/>
              <a:ext cx="614680" cy="2214880"/>
            </a:xfrm>
            <a:custGeom>
              <a:avLst/>
              <a:gdLst>
                <a:gd name="connsiteX0" fmla="*/ 0 w 640080"/>
                <a:gd name="connsiteY0" fmla="*/ 0 h 2199640"/>
                <a:gd name="connsiteX1" fmla="*/ 411480 w 640080"/>
                <a:gd name="connsiteY1" fmla="*/ 1016000 h 2199640"/>
                <a:gd name="connsiteX2" fmla="*/ 640080 w 640080"/>
                <a:gd name="connsiteY2" fmla="*/ 2199640 h 2199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2199640">
                  <a:moveTo>
                    <a:pt x="0" y="0"/>
                  </a:moveTo>
                  <a:cubicBezTo>
                    <a:pt x="152400" y="324696"/>
                    <a:pt x="304800" y="649393"/>
                    <a:pt x="411480" y="1016000"/>
                  </a:cubicBezTo>
                  <a:cubicBezTo>
                    <a:pt x="518160" y="1382607"/>
                    <a:pt x="579120" y="1791123"/>
                    <a:pt x="640080" y="2199640"/>
                  </a:cubicBezTo>
                </a:path>
              </a:pathLst>
            </a:custGeom>
            <a:noFill/>
            <a:ln w="25400" cap="rnd">
              <a:solidFill>
                <a:srgbClr val="00B050"/>
              </a:solidFill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6" name="フリーフォーム 275"/>
            <p:cNvSpPr/>
            <p:nvPr/>
          </p:nvSpPr>
          <p:spPr>
            <a:xfrm>
              <a:off x="5994400" y="2762622"/>
              <a:ext cx="243840" cy="2287797"/>
            </a:xfrm>
            <a:custGeom>
              <a:avLst/>
              <a:gdLst>
                <a:gd name="connsiteX0" fmla="*/ 243840 w 243840"/>
                <a:gd name="connsiteY0" fmla="*/ 0 h 2357120"/>
                <a:gd name="connsiteX1" fmla="*/ 187960 w 243840"/>
                <a:gd name="connsiteY1" fmla="*/ 1290320 h 2357120"/>
                <a:gd name="connsiteX2" fmla="*/ 0 w 243840"/>
                <a:gd name="connsiteY2" fmla="*/ 2357120 h 235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840" h="2357120">
                  <a:moveTo>
                    <a:pt x="243840" y="0"/>
                  </a:moveTo>
                  <a:cubicBezTo>
                    <a:pt x="236220" y="448733"/>
                    <a:pt x="228600" y="897467"/>
                    <a:pt x="187960" y="1290320"/>
                  </a:cubicBezTo>
                  <a:cubicBezTo>
                    <a:pt x="147320" y="1683173"/>
                    <a:pt x="73660" y="2020146"/>
                    <a:pt x="0" y="2357120"/>
                  </a:cubicBezTo>
                </a:path>
              </a:pathLst>
            </a:custGeom>
            <a:noFill/>
            <a:ln w="25400" cap="rnd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35" name="円弧 334"/>
          <p:cNvSpPr>
            <a:spLocks noChangeAspect="1"/>
          </p:cNvSpPr>
          <p:nvPr/>
        </p:nvSpPr>
        <p:spPr>
          <a:xfrm>
            <a:off x="3004823" y="2177785"/>
            <a:ext cx="82625" cy="82625"/>
          </a:xfrm>
          <a:prstGeom prst="arc">
            <a:avLst>
              <a:gd name="adj1" fmla="val 15661917"/>
              <a:gd name="adj2" fmla="val 5427755"/>
            </a:avLst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29" name="グループ化 228"/>
          <p:cNvGrpSpPr/>
          <p:nvPr/>
        </p:nvGrpSpPr>
        <p:grpSpPr>
          <a:xfrm>
            <a:off x="4890259" y="1204443"/>
            <a:ext cx="2433094" cy="2084156"/>
            <a:chOff x="7797093" y="503801"/>
            <a:chExt cx="5300526" cy="4540361"/>
          </a:xfrm>
        </p:grpSpPr>
        <p:sp>
          <p:nvSpPr>
            <p:cNvPr id="230" name="フリーフォーム 229"/>
            <p:cNvSpPr/>
            <p:nvPr/>
          </p:nvSpPr>
          <p:spPr>
            <a:xfrm>
              <a:off x="7797093" y="2600899"/>
              <a:ext cx="1311486" cy="321039"/>
            </a:xfrm>
            <a:custGeom>
              <a:avLst/>
              <a:gdLst>
                <a:gd name="connsiteX0" fmla="*/ 0 w 1315720"/>
                <a:gd name="connsiteY0" fmla="*/ 321270 h 321270"/>
                <a:gd name="connsiteX1" fmla="*/ 670560 w 1315720"/>
                <a:gd name="connsiteY1" fmla="*/ 41870 h 321270"/>
                <a:gd name="connsiteX2" fmla="*/ 1315720 w 1315720"/>
                <a:gd name="connsiteY2" fmla="*/ 6310 h 321270"/>
                <a:gd name="connsiteX0" fmla="*/ 0 w 1391920"/>
                <a:gd name="connsiteY0" fmla="*/ 315498 h 315498"/>
                <a:gd name="connsiteX1" fmla="*/ 670560 w 1391920"/>
                <a:gd name="connsiteY1" fmla="*/ 36098 h 315498"/>
                <a:gd name="connsiteX2" fmla="*/ 1391920 w 1391920"/>
                <a:gd name="connsiteY2" fmla="*/ 9005 h 315498"/>
                <a:gd name="connsiteX0" fmla="*/ 0 w 1391920"/>
                <a:gd name="connsiteY0" fmla="*/ 308232 h 308232"/>
                <a:gd name="connsiteX1" fmla="*/ 679027 w 1391920"/>
                <a:gd name="connsiteY1" fmla="*/ 66932 h 308232"/>
                <a:gd name="connsiteX2" fmla="*/ 1391920 w 1391920"/>
                <a:gd name="connsiteY2" fmla="*/ 1739 h 308232"/>
                <a:gd name="connsiteX0" fmla="*/ 0 w 1311486"/>
                <a:gd name="connsiteY0" fmla="*/ 321039 h 321039"/>
                <a:gd name="connsiteX1" fmla="*/ 598593 w 1311486"/>
                <a:gd name="connsiteY1" fmla="*/ 67039 h 321039"/>
                <a:gd name="connsiteX2" fmla="*/ 1311486 w 1311486"/>
                <a:gd name="connsiteY2" fmla="*/ 1846 h 321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1486" h="321039">
                  <a:moveTo>
                    <a:pt x="0" y="321039"/>
                  </a:moveTo>
                  <a:cubicBezTo>
                    <a:pt x="225636" y="207585"/>
                    <a:pt x="380012" y="120238"/>
                    <a:pt x="598593" y="67039"/>
                  </a:cubicBezTo>
                  <a:cubicBezTo>
                    <a:pt x="817174" y="13840"/>
                    <a:pt x="1098549" y="-6621"/>
                    <a:pt x="1311486" y="1846"/>
                  </a:cubicBezTo>
                </a:path>
              </a:pathLst>
            </a:custGeom>
            <a:noFill/>
            <a:ln w="28575" cap="rnd">
              <a:solidFill>
                <a:srgbClr val="00B050"/>
              </a:solidFill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1" name="フリーフォーム 230"/>
            <p:cNvSpPr/>
            <p:nvPr/>
          </p:nvSpPr>
          <p:spPr>
            <a:xfrm>
              <a:off x="8618339" y="508121"/>
              <a:ext cx="533400" cy="2034117"/>
            </a:xfrm>
            <a:custGeom>
              <a:avLst/>
              <a:gdLst>
                <a:gd name="connsiteX0" fmla="*/ 457200 w 457200"/>
                <a:gd name="connsiteY0" fmla="*/ 1727200 h 1727200"/>
                <a:gd name="connsiteX1" fmla="*/ 350520 w 457200"/>
                <a:gd name="connsiteY1" fmla="*/ 955040 h 1727200"/>
                <a:gd name="connsiteX2" fmla="*/ 0 w 457200"/>
                <a:gd name="connsiteY2" fmla="*/ 0 h 1727200"/>
                <a:gd name="connsiteX0" fmla="*/ 495300 w 495300"/>
                <a:gd name="connsiteY0" fmla="*/ 1799167 h 1799167"/>
                <a:gd name="connsiteX1" fmla="*/ 388620 w 495300"/>
                <a:gd name="connsiteY1" fmla="*/ 1027007 h 1799167"/>
                <a:gd name="connsiteX2" fmla="*/ 0 w 495300"/>
                <a:gd name="connsiteY2" fmla="*/ 0 h 1799167"/>
                <a:gd name="connsiteX0" fmla="*/ 533400 w 533400"/>
                <a:gd name="connsiteY0" fmla="*/ 2034117 h 2034117"/>
                <a:gd name="connsiteX1" fmla="*/ 426720 w 533400"/>
                <a:gd name="connsiteY1" fmla="*/ 1261957 h 2034117"/>
                <a:gd name="connsiteX2" fmla="*/ 0 w 533400"/>
                <a:gd name="connsiteY2" fmla="*/ 0 h 203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3400" h="2034117">
                  <a:moveTo>
                    <a:pt x="533400" y="2034117"/>
                  </a:moveTo>
                  <a:cubicBezTo>
                    <a:pt x="518160" y="1791970"/>
                    <a:pt x="509270" y="1561818"/>
                    <a:pt x="426720" y="1261957"/>
                  </a:cubicBezTo>
                  <a:cubicBezTo>
                    <a:pt x="344170" y="962096"/>
                    <a:pt x="137160" y="333586"/>
                    <a:pt x="0" y="0"/>
                  </a:cubicBezTo>
                </a:path>
              </a:pathLst>
            </a:custGeom>
            <a:noFill/>
            <a:ln w="28575" cap="rnd">
              <a:solidFill>
                <a:srgbClr val="00B050"/>
              </a:solidFill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2" name="フリーフォーム 231"/>
            <p:cNvSpPr/>
            <p:nvPr/>
          </p:nvSpPr>
          <p:spPr>
            <a:xfrm>
              <a:off x="7820799" y="2719420"/>
              <a:ext cx="1252220" cy="334434"/>
            </a:xfrm>
            <a:custGeom>
              <a:avLst/>
              <a:gdLst>
                <a:gd name="connsiteX0" fmla="*/ 1214120 w 1214120"/>
                <a:gd name="connsiteY0" fmla="*/ 0 h 355600"/>
                <a:gd name="connsiteX1" fmla="*/ 563880 w 1214120"/>
                <a:gd name="connsiteY1" fmla="*/ 121920 h 355600"/>
                <a:gd name="connsiteX2" fmla="*/ 0 w 1214120"/>
                <a:gd name="connsiteY2" fmla="*/ 355600 h 355600"/>
                <a:gd name="connsiteX0" fmla="*/ 1214120 w 1214120"/>
                <a:gd name="connsiteY0" fmla="*/ 0 h 355600"/>
                <a:gd name="connsiteX1" fmla="*/ 580814 w 1214120"/>
                <a:gd name="connsiteY1" fmla="*/ 79587 h 355600"/>
                <a:gd name="connsiteX2" fmla="*/ 0 w 1214120"/>
                <a:gd name="connsiteY2" fmla="*/ 355600 h 355600"/>
                <a:gd name="connsiteX0" fmla="*/ 1214120 w 1214120"/>
                <a:gd name="connsiteY0" fmla="*/ 0 h 355600"/>
                <a:gd name="connsiteX1" fmla="*/ 580814 w 1214120"/>
                <a:gd name="connsiteY1" fmla="*/ 79587 h 355600"/>
                <a:gd name="connsiteX2" fmla="*/ 0 w 1214120"/>
                <a:gd name="connsiteY2" fmla="*/ 355600 h 355600"/>
                <a:gd name="connsiteX0" fmla="*/ 1264920 w 1264920"/>
                <a:gd name="connsiteY0" fmla="*/ 0 h 338667"/>
                <a:gd name="connsiteX1" fmla="*/ 580814 w 1264920"/>
                <a:gd name="connsiteY1" fmla="*/ 62654 h 338667"/>
                <a:gd name="connsiteX2" fmla="*/ 0 w 1264920"/>
                <a:gd name="connsiteY2" fmla="*/ 338667 h 338667"/>
                <a:gd name="connsiteX0" fmla="*/ 1252220 w 1252220"/>
                <a:gd name="connsiteY0" fmla="*/ 0 h 334434"/>
                <a:gd name="connsiteX1" fmla="*/ 568114 w 1252220"/>
                <a:gd name="connsiteY1" fmla="*/ 62654 h 334434"/>
                <a:gd name="connsiteX2" fmla="*/ 0 w 1252220"/>
                <a:gd name="connsiteY2" fmla="*/ 334434 h 334434"/>
                <a:gd name="connsiteX0" fmla="*/ 1252220 w 1252220"/>
                <a:gd name="connsiteY0" fmla="*/ 0 h 334434"/>
                <a:gd name="connsiteX1" fmla="*/ 580814 w 1252220"/>
                <a:gd name="connsiteY1" fmla="*/ 83821 h 334434"/>
                <a:gd name="connsiteX2" fmla="*/ 0 w 1252220"/>
                <a:gd name="connsiteY2" fmla="*/ 334434 h 33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2220" h="334434">
                  <a:moveTo>
                    <a:pt x="1252220" y="0"/>
                  </a:moveTo>
                  <a:cubicBezTo>
                    <a:pt x="939376" y="1692"/>
                    <a:pt x="789517" y="28082"/>
                    <a:pt x="580814" y="83821"/>
                  </a:cubicBezTo>
                  <a:cubicBezTo>
                    <a:pt x="372111" y="139560"/>
                    <a:pt x="180763" y="247227"/>
                    <a:pt x="0" y="334434"/>
                  </a:cubicBezTo>
                </a:path>
              </a:pathLst>
            </a:custGeom>
            <a:noFill/>
            <a:ln w="28575" cap="rnd">
              <a:solidFill>
                <a:srgbClr val="00B050"/>
              </a:solidFill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3" name="フリーフォーム 232"/>
            <p:cNvSpPr/>
            <p:nvPr/>
          </p:nvSpPr>
          <p:spPr>
            <a:xfrm>
              <a:off x="8837248" y="2739784"/>
              <a:ext cx="271146" cy="2287270"/>
            </a:xfrm>
            <a:custGeom>
              <a:avLst/>
              <a:gdLst>
                <a:gd name="connsiteX0" fmla="*/ 0 w 274320"/>
                <a:gd name="connsiteY0" fmla="*/ 2001520 h 2001520"/>
                <a:gd name="connsiteX1" fmla="*/ 167640 w 274320"/>
                <a:gd name="connsiteY1" fmla="*/ 914400 h 2001520"/>
                <a:gd name="connsiteX2" fmla="*/ 274320 w 274320"/>
                <a:gd name="connsiteY2" fmla="*/ 0 h 2001520"/>
                <a:gd name="connsiteX0" fmla="*/ 0 w 295487"/>
                <a:gd name="connsiteY0" fmla="*/ 1925320 h 1925320"/>
                <a:gd name="connsiteX1" fmla="*/ 167640 w 295487"/>
                <a:gd name="connsiteY1" fmla="*/ 838200 h 1925320"/>
                <a:gd name="connsiteX2" fmla="*/ 295487 w 295487"/>
                <a:gd name="connsiteY2" fmla="*/ 0 h 1925320"/>
                <a:gd name="connsiteX0" fmla="*/ 0 w 295487"/>
                <a:gd name="connsiteY0" fmla="*/ 1925320 h 1925320"/>
                <a:gd name="connsiteX1" fmla="*/ 193040 w 295487"/>
                <a:gd name="connsiteY1" fmla="*/ 884767 h 1925320"/>
                <a:gd name="connsiteX2" fmla="*/ 295487 w 295487"/>
                <a:gd name="connsiteY2" fmla="*/ 0 h 1925320"/>
                <a:gd name="connsiteX0" fmla="*/ 0 w 248921"/>
                <a:gd name="connsiteY0" fmla="*/ 1925320 h 1925320"/>
                <a:gd name="connsiteX1" fmla="*/ 146474 w 248921"/>
                <a:gd name="connsiteY1" fmla="*/ 884767 h 1925320"/>
                <a:gd name="connsiteX2" fmla="*/ 248921 w 248921"/>
                <a:gd name="connsiteY2" fmla="*/ 0 h 1925320"/>
                <a:gd name="connsiteX0" fmla="*/ 0 w 248921"/>
                <a:gd name="connsiteY0" fmla="*/ 1925320 h 1925320"/>
                <a:gd name="connsiteX1" fmla="*/ 167641 w 248921"/>
                <a:gd name="connsiteY1" fmla="*/ 956734 h 1925320"/>
                <a:gd name="connsiteX2" fmla="*/ 248921 w 248921"/>
                <a:gd name="connsiteY2" fmla="*/ 0 h 1925320"/>
                <a:gd name="connsiteX0" fmla="*/ 0 w 248921"/>
                <a:gd name="connsiteY0" fmla="*/ 1925320 h 1925320"/>
                <a:gd name="connsiteX1" fmla="*/ 150708 w 248921"/>
                <a:gd name="connsiteY1" fmla="*/ 956734 h 1925320"/>
                <a:gd name="connsiteX2" fmla="*/ 248921 w 248921"/>
                <a:gd name="connsiteY2" fmla="*/ 0 h 1925320"/>
                <a:gd name="connsiteX0" fmla="*/ 0 w 271146"/>
                <a:gd name="connsiteY0" fmla="*/ 2287270 h 2287270"/>
                <a:gd name="connsiteX1" fmla="*/ 172933 w 271146"/>
                <a:gd name="connsiteY1" fmla="*/ 956734 h 2287270"/>
                <a:gd name="connsiteX2" fmla="*/ 271146 w 271146"/>
                <a:gd name="connsiteY2" fmla="*/ 0 h 228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1146" h="2287270">
                  <a:moveTo>
                    <a:pt x="0" y="2287270"/>
                  </a:moveTo>
                  <a:cubicBezTo>
                    <a:pt x="60960" y="1910503"/>
                    <a:pt x="131446" y="1277621"/>
                    <a:pt x="172933" y="956734"/>
                  </a:cubicBezTo>
                  <a:cubicBezTo>
                    <a:pt x="214420" y="635847"/>
                    <a:pt x="240666" y="290406"/>
                    <a:pt x="271146" y="0"/>
                  </a:cubicBezTo>
                </a:path>
              </a:pathLst>
            </a:custGeom>
            <a:noFill/>
            <a:ln w="28575" cap="rnd">
              <a:solidFill>
                <a:srgbClr val="00B050"/>
              </a:solidFill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4" name="フリーフォーム 233"/>
            <p:cNvSpPr/>
            <p:nvPr/>
          </p:nvSpPr>
          <p:spPr>
            <a:xfrm>
              <a:off x="8981770" y="2786238"/>
              <a:ext cx="262044" cy="2245783"/>
            </a:xfrm>
            <a:custGeom>
              <a:avLst/>
              <a:gdLst>
                <a:gd name="connsiteX0" fmla="*/ 264160 w 264160"/>
                <a:gd name="connsiteY0" fmla="*/ 0 h 1930400"/>
                <a:gd name="connsiteX1" fmla="*/ 162560 w 264160"/>
                <a:gd name="connsiteY1" fmla="*/ 1046480 h 1930400"/>
                <a:gd name="connsiteX2" fmla="*/ 0 w 264160"/>
                <a:gd name="connsiteY2" fmla="*/ 1930400 h 1930400"/>
                <a:gd name="connsiteX0" fmla="*/ 242994 w 242994"/>
                <a:gd name="connsiteY0" fmla="*/ 0 h 1934633"/>
                <a:gd name="connsiteX1" fmla="*/ 141394 w 242994"/>
                <a:gd name="connsiteY1" fmla="*/ 1046480 h 1934633"/>
                <a:gd name="connsiteX2" fmla="*/ 0 w 242994"/>
                <a:gd name="connsiteY2" fmla="*/ 1934633 h 1934633"/>
                <a:gd name="connsiteX0" fmla="*/ 262044 w 262044"/>
                <a:gd name="connsiteY0" fmla="*/ 0 h 2245783"/>
                <a:gd name="connsiteX1" fmla="*/ 160444 w 262044"/>
                <a:gd name="connsiteY1" fmla="*/ 1046480 h 2245783"/>
                <a:gd name="connsiteX2" fmla="*/ 0 w 262044"/>
                <a:gd name="connsiteY2" fmla="*/ 2245783 h 224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044" h="2245783">
                  <a:moveTo>
                    <a:pt x="262044" y="0"/>
                  </a:moveTo>
                  <a:cubicBezTo>
                    <a:pt x="233257" y="362373"/>
                    <a:pt x="200943" y="724041"/>
                    <a:pt x="160444" y="1046480"/>
                  </a:cubicBezTo>
                  <a:cubicBezTo>
                    <a:pt x="119945" y="1368919"/>
                    <a:pt x="59266" y="1964689"/>
                    <a:pt x="0" y="2245783"/>
                  </a:cubicBezTo>
                </a:path>
              </a:pathLst>
            </a:custGeom>
            <a:noFill/>
            <a:ln w="28575" cap="rnd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5" name="フリーフォーム 234"/>
            <p:cNvSpPr/>
            <p:nvPr/>
          </p:nvSpPr>
          <p:spPr>
            <a:xfrm>
              <a:off x="12426342" y="515293"/>
              <a:ext cx="640080" cy="2199640"/>
            </a:xfrm>
            <a:custGeom>
              <a:avLst/>
              <a:gdLst>
                <a:gd name="connsiteX0" fmla="*/ 0 w 640080"/>
                <a:gd name="connsiteY0" fmla="*/ 0 h 2199640"/>
                <a:gd name="connsiteX1" fmla="*/ 411480 w 640080"/>
                <a:gd name="connsiteY1" fmla="*/ 1016000 h 2199640"/>
                <a:gd name="connsiteX2" fmla="*/ 640080 w 640080"/>
                <a:gd name="connsiteY2" fmla="*/ 2199640 h 2199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0080" h="2199640">
                  <a:moveTo>
                    <a:pt x="0" y="0"/>
                  </a:moveTo>
                  <a:cubicBezTo>
                    <a:pt x="152400" y="324696"/>
                    <a:pt x="304800" y="649393"/>
                    <a:pt x="411480" y="1016000"/>
                  </a:cubicBezTo>
                  <a:cubicBezTo>
                    <a:pt x="518160" y="1382607"/>
                    <a:pt x="579120" y="1791123"/>
                    <a:pt x="640080" y="2199640"/>
                  </a:cubicBezTo>
                </a:path>
              </a:pathLst>
            </a:custGeom>
            <a:noFill/>
            <a:ln w="28575" cap="rnd">
              <a:solidFill>
                <a:srgbClr val="00B050"/>
              </a:solidFill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6" name="フリーフォーム 235"/>
            <p:cNvSpPr/>
            <p:nvPr/>
          </p:nvSpPr>
          <p:spPr>
            <a:xfrm>
              <a:off x="12845313" y="2912998"/>
              <a:ext cx="252306" cy="2131164"/>
            </a:xfrm>
            <a:custGeom>
              <a:avLst/>
              <a:gdLst>
                <a:gd name="connsiteX0" fmla="*/ 243840 w 243840"/>
                <a:gd name="connsiteY0" fmla="*/ 0 h 2357120"/>
                <a:gd name="connsiteX1" fmla="*/ 187960 w 243840"/>
                <a:gd name="connsiteY1" fmla="*/ 1290320 h 2357120"/>
                <a:gd name="connsiteX2" fmla="*/ 0 w 243840"/>
                <a:gd name="connsiteY2" fmla="*/ 2357120 h 2357120"/>
                <a:gd name="connsiteX0" fmla="*/ 273473 w 273473"/>
                <a:gd name="connsiteY0" fmla="*/ 0 h 2182656"/>
                <a:gd name="connsiteX1" fmla="*/ 217593 w 273473"/>
                <a:gd name="connsiteY1" fmla="*/ 1290320 h 2182656"/>
                <a:gd name="connsiteX2" fmla="*/ 0 w 273473"/>
                <a:gd name="connsiteY2" fmla="*/ 2182656 h 2182656"/>
                <a:gd name="connsiteX0" fmla="*/ 273473 w 273473"/>
                <a:gd name="connsiteY0" fmla="*/ 0 h 2182656"/>
                <a:gd name="connsiteX1" fmla="*/ 166793 w 273473"/>
                <a:gd name="connsiteY1" fmla="*/ 1194365 h 2182656"/>
                <a:gd name="connsiteX2" fmla="*/ 0 w 273473"/>
                <a:gd name="connsiteY2" fmla="*/ 2182656 h 2182656"/>
                <a:gd name="connsiteX0" fmla="*/ 252306 w 252306"/>
                <a:gd name="connsiteY0" fmla="*/ 0 h 2195741"/>
                <a:gd name="connsiteX1" fmla="*/ 166793 w 252306"/>
                <a:gd name="connsiteY1" fmla="*/ 1207450 h 2195741"/>
                <a:gd name="connsiteX2" fmla="*/ 0 w 252306"/>
                <a:gd name="connsiteY2" fmla="*/ 2195741 h 2195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306" h="2195741">
                  <a:moveTo>
                    <a:pt x="252306" y="0"/>
                  </a:moveTo>
                  <a:cubicBezTo>
                    <a:pt x="244686" y="448733"/>
                    <a:pt x="208844" y="841493"/>
                    <a:pt x="166793" y="1207450"/>
                  </a:cubicBezTo>
                  <a:cubicBezTo>
                    <a:pt x="124742" y="1573407"/>
                    <a:pt x="73660" y="1858767"/>
                    <a:pt x="0" y="2195741"/>
                  </a:cubicBezTo>
                </a:path>
              </a:pathLst>
            </a:custGeom>
            <a:noFill/>
            <a:ln w="28575" cap="rnd">
              <a:solidFill>
                <a:srgbClr val="00B050"/>
              </a:solidFill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7" name="フリーフォーム 236"/>
            <p:cNvSpPr/>
            <p:nvPr/>
          </p:nvSpPr>
          <p:spPr>
            <a:xfrm>
              <a:off x="9328851" y="2594268"/>
              <a:ext cx="3558752" cy="418251"/>
            </a:xfrm>
            <a:custGeom>
              <a:avLst/>
              <a:gdLst>
                <a:gd name="connsiteX0" fmla="*/ 3439160 w 3439160"/>
                <a:gd name="connsiteY0" fmla="*/ 121920 h 449267"/>
                <a:gd name="connsiteX1" fmla="*/ 2316480 w 3439160"/>
                <a:gd name="connsiteY1" fmla="*/ 436880 h 449267"/>
                <a:gd name="connsiteX2" fmla="*/ 1427480 w 3439160"/>
                <a:gd name="connsiteY2" fmla="*/ 360680 h 449267"/>
                <a:gd name="connsiteX3" fmla="*/ 756920 w 3439160"/>
                <a:gd name="connsiteY3" fmla="*/ 127000 h 449267"/>
                <a:gd name="connsiteX4" fmla="*/ 0 w 3439160"/>
                <a:gd name="connsiteY4" fmla="*/ 0 h 449267"/>
                <a:gd name="connsiteX0" fmla="*/ 3439160 w 3439160"/>
                <a:gd name="connsiteY0" fmla="*/ 121920 h 410100"/>
                <a:gd name="connsiteX1" fmla="*/ 2312246 w 3439160"/>
                <a:gd name="connsiteY1" fmla="*/ 390313 h 410100"/>
                <a:gd name="connsiteX2" fmla="*/ 1427480 w 3439160"/>
                <a:gd name="connsiteY2" fmla="*/ 360680 h 410100"/>
                <a:gd name="connsiteX3" fmla="*/ 756920 w 3439160"/>
                <a:gd name="connsiteY3" fmla="*/ 127000 h 410100"/>
                <a:gd name="connsiteX4" fmla="*/ 0 w 3439160"/>
                <a:gd name="connsiteY4" fmla="*/ 0 h 410100"/>
                <a:gd name="connsiteX0" fmla="*/ 3439160 w 3439160"/>
                <a:gd name="connsiteY0" fmla="*/ 121920 h 415856"/>
                <a:gd name="connsiteX1" fmla="*/ 2312246 w 3439160"/>
                <a:gd name="connsiteY1" fmla="*/ 390313 h 415856"/>
                <a:gd name="connsiteX2" fmla="*/ 1427480 w 3439160"/>
                <a:gd name="connsiteY2" fmla="*/ 360680 h 415856"/>
                <a:gd name="connsiteX3" fmla="*/ 756920 w 3439160"/>
                <a:gd name="connsiteY3" fmla="*/ 127000 h 415856"/>
                <a:gd name="connsiteX4" fmla="*/ 0 w 3439160"/>
                <a:gd name="connsiteY4" fmla="*/ 0 h 415856"/>
                <a:gd name="connsiteX0" fmla="*/ 3439160 w 3439160"/>
                <a:gd name="connsiteY0" fmla="*/ 121920 h 405190"/>
                <a:gd name="connsiteX1" fmla="*/ 2312246 w 3439160"/>
                <a:gd name="connsiteY1" fmla="*/ 390313 h 405190"/>
                <a:gd name="connsiteX2" fmla="*/ 1431713 w 3439160"/>
                <a:gd name="connsiteY2" fmla="*/ 331047 h 405190"/>
                <a:gd name="connsiteX3" fmla="*/ 756920 w 3439160"/>
                <a:gd name="connsiteY3" fmla="*/ 127000 h 405190"/>
                <a:gd name="connsiteX4" fmla="*/ 0 w 3439160"/>
                <a:gd name="connsiteY4" fmla="*/ 0 h 405190"/>
                <a:gd name="connsiteX0" fmla="*/ 3439160 w 3439160"/>
                <a:gd name="connsiteY0" fmla="*/ 121920 h 424967"/>
                <a:gd name="connsiteX1" fmla="*/ 1990512 w 3439160"/>
                <a:gd name="connsiteY1" fmla="*/ 415713 h 424967"/>
                <a:gd name="connsiteX2" fmla="*/ 1431713 w 3439160"/>
                <a:gd name="connsiteY2" fmla="*/ 331047 h 424967"/>
                <a:gd name="connsiteX3" fmla="*/ 756920 w 3439160"/>
                <a:gd name="connsiteY3" fmla="*/ 127000 h 424967"/>
                <a:gd name="connsiteX4" fmla="*/ 0 w 3439160"/>
                <a:gd name="connsiteY4" fmla="*/ 0 h 424967"/>
                <a:gd name="connsiteX0" fmla="*/ 3439160 w 3439160"/>
                <a:gd name="connsiteY0" fmla="*/ 121920 h 422716"/>
                <a:gd name="connsiteX1" fmla="*/ 1990512 w 3439160"/>
                <a:gd name="connsiteY1" fmla="*/ 415713 h 422716"/>
                <a:gd name="connsiteX2" fmla="*/ 1215813 w 3439160"/>
                <a:gd name="connsiteY2" fmla="*/ 314113 h 422716"/>
                <a:gd name="connsiteX3" fmla="*/ 756920 w 3439160"/>
                <a:gd name="connsiteY3" fmla="*/ 127000 h 422716"/>
                <a:gd name="connsiteX4" fmla="*/ 0 w 3439160"/>
                <a:gd name="connsiteY4" fmla="*/ 0 h 422716"/>
                <a:gd name="connsiteX0" fmla="*/ 3439160 w 3439160"/>
                <a:gd name="connsiteY0" fmla="*/ 121920 h 415715"/>
                <a:gd name="connsiteX1" fmla="*/ 1990512 w 3439160"/>
                <a:gd name="connsiteY1" fmla="*/ 415713 h 415715"/>
                <a:gd name="connsiteX2" fmla="*/ 756920 w 3439160"/>
                <a:gd name="connsiteY2" fmla="*/ 127000 h 415715"/>
                <a:gd name="connsiteX3" fmla="*/ 0 w 3439160"/>
                <a:gd name="connsiteY3" fmla="*/ 0 h 415715"/>
                <a:gd name="connsiteX0" fmla="*/ 3439160 w 3439160"/>
                <a:gd name="connsiteY0" fmla="*/ 121920 h 422211"/>
                <a:gd name="connsiteX1" fmla="*/ 1990512 w 3439160"/>
                <a:gd name="connsiteY1" fmla="*/ 415713 h 422211"/>
                <a:gd name="connsiteX2" fmla="*/ 756920 w 3439160"/>
                <a:gd name="connsiteY2" fmla="*/ 127000 h 422211"/>
                <a:gd name="connsiteX3" fmla="*/ 0 w 3439160"/>
                <a:gd name="connsiteY3" fmla="*/ 0 h 422211"/>
                <a:gd name="connsiteX0" fmla="*/ 3439160 w 3439160"/>
                <a:gd name="connsiteY0" fmla="*/ 121920 h 427273"/>
                <a:gd name="connsiteX1" fmla="*/ 1990512 w 3439160"/>
                <a:gd name="connsiteY1" fmla="*/ 415713 h 427273"/>
                <a:gd name="connsiteX2" fmla="*/ 756920 w 3439160"/>
                <a:gd name="connsiteY2" fmla="*/ 127000 h 427273"/>
                <a:gd name="connsiteX3" fmla="*/ 0 w 3439160"/>
                <a:gd name="connsiteY3" fmla="*/ 0 h 427273"/>
                <a:gd name="connsiteX0" fmla="*/ 3439160 w 3439160"/>
                <a:gd name="connsiteY0" fmla="*/ 121920 h 416270"/>
                <a:gd name="connsiteX1" fmla="*/ 1990512 w 3439160"/>
                <a:gd name="connsiteY1" fmla="*/ 415713 h 416270"/>
                <a:gd name="connsiteX2" fmla="*/ 807720 w 3439160"/>
                <a:gd name="connsiteY2" fmla="*/ 190500 h 416270"/>
                <a:gd name="connsiteX3" fmla="*/ 0 w 3439160"/>
                <a:gd name="connsiteY3" fmla="*/ 0 h 416270"/>
                <a:gd name="connsiteX0" fmla="*/ 3515360 w 3515360"/>
                <a:gd name="connsiteY0" fmla="*/ 134620 h 428977"/>
                <a:gd name="connsiteX1" fmla="*/ 2066712 w 3515360"/>
                <a:gd name="connsiteY1" fmla="*/ 428413 h 428977"/>
                <a:gd name="connsiteX2" fmla="*/ 883920 w 3515360"/>
                <a:gd name="connsiteY2" fmla="*/ 203200 h 428977"/>
                <a:gd name="connsiteX3" fmla="*/ 0 w 3515360"/>
                <a:gd name="connsiteY3" fmla="*/ 0 h 428977"/>
                <a:gd name="connsiteX0" fmla="*/ 3559810 w 3559810"/>
                <a:gd name="connsiteY0" fmla="*/ 128270 h 429079"/>
                <a:gd name="connsiteX1" fmla="*/ 2066712 w 3559810"/>
                <a:gd name="connsiteY1" fmla="*/ 428413 h 429079"/>
                <a:gd name="connsiteX2" fmla="*/ 883920 w 3559810"/>
                <a:gd name="connsiteY2" fmla="*/ 203200 h 429079"/>
                <a:gd name="connsiteX3" fmla="*/ 0 w 3559810"/>
                <a:gd name="connsiteY3" fmla="*/ 0 h 429079"/>
                <a:gd name="connsiteX0" fmla="*/ 3575685 w 3575685"/>
                <a:gd name="connsiteY0" fmla="*/ 134620 h 428977"/>
                <a:gd name="connsiteX1" fmla="*/ 2066712 w 3575685"/>
                <a:gd name="connsiteY1" fmla="*/ 428413 h 428977"/>
                <a:gd name="connsiteX2" fmla="*/ 883920 w 3575685"/>
                <a:gd name="connsiteY2" fmla="*/ 203200 h 428977"/>
                <a:gd name="connsiteX3" fmla="*/ 0 w 3575685"/>
                <a:gd name="connsiteY3" fmla="*/ 0 h 428977"/>
                <a:gd name="connsiteX0" fmla="*/ 3575685 w 3575685"/>
                <a:gd name="connsiteY0" fmla="*/ 134620 h 399458"/>
                <a:gd name="connsiteX1" fmla="*/ 1728045 w 3575685"/>
                <a:gd name="connsiteY1" fmla="*/ 398779 h 399458"/>
                <a:gd name="connsiteX2" fmla="*/ 883920 w 3575685"/>
                <a:gd name="connsiteY2" fmla="*/ 203200 h 399458"/>
                <a:gd name="connsiteX3" fmla="*/ 0 w 3575685"/>
                <a:gd name="connsiteY3" fmla="*/ 0 h 399458"/>
                <a:gd name="connsiteX0" fmla="*/ 3575685 w 3575685"/>
                <a:gd name="connsiteY0" fmla="*/ 134620 h 401035"/>
                <a:gd name="connsiteX1" fmla="*/ 1728045 w 3575685"/>
                <a:gd name="connsiteY1" fmla="*/ 398779 h 401035"/>
                <a:gd name="connsiteX2" fmla="*/ 0 w 3575685"/>
                <a:gd name="connsiteY2" fmla="*/ 0 h 401035"/>
                <a:gd name="connsiteX0" fmla="*/ 3575685 w 3575685"/>
                <a:gd name="connsiteY0" fmla="*/ 134620 h 398946"/>
                <a:gd name="connsiteX1" fmla="*/ 1742862 w 3575685"/>
                <a:gd name="connsiteY1" fmla="*/ 396662 h 398946"/>
                <a:gd name="connsiteX2" fmla="*/ 0 w 3575685"/>
                <a:gd name="connsiteY2" fmla="*/ 0 h 398946"/>
                <a:gd name="connsiteX0" fmla="*/ 3575685 w 3575685"/>
                <a:gd name="connsiteY0" fmla="*/ 134620 h 398579"/>
                <a:gd name="connsiteX1" fmla="*/ 1742862 w 3575685"/>
                <a:gd name="connsiteY1" fmla="*/ 396662 h 398579"/>
                <a:gd name="connsiteX2" fmla="*/ 0 w 3575685"/>
                <a:gd name="connsiteY2" fmla="*/ 0 h 398579"/>
                <a:gd name="connsiteX0" fmla="*/ 3575685 w 3575685"/>
                <a:gd name="connsiteY0" fmla="*/ 134620 h 397637"/>
                <a:gd name="connsiteX1" fmla="*/ 1742862 w 3575685"/>
                <a:gd name="connsiteY1" fmla="*/ 396662 h 397637"/>
                <a:gd name="connsiteX2" fmla="*/ 0 w 3575685"/>
                <a:gd name="connsiteY2" fmla="*/ 0 h 397637"/>
                <a:gd name="connsiteX0" fmla="*/ 3554518 w 3554518"/>
                <a:gd name="connsiteY0" fmla="*/ 185420 h 402112"/>
                <a:gd name="connsiteX1" fmla="*/ 1742862 w 3554518"/>
                <a:gd name="connsiteY1" fmla="*/ 396662 h 402112"/>
                <a:gd name="connsiteX2" fmla="*/ 0 w 3554518"/>
                <a:gd name="connsiteY2" fmla="*/ 0 h 402112"/>
                <a:gd name="connsiteX0" fmla="*/ 3554518 w 3554518"/>
                <a:gd name="connsiteY0" fmla="*/ 166370 h 400668"/>
                <a:gd name="connsiteX1" fmla="*/ 1742862 w 3554518"/>
                <a:gd name="connsiteY1" fmla="*/ 396662 h 400668"/>
                <a:gd name="connsiteX2" fmla="*/ 0 w 3554518"/>
                <a:gd name="connsiteY2" fmla="*/ 0 h 400668"/>
                <a:gd name="connsiteX0" fmla="*/ 3558752 w 3558752"/>
                <a:gd name="connsiteY0" fmla="*/ 157903 h 400135"/>
                <a:gd name="connsiteX1" fmla="*/ 1742862 w 3558752"/>
                <a:gd name="connsiteY1" fmla="*/ 396662 h 400135"/>
                <a:gd name="connsiteX2" fmla="*/ 0 w 3558752"/>
                <a:gd name="connsiteY2" fmla="*/ 0 h 400135"/>
                <a:gd name="connsiteX0" fmla="*/ 3558752 w 3558752"/>
                <a:gd name="connsiteY0" fmla="*/ 157903 h 399458"/>
                <a:gd name="connsiteX1" fmla="*/ 1742862 w 3558752"/>
                <a:gd name="connsiteY1" fmla="*/ 396662 h 399458"/>
                <a:gd name="connsiteX2" fmla="*/ 0 w 3558752"/>
                <a:gd name="connsiteY2" fmla="*/ 0 h 399458"/>
                <a:gd name="connsiteX0" fmla="*/ 3558752 w 3558752"/>
                <a:gd name="connsiteY0" fmla="*/ 157903 h 418251"/>
                <a:gd name="connsiteX1" fmla="*/ 1734396 w 3558752"/>
                <a:gd name="connsiteY1" fmla="*/ 415712 h 418251"/>
                <a:gd name="connsiteX2" fmla="*/ 0 w 3558752"/>
                <a:gd name="connsiteY2" fmla="*/ 0 h 41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8752" h="418251">
                  <a:moveTo>
                    <a:pt x="3558752" y="157903"/>
                  </a:moveTo>
                  <a:cubicBezTo>
                    <a:pt x="3120602" y="257386"/>
                    <a:pt x="2327521" y="442029"/>
                    <a:pt x="1734396" y="415712"/>
                  </a:cubicBezTo>
                  <a:cubicBezTo>
                    <a:pt x="1141271" y="389395"/>
                    <a:pt x="360009" y="83079"/>
                    <a:pt x="0" y="0"/>
                  </a:cubicBezTo>
                </a:path>
              </a:pathLst>
            </a:custGeom>
            <a:noFill/>
            <a:ln w="28575" cap="rnd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8" name="フリーフォーム 237"/>
            <p:cNvSpPr/>
            <p:nvPr/>
          </p:nvSpPr>
          <p:spPr>
            <a:xfrm>
              <a:off x="12295321" y="528461"/>
              <a:ext cx="630555" cy="2177415"/>
            </a:xfrm>
            <a:custGeom>
              <a:avLst/>
              <a:gdLst>
                <a:gd name="connsiteX0" fmla="*/ 0 w 640080"/>
                <a:gd name="connsiteY0" fmla="*/ 0 h 2199640"/>
                <a:gd name="connsiteX1" fmla="*/ 411480 w 640080"/>
                <a:gd name="connsiteY1" fmla="*/ 1016000 h 2199640"/>
                <a:gd name="connsiteX2" fmla="*/ 640080 w 640080"/>
                <a:gd name="connsiteY2" fmla="*/ 2199640 h 2199640"/>
                <a:gd name="connsiteX0" fmla="*/ 0 w 621030"/>
                <a:gd name="connsiteY0" fmla="*/ 0 h 2171065"/>
                <a:gd name="connsiteX1" fmla="*/ 392430 w 621030"/>
                <a:gd name="connsiteY1" fmla="*/ 987425 h 2171065"/>
                <a:gd name="connsiteX2" fmla="*/ 621030 w 621030"/>
                <a:gd name="connsiteY2" fmla="*/ 2171065 h 2171065"/>
                <a:gd name="connsiteX0" fmla="*/ 0 w 630555"/>
                <a:gd name="connsiteY0" fmla="*/ 0 h 2177415"/>
                <a:gd name="connsiteX1" fmla="*/ 401955 w 630555"/>
                <a:gd name="connsiteY1" fmla="*/ 993775 h 2177415"/>
                <a:gd name="connsiteX2" fmla="*/ 630555 w 630555"/>
                <a:gd name="connsiteY2" fmla="*/ 2177415 h 2177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0555" h="2177415">
                  <a:moveTo>
                    <a:pt x="0" y="0"/>
                  </a:moveTo>
                  <a:cubicBezTo>
                    <a:pt x="152400" y="324696"/>
                    <a:pt x="296863" y="630873"/>
                    <a:pt x="401955" y="993775"/>
                  </a:cubicBezTo>
                  <a:cubicBezTo>
                    <a:pt x="507047" y="1356677"/>
                    <a:pt x="569595" y="1768898"/>
                    <a:pt x="630555" y="2177415"/>
                  </a:cubicBezTo>
                </a:path>
              </a:pathLst>
            </a:custGeom>
            <a:noFill/>
            <a:ln w="28575" cap="rnd">
              <a:solidFill>
                <a:srgbClr val="00B050"/>
              </a:solidFill>
              <a:headEnd type="none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9" name="フリーフォーム 238"/>
            <p:cNvSpPr/>
            <p:nvPr/>
          </p:nvSpPr>
          <p:spPr>
            <a:xfrm>
              <a:off x="12720982" y="2899204"/>
              <a:ext cx="252306" cy="2131164"/>
            </a:xfrm>
            <a:custGeom>
              <a:avLst/>
              <a:gdLst>
                <a:gd name="connsiteX0" fmla="*/ 243840 w 243840"/>
                <a:gd name="connsiteY0" fmla="*/ 0 h 2357120"/>
                <a:gd name="connsiteX1" fmla="*/ 187960 w 243840"/>
                <a:gd name="connsiteY1" fmla="*/ 1290320 h 2357120"/>
                <a:gd name="connsiteX2" fmla="*/ 0 w 243840"/>
                <a:gd name="connsiteY2" fmla="*/ 2357120 h 2357120"/>
                <a:gd name="connsiteX0" fmla="*/ 273473 w 273473"/>
                <a:gd name="connsiteY0" fmla="*/ 0 h 2182656"/>
                <a:gd name="connsiteX1" fmla="*/ 217593 w 273473"/>
                <a:gd name="connsiteY1" fmla="*/ 1290320 h 2182656"/>
                <a:gd name="connsiteX2" fmla="*/ 0 w 273473"/>
                <a:gd name="connsiteY2" fmla="*/ 2182656 h 2182656"/>
                <a:gd name="connsiteX0" fmla="*/ 273473 w 273473"/>
                <a:gd name="connsiteY0" fmla="*/ 0 h 2182656"/>
                <a:gd name="connsiteX1" fmla="*/ 166793 w 273473"/>
                <a:gd name="connsiteY1" fmla="*/ 1194365 h 2182656"/>
                <a:gd name="connsiteX2" fmla="*/ 0 w 273473"/>
                <a:gd name="connsiteY2" fmla="*/ 2182656 h 2182656"/>
                <a:gd name="connsiteX0" fmla="*/ 252306 w 252306"/>
                <a:gd name="connsiteY0" fmla="*/ 0 h 2195741"/>
                <a:gd name="connsiteX1" fmla="*/ 166793 w 252306"/>
                <a:gd name="connsiteY1" fmla="*/ 1207450 h 2195741"/>
                <a:gd name="connsiteX2" fmla="*/ 0 w 252306"/>
                <a:gd name="connsiteY2" fmla="*/ 2195741 h 2195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2306" h="2195741">
                  <a:moveTo>
                    <a:pt x="252306" y="0"/>
                  </a:moveTo>
                  <a:cubicBezTo>
                    <a:pt x="244686" y="448733"/>
                    <a:pt x="208844" y="841493"/>
                    <a:pt x="166793" y="1207450"/>
                  </a:cubicBezTo>
                  <a:cubicBezTo>
                    <a:pt x="124742" y="1573407"/>
                    <a:pt x="73660" y="1858767"/>
                    <a:pt x="0" y="2195741"/>
                  </a:cubicBezTo>
                </a:path>
              </a:pathLst>
            </a:custGeom>
            <a:noFill/>
            <a:ln w="28575" cap="rnd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0" name="フリーフォーム 239"/>
            <p:cNvSpPr/>
            <p:nvPr/>
          </p:nvSpPr>
          <p:spPr>
            <a:xfrm>
              <a:off x="8757098" y="503801"/>
              <a:ext cx="543984" cy="2046817"/>
            </a:xfrm>
            <a:custGeom>
              <a:avLst/>
              <a:gdLst>
                <a:gd name="connsiteX0" fmla="*/ 457200 w 457200"/>
                <a:gd name="connsiteY0" fmla="*/ 1727200 h 1727200"/>
                <a:gd name="connsiteX1" fmla="*/ 350520 w 457200"/>
                <a:gd name="connsiteY1" fmla="*/ 955040 h 1727200"/>
                <a:gd name="connsiteX2" fmla="*/ 0 w 457200"/>
                <a:gd name="connsiteY2" fmla="*/ 0 h 1727200"/>
                <a:gd name="connsiteX0" fmla="*/ 495300 w 495300"/>
                <a:gd name="connsiteY0" fmla="*/ 1799167 h 1799167"/>
                <a:gd name="connsiteX1" fmla="*/ 388620 w 495300"/>
                <a:gd name="connsiteY1" fmla="*/ 1027007 h 1799167"/>
                <a:gd name="connsiteX2" fmla="*/ 0 w 495300"/>
                <a:gd name="connsiteY2" fmla="*/ 0 h 1799167"/>
                <a:gd name="connsiteX0" fmla="*/ 512234 w 512234"/>
                <a:gd name="connsiteY0" fmla="*/ 1824567 h 1824567"/>
                <a:gd name="connsiteX1" fmla="*/ 405554 w 512234"/>
                <a:gd name="connsiteY1" fmla="*/ 1052407 h 1824567"/>
                <a:gd name="connsiteX2" fmla="*/ 0 w 512234"/>
                <a:gd name="connsiteY2" fmla="*/ 0 h 1824567"/>
                <a:gd name="connsiteX0" fmla="*/ 543984 w 543984"/>
                <a:gd name="connsiteY0" fmla="*/ 2046817 h 2046817"/>
                <a:gd name="connsiteX1" fmla="*/ 437304 w 543984"/>
                <a:gd name="connsiteY1" fmla="*/ 1274657 h 2046817"/>
                <a:gd name="connsiteX2" fmla="*/ 0 w 543984"/>
                <a:gd name="connsiteY2" fmla="*/ 0 h 2046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3984" h="2046817">
                  <a:moveTo>
                    <a:pt x="543984" y="2046817"/>
                  </a:moveTo>
                  <a:cubicBezTo>
                    <a:pt x="528744" y="1804670"/>
                    <a:pt x="522676" y="1578751"/>
                    <a:pt x="437304" y="1274657"/>
                  </a:cubicBezTo>
                  <a:cubicBezTo>
                    <a:pt x="351932" y="970563"/>
                    <a:pt x="137160" y="333586"/>
                    <a:pt x="0" y="0"/>
                  </a:cubicBezTo>
                </a:path>
              </a:pathLst>
            </a:custGeom>
            <a:noFill/>
            <a:ln w="28575" cap="rnd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1" name="フリーフォーム 240"/>
            <p:cNvSpPr/>
            <p:nvPr/>
          </p:nvSpPr>
          <p:spPr>
            <a:xfrm>
              <a:off x="9291400" y="2708338"/>
              <a:ext cx="3584152" cy="427512"/>
            </a:xfrm>
            <a:custGeom>
              <a:avLst/>
              <a:gdLst>
                <a:gd name="connsiteX0" fmla="*/ 3439160 w 3439160"/>
                <a:gd name="connsiteY0" fmla="*/ 121920 h 449267"/>
                <a:gd name="connsiteX1" fmla="*/ 2316480 w 3439160"/>
                <a:gd name="connsiteY1" fmla="*/ 436880 h 449267"/>
                <a:gd name="connsiteX2" fmla="*/ 1427480 w 3439160"/>
                <a:gd name="connsiteY2" fmla="*/ 360680 h 449267"/>
                <a:gd name="connsiteX3" fmla="*/ 756920 w 3439160"/>
                <a:gd name="connsiteY3" fmla="*/ 127000 h 449267"/>
                <a:gd name="connsiteX4" fmla="*/ 0 w 3439160"/>
                <a:gd name="connsiteY4" fmla="*/ 0 h 449267"/>
                <a:gd name="connsiteX0" fmla="*/ 3439160 w 3439160"/>
                <a:gd name="connsiteY0" fmla="*/ 121920 h 410100"/>
                <a:gd name="connsiteX1" fmla="*/ 2312246 w 3439160"/>
                <a:gd name="connsiteY1" fmla="*/ 390313 h 410100"/>
                <a:gd name="connsiteX2" fmla="*/ 1427480 w 3439160"/>
                <a:gd name="connsiteY2" fmla="*/ 360680 h 410100"/>
                <a:gd name="connsiteX3" fmla="*/ 756920 w 3439160"/>
                <a:gd name="connsiteY3" fmla="*/ 127000 h 410100"/>
                <a:gd name="connsiteX4" fmla="*/ 0 w 3439160"/>
                <a:gd name="connsiteY4" fmla="*/ 0 h 410100"/>
                <a:gd name="connsiteX0" fmla="*/ 3439160 w 3439160"/>
                <a:gd name="connsiteY0" fmla="*/ 121920 h 415856"/>
                <a:gd name="connsiteX1" fmla="*/ 2312246 w 3439160"/>
                <a:gd name="connsiteY1" fmla="*/ 390313 h 415856"/>
                <a:gd name="connsiteX2" fmla="*/ 1427480 w 3439160"/>
                <a:gd name="connsiteY2" fmla="*/ 360680 h 415856"/>
                <a:gd name="connsiteX3" fmla="*/ 756920 w 3439160"/>
                <a:gd name="connsiteY3" fmla="*/ 127000 h 415856"/>
                <a:gd name="connsiteX4" fmla="*/ 0 w 3439160"/>
                <a:gd name="connsiteY4" fmla="*/ 0 h 415856"/>
                <a:gd name="connsiteX0" fmla="*/ 3439160 w 3439160"/>
                <a:gd name="connsiteY0" fmla="*/ 121920 h 405190"/>
                <a:gd name="connsiteX1" fmla="*/ 2312246 w 3439160"/>
                <a:gd name="connsiteY1" fmla="*/ 390313 h 405190"/>
                <a:gd name="connsiteX2" fmla="*/ 1431713 w 3439160"/>
                <a:gd name="connsiteY2" fmla="*/ 331047 h 405190"/>
                <a:gd name="connsiteX3" fmla="*/ 756920 w 3439160"/>
                <a:gd name="connsiteY3" fmla="*/ 127000 h 405190"/>
                <a:gd name="connsiteX4" fmla="*/ 0 w 3439160"/>
                <a:gd name="connsiteY4" fmla="*/ 0 h 405190"/>
                <a:gd name="connsiteX0" fmla="*/ 3439160 w 3439160"/>
                <a:gd name="connsiteY0" fmla="*/ 121920 h 424967"/>
                <a:gd name="connsiteX1" fmla="*/ 1990512 w 3439160"/>
                <a:gd name="connsiteY1" fmla="*/ 415713 h 424967"/>
                <a:gd name="connsiteX2" fmla="*/ 1431713 w 3439160"/>
                <a:gd name="connsiteY2" fmla="*/ 331047 h 424967"/>
                <a:gd name="connsiteX3" fmla="*/ 756920 w 3439160"/>
                <a:gd name="connsiteY3" fmla="*/ 127000 h 424967"/>
                <a:gd name="connsiteX4" fmla="*/ 0 w 3439160"/>
                <a:gd name="connsiteY4" fmla="*/ 0 h 424967"/>
                <a:gd name="connsiteX0" fmla="*/ 3439160 w 3439160"/>
                <a:gd name="connsiteY0" fmla="*/ 121920 h 422716"/>
                <a:gd name="connsiteX1" fmla="*/ 1990512 w 3439160"/>
                <a:gd name="connsiteY1" fmla="*/ 415713 h 422716"/>
                <a:gd name="connsiteX2" fmla="*/ 1215813 w 3439160"/>
                <a:gd name="connsiteY2" fmla="*/ 314113 h 422716"/>
                <a:gd name="connsiteX3" fmla="*/ 756920 w 3439160"/>
                <a:gd name="connsiteY3" fmla="*/ 127000 h 422716"/>
                <a:gd name="connsiteX4" fmla="*/ 0 w 3439160"/>
                <a:gd name="connsiteY4" fmla="*/ 0 h 422716"/>
                <a:gd name="connsiteX0" fmla="*/ 3439160 w 3439160"/>
                <a:gd name="connsiteY0" fmla="*/ 121920 h 415715"/>
                <a:gd name="connsiteX1" fmla="*/ 1990512 w 3439160"/>
                <a:gd name="connsiteY1" fmla="*/ 415713 h 415715"/>
                <a:gd name="connsiteX2" fmla="*/ 756920 w 3439160"/>
                <a:gd name="connsiteY2" fmla="*/ 127000 h 415715"/>
                <a:gd name="connsiteX3" fmla="*/ 0 w 3439160"/>
                <a:gd name="connsiteY3" fmla="*/ 0 h 415715"/>
                <a:gd name="connsiteX0" fmla="*/ 3439160 w 3439160"/>
                <a:gd name="connsiteY0" fmla="*/ 121920 h 422211"/>
                <a:gd name="connsiteX1" fmla="*/ 1990512 w 3439160"/>
                <a:gd name="connsiteY1" fmla="*/ 415713 h 422211"/>
                <a:gd name="connsiteX2" fmla="*/ 756920 w 3439160"/>
                <a:gd name="connsiteY2" fmla="*/ 127000 h 422211"/>
                <a:gd name="connsiteX3" fmla="*/ 0 w 3439160"/>
                <a:gd name="connsiteY3" fmla="*/ 0 h 422211"/>
                <a:gd name="connsiteX0" fmla="*/ 3439160 w 3439160"/>
                <a:gd name="connsiteY0" fmla="*/ 121920 h 427273"/>
                <a:gd name="connsiteX1" fmla="*/ 1990512 w 3439160"/>
                <a:gd name="connsiteY1" fmla="*/ 415713 h 427273"/>
                <a:gd name="connsiteX2" fmla="*/ 756920 w 3439160"/>
                <a:gd name="connsiteY2" fmla="*/ 127000 h 427273"/>
                <a:gd name="connsiteX3" fmla="*/ 0 w 3439160"/>
                <a:gd name="connsiteY3" fmla="*/ 0 h 427273"/>
                <a:gd name="connsiteX0" fmla="*/ 3439160 w 3439160"/>
                <a:gd name="connsiteY0" fmla="*/ 121920 h 416270"/>
                <a:gd name="connsiteX1" fmla="*/ 1990512 w 3439160"/>
                <a:gd name="connsiteY1" fmla="*/ 415713 h 416270"/>
                <a:gd name="connsiteX2" fmla="*/ 807720 w 3439160"/>
                <a:gd name="connsiteY2" fmla="*/ 190500 h 416270"/>
                <a:gd name="connsiteX3" fmla="*/ 0 w 3439160"/>
                <a:gd name="connsiteY3" fmla="*/ 0 h 416270"/>
                <a:gd name="connsiteX0" fmla="*/ 3515360 w 3515360"/>
                <a:gd name="connsiteY0" fmla="*/ 134620 h 428977"/>
                <a:gd name="connsiteX1" fmla="*/ 2066712 w 3515360"/>
                <a:gd name="connsiteY1" fmla="*/ 428413 h 428977"/>
                <a:gd name="connsiteX2" fmla="*/ 883920 w 3515360"/>
                <a:gd name="connsiteY2" fmla="*/ 203200 h 428977"/>
                <a:gd name="connsiteX3" fmla="*/ 0 w 3515360"/>
                <a:gd name="connsiteY3" fmla="*/ 0 h 428977"/>
                <a:gd name="connsiteX0" fmla="*/ 3559810 w 3559810"/>
                <a:gd name="connsiteY0" fmla="*/ 128270 h 429079"/>
                <a:gd name="connsiteX1" fmla="*/ 2066712 w 3559810"/>
                <a:gd name="connsiteY1" fmla="*/ 428413 h 429079"/>
                <a:gd name="connsiteX2" fmla="*/ 883920 w 3559810"/>
                <a:gd name="connsiteY2" fmla="*/ 203200 h 429079"/>
                <a:gd name="connsiteX3" fmla="*/ 0 w 3559810"/>
                <a:gd name="connsiteY3" fmla="*/ 0 h 429079"/>
                <a:gd name="connsiteX0" fmla="*/ 3575685 w 3575685"/>
                <a:gd name="connsiteY0" fmla="*/ 134620 h 428977"/>
                <a:gd name="connsiteX1" fmla="*/ 2066712 w 3575685"/>
                <a:gd name="connsiteY1" fmla="*/ 428413 h 428977"/>
                <a:gd name="connsiteX2" fmla="*/ 883920 w 3575685"/>
                <a:gd name="connsiteY2" fmla="*/ 203200 h 428977"/>
                <a:gd name="connsiteX3" fmla="*/ 0 w 3575685"/>
                <a:gd name="connsiteY3" fmla="*/ 0 h 428977"/>
                <a:gd name="connsiteX0" fmla="*/ 3575685 w 3575685"/>
                <a:gd name="connsiteY0" fmla="*/ 134620 h 399458"/>
                <a:gd name="connsiteX1" fmla="*/ 1728045 w 3575685"/>
                <a:gd name="connsiteY1" fmla="*/ 398779 h 399458"/>
                <a:gd name="connsiteX2" fmla="*/ 883920 w 3575685"/>
                <a:gd name="connsiteY2" fmla="*/ 203200 h 399458"/>
                <a:gd name="connsiteX3" fmla="*/ 0 w 3575685"/>
                <a:gd name="connsiteY3" fmla="*/ 0 h 399458"/>
                <a:gd name="connsiteX0" fmla="*/ 3575685 w 3575685"/>
                <a:gd name="connsiteY0" fmla="*/ 134620 h 401035"/>
                <a:gd name="connsiteX1" fmla="*/ 1728045 w 3575685"/>
                <a:gd name="connsiteY1" fmla="*/ 398779 h 401035"/>
                <a:gd name="connsiteX2" fmla="*/ 0 w 3575685"/>
                <a:gd name="connsiteY2" fmla="*/ 0 h 401035"/>
                <a:gd name="connsiteX0" fmla="*/ 3575685 w 3575685"/>
                <a:gd name="connsiteY0" fmla="*/ 134620 h 398946"/>
                <a:gd name="connsiteX1" fmla="*/ 1742862 w 3575685"/>
                <a:gd name="connsiteY1" fmla="*/ 396662 h 398946"/>
                <a:gd name="connsiteX2" fmla="*/ 0 w 3575685"/>
                <a:gd name="connsiteY2" fmla="*/ 0 h 398946"/>
                <a:gd name="connsiteX0" fmla="*/ 3575685 w 3575685"/>
                <a:gd name="connsiteY0" fmla="*/ 134620 h 398579"/>
                <a:gd name="connsiteX1" fmla="*/ 1742862 w 3575685"/>
                <a:gd name="connsiteY1" fmla="*/ 396662 h 398579"/>
                <a:gd name="connsiteX2" fmla="*/ 0 w 3575685"/>
                <a:gd name="connsiteY2" fmla="*/ 0 h 398579"/>
                <a:gd name="connsiteX0" fmla="*/ 3575685 w 3575685"/>
                <a:gd name="connsiteY0" fmla="*/ 134620 h 397637"/>
                <a:gd name="connsiteX1" fmla="*/ 1742862 w 3575685"/>
                <a:gd name="connsiteY1" fmla="*/ 396662 h 397637"/>
                <a:gd name="connsiteX2" fmla="*/ 0 w 3575685"/>
                <a:gd name="connsiteY2" fmla="*/ 0 h 397637"/>
                <a:gd name="connsiteX0" fmla="*/ 3560868 w 3560868"/>
                <a:gd name="connsiteY0" fmla="*/ 176953 h 442662"/>
                <a:gd name="connsiteX1" fmla="*/ 1728045 w 3560868"/>
                <a:gd name="connsiteY1" fmla="*/ 438995 h 442662"/>
                <a:gd name="connsiteX2" fmla="*/ 0 w 3560868"/>
                <a:gd name="connsiteY2" fmla="*/ 0 h 442662"/>
                <a:gd name="connsiteX0" fmla="*/ 3569335 w 3569335"/>
                <a:gd name="connsiteY0" fmla="*/ 162136 h 427335"/>
                <a:gd name="connsiteX1" fmla="*/ 1736512 w 3569335"/>
                <a:gd name="connsiteY1" fmla="*/ 424178 h 427335"/>
                <a:gd name="connsiteX2" fmla="*/ 0 w 3569335"/>
                <a:gd name="connsiteY2" fmla="*/ 0 h 427335"/>
                <a:gd name="connsiteX0" fmla="*/ 3569335 w 3569335"/>
                <a:gd name="connsiteY0" fmla="*/ 162136 h 426919"/>
                <a:gd name="connsiteX1" fmla="*/ 1736512 w 3569335"/>
                <a:gd name="connsiteY1" fmla="*/ 424178 h 426919"/>
                <a:gd name="connsiteX2" fmla="*/ 0 w 3569335"/>
                <a:gd name="connsiteY2" fmla="*/ 0 h 426919"/>
                <a:gd name="connsiteX0" fmla="*/ 3584152 w 3584152"/>
                <a:gd name="connsiteY0" fmla="*/ 174836 h 427512"/>
                <a:gd name="connsiteX1" fmla="*/ 1736512 w 3584152"/>
                <a:gd name="connsiteY1" fmla="*/ 424178 h 427512"/>
                <a:gd name="connsiteX2" fmla="*/ 0 w 3584152"/>
                <a:gd name="connsiteY2" fmla="*/ 0 h 427512"/>
                <a:gd name="connsiteX0" fmla="*/ 3584152 w 3584152"/>
                <a:gd name="connsiteY0" fmla="*/ 174836 h 427512"/>
                <a:gd name="connsiteX1" fmla="*/ 1736512 w 3584152"/>
                <a:gd name="connsiteY1" fmla="*/ 424178 h 427512"/>
                <a:gd name="connsiteX2" fmla="*/ 0 w 3584152"/>
                <a:gd name="connsiteY2" fmla="*/ 0 h 427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84152" h="427512">
                  <a:moveTo>
                    <a:pt x="3584152" y="174836"/>
                  </a:moveTo>
                  <a:cubicBezTo>
                    <a:pt x="3175635" y="284902"/>
                    <a:pt x="2333871" y="453317"/>
                    <a:pt x="1736512" y="424178"/>
                  </a:cubicBezTo>
                  <a:cubicBezTo>
                    <a:pt x="1139153" y="395039"/>
                    <a:pt x="353659" y="108479"/>
                    <a:pt x="0" y="0"/>
                  </a:cubicBezTo>
                </a:path>
              </a:pathLst>
            </a:custGeom>
            <a:noFill/>
            <a:ln w="28575" cap="rnd">
              <a:solidFill>
                <a:srgbClr val="00B050"/>
              </a:solidFill>
              <a:headEnd type="none" w="lg" len="lg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13" name="円/楕円 312"/>
          <p:cNvSpPr/>
          <p:nvPr/>
        </p:nvSpPr>
        <p:spPr>
          <a:xfrm>
            <a:off x="4814924" y="2325097"/>
            <a:ext cx="82625" cy="826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4" name="円/楕円 313"/>
          <p:cNvSpPr/>
          <p:nvPr/>
        </p:nvSpPr>
        <p:spPr>
          <a:xfrm>
            <a:off x="5497895" y="2148445"/>
            <a:ext cx="82625" cy="82625"/>
          </a:xfrm>
          <a:prstGeom prst="ellipse">
            <a:avLst/>
          </a:prstGeom>
          <a:solidFill>
            <a:srgbClr val="CF01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5" name="円/楕円 314"/>
          <p:cNvSpPr/>
          <p:nvPr/>
        </p:nvSpPr>
        <p:spPr>
          <a:xfrm>
            <a:off x="7244170" y="2214733"/>
            <a:ext cx="82625" cy="82625"/>
          </a:xfrm>
          <a:prstGeom prst="ellipse">
            <a:avLst/>
          </a:prstGeom>
          <a:solidFill>
            <a:srgbClr val="CF01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/>
          <p:cNvGrpSpPr/>
          <p:nvPr/>
        </p:nvGrpSpPr>
        <p:grpSpPr>
          <a:xfrm>
            <a:off x="5392639" y="1196944"/>
            <a:ext cx="2673387" cy="2107910"/>
            <a:chOff x="5392639" y="1273144"/>
            <a:chExt cx="2673387" cy="2107910"/>
          </a:xfrm>
        </p:grpSpPr>
        <p:grpSp>
          <p:nvGrpSpPr>
            <p:cNvPr id="225" name="グループ化 224"/>
            <p:cNvGrpSpPr/>
            <p:nvPr/>
          </p:nvGrpSpPr>
          <p:grpSpPr>
            <a:xfrm>
              <a:off x="5392639" y="1273145"/>
              <a:ext cx="2673387" cy="2107909"/>
              <a:chOff x="8891532" y="487468"/>
              <a:chExt cx="5824008" cy="4592107"/>
            </a:xfrm>
          </p:grpSpPr>
          <p:sp>
            <p:nvSpPr>
              <p:cNvPr id="226" name="フリーフォーム 225"/>
              <p:cNvSpPr/>
              <p:nvPr/>
            </p:nvSpPr>
            <p:spPr>
              <a:xfrm>
                <a:off x="12557387" y="490642"/>
                <a:ext cx="2158153" cy="4588933"/>
              </a:xfrm>
              <a:custGeom>
                <a:avLst/>
                <a:gdLst>
                  <a:gd name="connsiteX0" fmla="*/ 0 w 2484120"/>
                  <a:gd name="connsiteY0" fmla="*/ 320040 h 4820920"/>
                  <a:gd name="connsiteX1" fmla="*/ 304800 w 2484120"/>
                  <a:gd name="connsiteY1" fmla="*/ 995680 h 4820920"/>
                  <a:gd name="connsiteX2" fmla="*/ 604520 w 2484120"/>
                  <a:gd name="connsiteY2" fmla="*/ 2580640 h 4820920"/>
                  <a:gd name="connsiteX3" fmla="*/ 558800 w 2484120"/>
                  <a:gd name="connsiteY3" fmla="*/ 4099560 h 4820920"/>
                  <a:gd name="connsiteX4" fmla="*/ 467360 w 2484120"/>
                  <a:gd name="connsiteY4" fmla="*/ 4820920 h 4820920"/>
                  <a:gd name="connsiteX5" fmla="*/ 1752600 w 2484120"/>
                  <a:gd name="connsiteY5" fmla="*/ 4759960 h 4820920"/>
                  <a:gd name="connsiteX6" fmla="*/ 2484120 w 2484120"/>
                  <a:gd name="connsiteY6" fmla="*/ 4775200 h 4820920"/>
                  <a:gd name="connsiteX7" fmla="*/ 2448560 w 2484120"/>
                  <a:gd name="connsiteY7" fmla="*/ 3992880 h 4820920"/>
                  <a:gd name="connsiteX8" fmla="*/ 2479040 w 2484120"/>
                  <a:gd name="connsiteY8" fmla="*/ 2331720 h 4820920"/>
                  <a:gd name="connsiteX9" fmla="*/ 2240280 w 2484120"/>
                  <a:gd name="connsiteY9" fmla="*/ 675640 h 4820920"/>
                  <a:gd name="connsiteX10" fmla="*/ 1874520 w 2484120"/>
                  <a:gd name="connsiteY10" fmla="*/ 0 h 4820920"/>
                  <a:gd name="connsiteX11" fmla="*/ 1264920 w 2484120"/>
                  <a:gd name="connsiteY11" fmla="*/ 137160 h 4820920"/>
                  <a:gd name="connsiteX12" fmla="*/ 0 w 2484120"/>
                  <a:gd name="connsiteY12" fmla="*/ 320040 h 4820920"/>
                  <a:gd name="connsiteX0" fmla="*/ 0 w 2484120"/>
                  <a:gd name="connsiteY0" fmla="*/ 320040 h 4820920"/>
                  <a:gd name="connsiteX1" fmla="*/ 215900 w 2484120"/>
                  <a:gd name="connsiteY1" fmla="*/ 946467 h 4820920"/>
                  <a:gd name="connsiteX2" fmla="*/ 604520 w 2484120"/>
                  <a:gd name="connsiteY2" fmla="*/ 2580640 h 4820920"/>
                  <a:gd name="connsiteX3" fmla="*/ 558800 w 2484120"/>
                  <a:gd name="connsiteY3" fmla="*/ 4099560 h 4820920"/>
                  <a:gd name="connsiteX4" fmla="*/ 467360 w 2484120"/>
                  <a:gd name="connsiteY4" fmla="*/ 4820920 h 4820920"/>
                  <a:gd name="connsiteX5" fmla="*/ 1752600 w 2484120"/>
                  <a:gd name="connsiteY5" fmla="*/ 4759960 h 4820920"/>
                  <a:gd name="connsiteX6" fmla="*/ 2484120 w 2484120"/>
                  <a:gd name="connsiteY6" fmla="*/ 4775200 h 4820920"/>
                  <a:gd name="connsiteX7" fmla="*/ 2448560 w 2484120"/>
                  <a:gd name="connsiteY7" fmla="*/ 3992880 h 4820920"/>
                  <a:gd name="connsiteX8" fmla="*/ 2479040 w 2484120"/>
                  <a:gd name="connsiteY8" fmla="*/ 2331720 h 4820920"/>
                  <a:gd name="connsiteX9" fmla="*/ 2240280 w 2484120"/>
                  <a:gd name="connsiteY9" fmla="*/ 675640 h 4820920"/>
                  <a:gd name="connsiteX10" fmla="*/ 1874520 w 2484120"/>
                  <a:gd name="connsiteY10" fmla="*/ 0 h 4820920"/>
                  <a:gd name="connsiteX11" fmla="*/ 1264920 w 2484120"/>
                  <a:gd name="connsiteY11" fmla="*/ 137160 h 4820920"/>
                  <a:gd name="connsiteX12" fmla="*/ 0 w 2484120"/>
                  <a:gd name="connsiteY12" fmla="*/ 320040 h 4820920"/>
                  <a:gd name="connsiteX0" fmla="*/ 0 w 2484120"/>
                  <a:gd name="connsiteY0" fmla="*/ 320040 h 4820920"/>
                  <a:gd name="connsiteX1" fmla="*/ 215900 w 2484120"/>
                  <a:gd name="connsiteY1" fmla="*/ 946467 h 4820920"/>
                  <a:gd name="connsiteX2" fmla="*/ 585470 w 2484120"/>
                  <a:gd name="connsiteY2" fmla="*/ 2493328 h 4820920"/>
                  <a:gd name="connsiteX3" fmla="*/ 558800 w 2484120"/>
                  <a:gd name="connsiteY3" fmla="*/ 4099560 h 4820920"/>
                  <a:gd name="connsiteX4" fmla="*/ 467360 w 2484120"/>
                  <a:gd name="connsiteY4" fmla="*/ 4820920 h 4820920"/>
                  <a:gd name="connsiteX5" fmla="*/ 1752600 w 2484120"/>
                  <a:gd name="connsiteY5" fmla="*/ 4759960 h 4820920"/>
                  <a:gd name="connsiteX6" fmla="*/ 2484120 w 2484120"/>
                  <a:gd name="connsiteY6" fmla="*/ 4775200 h 4820920"/>
                  <a:gd name="connsiteX7" fmla="*/ 2448560 w 2484120"/>
                  <a:gd name="connsiteY7" fmla="*/ 3992880 h 4820920"/>
                  <a:gd name="connsiteX8" fmla="*/ 2479040 w 2484120"/>
                  <a:gd name="connsiteY8" fmla="*/ 2331720 h 4820920"/>
                  <a:gd name="connsiteX9" fmla="*/ 2240280 w 2484120"/>
                  <a:gd name="connsiteY9" fmla="*/ 675640 h 4820920"/>
                  <a:gd name="connsiteX10" fmla="*/ 1874520 w 2484120"/>
                  <a:gd name="connsiteY10" fmla="*/ 0 h 4820920"/>
                  <a:gd name="connsiteX11" fmla="*/ 1264920 w 2484120"/>
                  <a:gd name="connsiteY11" fmla="*/ 137160 h 4820920"/>
                  <a:gd name="connsiteX12" fmla="*/ 0 w 2484120"/>
                  <a:gd name="connsiteY12" fmla="*/ 320040 h 4820920"/>
                  <a:gd name="connsiteX0" fmla="*/ 0 w 2484120"/>
                  <a:gd name="connsiteY0" fmla="*/ 320040 h 4820920"/>
                  <a:gd name="connsiteX1" fmla="*/ 215900 w 2484120"/>
                  <a:gd name="connsiteY1" fmla="*/ 946467 h 4820920"/>
                  <a:gd name="connsiteX2" fmla="*/ 585470 w 2484120"/>
                  <a:gd name="connsiteY2" fmla="*/ 2493328 h 4820920"/>
                  <a:gd name="connsiteX3" fmla="*/ 417513 w 2484120"/>
                  <a:gd name="connsiteY3" fmla="*/ 4144010 h 4820920"/>
                  <a:gd name="connsiteX4" fmla="*/ 467360 w 2484120"/>
                  <a:gd name="connsiteY4" fmla="*/ 4820920 h 4820920"/>
                  <a:gd name="connsiteX5" fmla="*/ 1752600 w 2484120"/>
                  <a:gd name="connsiteY5" fmla="*/ 4759960 h 4820920"/>
                  <a:gd name="connsiteX6" fmla="*/ 2484120 w 2484120"/>
                  <a:gd name="connsiteY6" fmla="*/ 4775200 h 4820920"/>
                  <a:gd name="connsiteX7" fmla="*/ 2448560 w 2484120"/>
                  <a:gd name="connsiteY7" fmla="*/ 3992880 h 4820920"/>
                  <a:gd name="connsiteX8" fmla="*/ 2479040 w 2484120"/>
                  <a:gd name="connsiteY8" fmla="*/ 2331720 h 4820920"/>
                  <a:gd name="connsiteX9" fmla="*/ 2240280 w 2484120"/>
                  <a:gd name="connsiteY9" fmla="*/ 675640 h 4820920"/>
                  <a:gd name="connsiteX10" fmla="*/ 1874520 w 2484120"/>
                  <a:gd name="connsiteY10" fmla="*/ 0 h 4820920"/>
                  <a:gd name="connsiteX11" fmla="*/ 1264920 w 2484120"/>
                  <a:gd name="connsiteY11" fmla="*/ 137160 h 4820920"/>
                  <a:gd name="connsiteX12" fmla="*/ 0 w 2484120"/>
                  <a:gd name="connsiteY12" fmla="*/ 320040 h 4820920"/>
                  <a:gd name="connsiteX0" fmla="*/ 0 w 2484120"/>
                  <a:gd name="connsiteY0" fmla="*/ 320040 h 4820920"/>
                  <a:gd name="connsiteX1" fmla="*/ 215900 w 2484120"/>
                  <a:gd name="connsiteY1" fmla="*/ 946467 h 4820920"/>
                  <a:gd name="connsiteX2" fmla="*/ 585470 w 2484120"/>
                  <a:gd name="connsiteY2" fmla="*/ 2493328 h 4820920"/>
                  <a:gd name="connsiteX3" fmla="*/ 417513 w 2484120"/>
                  <a:gd name="connsiteY3" fmla="*/ 4144010 h 4820920"/>
                  <a:gd name="connsiteX4" fmla="*/ 467360 w 2484120"/>
                  <a:gd name="connsiteY4" fmla="*/ 4820920 h 4820920"/>
                  <a:gd name="connsiteX5" fmla="*/ 1752600 w 2484120"/>
                  <a:gd name="connsiteY5" fmla="*/ 4759960 h 4820920"/>
                  <a:gd name="connsiteX6" fmla="*/ 2484120 w 2484120"/>
                  <a:gd name="connsiteY6" fmla="*/ 4775200 h 4820920"/>
                  <a:gd name="connsiteX7" fmla="*/ 2448560 w 2484120"/>
                  <a:gd name="connsiteY7" fmla="*/ 3992880 h 4820920"/>
                  <a:gd name="connsiteX8" fmla="*/ 2479040 w 2484120"/>
                  <a:gd name="connsiteY8" fmla="*/ 2331720 h 4820920"/>
                  <a:gd name="connsiteX9" fmla="*/ 1927014 w 2484120"/>
                  <a:gd name="connsiteY9" fmla="*/ 751840 h 4820920"/>
                  <a:gd name="connsiteX10" fmla="*/ 1874520 w 2484120"/>
                  <a:gd name="connsiteY10" fmla="*/ 0 h 4820920"/>
                  <a:gd name="connsiteX11" fmla="*/ 1264920 w 2484120"/>
                  <a:gd name="connsiteY11" fmla="*/ 137160 h 4820920"/>
                  <a:gd name="connsiteX12" fmla="*/ 0 w 2484120"/>
                  <a:gd name="connsiteY12" fmla="*/ 320040 h 4820920"/>
                  <a:gd name="connsiteX0" fmla="*/ 0 w 2484120"/>
                  <a:gd name="connsiteY0" fmla="*/ 320040 h 4820920"/>
                  <a:gd name="connsiteX1" fmla="*/ 215900 w 2484120"/>
                  <a:gd name="connsiteY1" fmla="*/ 946467 h 4820920"/>
                  <a:gd name="connsiteX2" fmla="*/ 585470 w 2484120"/>
                  <a:gd name="connsiteY2" fmla="*/ 2493328 h 4820920"/>
                  <a:gd name="connsiteX3" fmla="*/ 417513 w 2484120"/>
                  <a:gd name="connsiteY3" fmla="*/ 4144010 h 4820920"/>
                  <a:gd name="connsiteX4" fmla="*/ 467360 w 2484120"/>
                  <a:gd name="connsiteY4" fmla="*/ 4820920 h 4820920"/>
                  <a:gd name="connsiteX5" fmla="*/ 1752600 w 2484120"/>
                  <a:gd name="connsiteY5" fmla="*/ 4759960 h 4820920"/>
                  <a:gd name="connsiteX6" fmla="*/ 2484120 w 2484120"/>
                  <a:gd name="connsiteY6" fmla="*/ 4775200 h 4820920"/>
                  <a:gd name="connsiteX7" fmla="*/ 2448560 w 2484120"/>
                  <a:gd name="connsiteY7" fmla="*/ 3992880 h 4820920"/>
                  <a:gd name="connsiteX8" fmla="*/ 1996440 w 2484120"/>
                  <a:gd name="connsiteY8" fmla="*/ 2331720 h 4820920"/>
                  <a:gd name="connsiteX9" fmla="*/ 1927014 w 2484120"/>
                  <a:gd name="connsiteY9" fmla="*/ 751840 h 4820920"/>
                  <a:gd name="connsiteX10" fmla="*/ 1874520 w 2484120"/>
                  <a:gd name="connsiteY10" fmla="*/ 0 h 4820920"/>
                  <a:gd name="connsiteX11" fmla="*/ 1264920 w 2484120"/>
                  <a:gd name="connsiteY11" fmla="*/ 137160 h 4820920"/>
                  <a:gd name="connsiteX12" fmla="*/ 0 w 2484120"/>
                  <a:gd name="connsiteY12" fmla="*/ 320040 h 4820920"/>
                  <a:gd name="connsiteX0" fmla="*/ 0 w 2484120"/>
                  <a:gd name="connsiteY0" fmla="*/ 320040 h 4820920"/>
                  <a:gd name="connsiteX1" fmla="*/ 215900 w 2484120"/>
                  <a:gd name="connsiteY1" fmla="*/ 946467 h 4820920"/>
                  <a:gd name="connsiteX2" fmla="*/ 585470 w 2484120"/>
                  <a:gd name="connsiteY2" fmla="*/ 2493328 h 4820920"/>
                  <a:gd name="connsiteX3" fmla="*/ 417513 w 2484120"/>
                  <a:gd name="connsiteY3" fmla="*/ 4144010 h 4820920"/>
                  <a:gd name="connsiteX4" fmla="*/ 467360 w 2484120"/>
                  <a:gd name="connsiteY4" fmla="*/ 4820920 h 4820920"/>
                  <a:gd name="connsiteX5" fmla="*/ 1752600 w 2484120"/>
                  <a:gd name="connsiteY5" fmla="*/ 4759960 h 4820920"/>
                  <a:gd name="connsiteX6" fmla="*/ 2484120 w 2484120"/>
                  <a:gd name="connsiteY6" fmla="*/ 4775200 h 4820920"/>
                  <a:gd name="connsiteX7" fmla="*/ 2050626 w 2484120"/>
                  <a:gd name="connsiteY7" fmla="*/ 4018280 h 4820920"/>
                  <a:gd name="connsiteX8" fmla="*/ 1996440 w 2484120"/>
                  <a:gd name="connsiteY8" fmla="*/ 2331720 h 4820920"/>
                  <a:gd name="connsiteX9" fmla="*/ 1927014 w 2484120"/>
                  <a:gd name="connsiteY9" fmla="*/ 751840 h 4820920"/>
                  <a:gd name="connsiteX10" fmla="*/ 1874520 w 2484120"/>
                  <a:gd name="connsiteY10" fmla="*/ 0 h 4820920"/>
                  <a:gd name="connsiteX11" fmla="*/ 1264920 w 2484120"/>
                  <a:gd name="connsiteY11" fmla="*/ 137160 h 4820920"/>
                  <a:gd name="connsiteX12" fmla="*/ 0 w 2484120"/>
                  <a:gd name="connsiteY12" fmla="*/ 320040 h 4820920"/>
                  <a:gd name="connsiteX0" fmla="*/ 0 w 2094653"/>
                  <a:gd name="connsiteY0" fmla="*/ 320040 h 4820920"/>
                  <a:gd name="connsiteX1" fmla="*/ 215900 w 2094653"/>
                  <a:gd name="connsiteY1" fmla="*/ 946467 h 4820920"/>
                  <a:gd name="connsiteX2" fmla="*/ 585470 w 2094653"/>
                  <a:gd name="connsiteY2" fmla="*/ 2493328 h 4820920"/>
                  <a:gd name="connsiteX3" fmla="*/ 417513 w 2094653"/>
                  <a:gd name="connsiteY3" fmla="*/ 4144010 h 4820920"/>
                  <a:gd name="connsiteX4" fmla="*/ 467360 w 2094653"/>
                  <a:gd name="connsiteY4" fmla="*/ 4820920 h 4820920"/>
                  <a:gd name="connsiteX5" fmla="*/ 1752600 w 2094653"/>
                  <a:gd name="connsiteY5" fmla="*/ 4759960 h 4820920"/>
                  <a:gd name="connsiteX6" fmla="*/ 2094653 w 2094653"/>
                  <a:gd name="connsiteY6" fmla="*/ 4766733 h 4820920"/>
                  <a:gd name="connsiteX7" fmla="*/ 2050626 w 2094653"/>
                  <a:gd name="connsiteY7" fmla="*/ 4018280 h 4820920"/>
                  <a:gd name="connsiteX8" fmla="*/ 1996440 w 2094653"/>
                  <a:gd name="connsiteY8" fmla="*/ 2331720 h 4820920"/>
                  <a:gd name="connsiteX9" fmla="*/ 1927014 w 2094653"/>
                  <a:gd name="connsiteY9" fmla="*/ 751840 h 4820920"/>
                  <a:gd name="connsiteX10" fmla="*/ 1874520 w 2094653"/>
                  <a:gd name="connsiteY10" fmla="*/ 0 h 4820920"/>
                  <a:gd name="connsiteX11" fmla="*/ 1264920 w 2094653"/>
                  <a:gd name="connsiteY11" fmla="*/ 137160 h 4820920"/>
                  <a:gd name="connsiteX12" fmla="*/ 0 w 2094653"/>
                  <a:gd name="connsiteY12" fmla="*/ 320040 h 4820920"/>
                  <a:gd name="connsiteX0" fmla="*/ 0 w 2094653"/>
                  <a:gd name="connsiteY0" fmla="*/ 182880 h 4683760"/>
                  <a:gd name="connsiteX1" fmla="*/ 215900 w 2094653"/>
                  <a:gd name="connsiteY1" fmla="*/ 809307 h 4683760"/>
                  <a:gd name="connsiteX2" fmla="*/ 585470 w 2094653"/>
                  <a:gd name="connsiteY2" fmla="*/ 2356168 h 4683760"/>
                  <a:gd name="connsiteX3" fmla="*/ 417513 w 2094653"/>
                  <a:gd name="connsiteY3" fmla="*/ 4006850 h 4683760"/>
                  <a:gd name="connsiteX4" fmla="*/ 467360 w 2094653"/>
                  <a:gd name="connsiteY4" fmla="*/ 4683760 h 4683760"/>
                  <a:gd name="connsiteX5" fmla="*/ 1752600 w 2094653"/>
                  <a:gd name="connsiteY5" fmla="*/ 4622800 h 4683760"/>
                  <a:gd name="connsiteX6" fmla="*/ 2094653 w 2094653"/>
                  <a:gd name="connsiteY6" fmla="*/ 4629573 h 4683760"/>
                  <a:gd name="connsiteX7" fmla="*/ 2050626 w 2094653"/>
                  <a:gd name="connsiteY7" fmla="*/ 3881120 h 4683760"/>
                  <a:gd name="connsiteX8" fmla="*/ 1996440 w 2094653"/>
                  <a:gd name="connsiteY8" fmla="*/ 2194560 h 4683760"/>
                  <a:gd name="connsiteX9" fmla="*/ 1927014 w 2094653"/>
                  <a:gd name="connsiteY9" fmla="*/ 614680 h 4683760"/>
                  <a:gd name="connsiteX10" fmla="*/ 1874520 w 2094653"/>
                  <a:gd name="connsiteY10" fmla="*/ 40640 h 4683760"/>
                  <a:gd name="connsiteX11" fmla="*/ 1264920 w 2094653"/>
                  <a:gd name="connsiteY11" fmla="*/ 0 h 4683760"/>
                  <a:gd name="connsiteX12" fmla="*/ 0 w 2094653"/>
                  <a:gd name="connsiteY12" fmla="*/ 182880 h 4683760"/>
                  <a:gd name="connsiteX0" fmla="*/ 0 w 2094653"/>
                  <a:gd name="connsiteY0" fmla="*/ 142240 h 4643120"/>
                  <a:gd name="connsiteX1" fmla="*/ 215900 w 2094653"/>
                  <a:gd name="connsiteY1" fmla="*/ 768667 h 4643120"/>
                  <a:gd name="connsiteX2" fmla="*/ 585470 w 2094653"/>
                  <a:gd name="connsiteY2" fmla="*/ 2315528 h 4643120"/>
                  <a:gd name="connsiteX3" fmla="*/ 417513 w 2094653"/>
                  <a:gd name="connsiteY3" fmla="*/ 3966210 h 4643120"/>
                  <a:gd name="connsiteX4" fmla="*/ 467360 w 2094653"/>
                  <a:gd name="connsiteY4" fmla="*/ 4643120 h 4643120"/>
                  <a:gd name="connsiteX5" fmla="*/ 1752600 w 2094653"/>
                  <a:gd name="connsiteY5" fmla="*/ 4582160 h 4643120"/>
                  <a:gd name="connsiteX6" fmla="*/ 2094653 w 2094653"/>
                  <a:gd name="connsiteY6" fmla="*/ 4588933 h 4643120"/>
                  <a:gd name="connsiteX7" fmla="*/ 2050626 w 2094653"/>
                  <a:gd name="connsiteY7" fmla="*/ 3840480 h 4643120"/>
                  <a:gd name="connsiteX8" fmla="*/ 1996440 w 2094653"/>
                  <a:gd name="connsiteY8" fmla="*/ 2153920 h 4643120"/>
                  <a:gd name="connsiteX9" fmla="*/ 1927014 w 2094653"/>
                  <a:gd name="connsiteY9" fmla="*/ 574040 h 4643120"/>
                  <a:gd name="connsiteX10" fmla="*/ 1874520 w 2094653"/>
                  <a:gd name="connsiteY10" fmla="*/ 0 h 4643120"/>
                  <a:gd name="connsiteX11" fmla="*/ 1298786 w 2094653"/>
                  <a:gd name="connsiteY11" fmla="*/ 44027 h 4643120"/>
                  <a:gd name="connsiteX12" fmla="*/ 0 w 2094653"/>
                  <a:gd name="connsiteY12" fmla="*/ 142240 h 4643120"/>
                  <a:gd name="connsiteX0" fmla="*/ 0 w 2094653"/>
                  <a:gd name="connsiteY0" fmla="*/ 142240 h 4643120"/>
                  <a:gd name="connsiteX1" fmla="*/ 215900 w 2094653"/>
                  <a:gd name="connsiteY1" fmla="*/ 768667 h 4643120"/>
                  <a:gd name="connsiteX2" fmla="*/ 585470 w 2094653"/>
                  <a:gd name="connsiteY2" fmla="*/ 2315528 h 4643120"/>
                  <a:gd name="connsiteX3" fmla="*/ 417513 w 2094653"/>
                  <a:gd name="connsiteY3" fmla="*/ 3966210 h 4643120"/>
                  <a:gd name="connsiteX4" fmla="*/ 467360 w 2094653"/>
                  <a:gd name="connsiteY4" fmla="*/ 4643120 h 4643120"/>
                  <a:gd name="connsiteX5" fmla="*/ 1746250 w 2094653"/>
                  <a:gd name="connsiteY5" fmla="*/ 4620260 h 4643120"/>
                  <a:gd name="connsiteX6" fmla="*/ 2094653 w 2094653"/>
                  <a:gd name="connsiteY6" fmla="*/ 4588933 h 4643120"/>
                  <a:gd name="connsiteX7" fmla="*/ 2050626 w 2094653"/>
                  <a:gd name="connsiteY7" fmla="*/ 3840480 h 4643120"/>
                  <a:gd name="connsiteX8" fmla="*/ 1996440 w 2094653"/>
                  <a:gd name="connsiteY8" fmla="*/ 2153920 h 4643120"/>
                  <a:gd name="connsiteX9" fmla="*/ 1927014 w 2094653"/>
                  <a:gd name="connsiteY9" fmla="*/ 574040 h 4643120"/>
                  <a:gd name="connsiteX10" fmla="*/ 1874520 w 2094653"/>
                  <a:gd name="connsiteY10" fmla="*/ 0 h 4643120"/>
                  <a:gd name="connsiteX11" fmla="*/ 1298786 w 2094653"/>
                  <a:gd name="connsiteY11" fmla="*/ 44027 h 4643120"/>
                  <a:gd name="connsiteX12" fmla="*/ 0 w 2094653"/>
                  <a:gd name="connsiteY12" fmla="*/ 142240 h 4643120"/>
                  <a:gd name="connsiteX0" fmla="*/ 0 w 2062903"/>
                  <a:gd name="connsiteY0" fmla="*/ 142240 h 4643120"/>
                  <a:gd name="connsiteX1" fmla="*/ 215900 w 2062903"/>
                  <a:gd name="connsiteY1" fmla="*/ 768667 h 4643120"/>
                  <a:gd name="connsiteX2" fmla="*/ 585470 w 2062903"/>
                  <a:gd name="connsiteY2" fmla="*/ 2315528 h 4643120"/>
                  <a:gd name="connsiteX3" fmla="*/ 417513 w 2062903"/>
                  <a:gd name="connsiteY3" fmla="*/ 3966210 h 4643120"/>
                  <a:gd name="connsiteX4" fmla="*/ 467360 w 2062903"/>
                  <a:gd name="connsiteY4" fmla="*/ 4643120 h 4643120"/>
                  <a:gd name="connsiteX5" fmla="*/ 1746250 w 2062903"/>
                  <a:gd name="connsiteY5" fmla="*/ 4620260 h 4643120"/>
                  <a:gd name="connsiteX6" fmla="*/ 2062903 w 2062903"/>
                  <a:gd name="connsiteY6" fmla="*/ 4627033 h 4643120"/>
                  <a:gd name="connsiteX7" fmla="*/ 2050626 w 2062903"/>
                  <a:gd name="connsiteY7" fmla="*/ 3840480 h 4643120"/>
                  <a:gd name="connsiteX8" fmla="*/ 1996440 w 2062903"/>
                  <a:gd name="connsiteY8" fmla="*/ 2153920 h 4643120"/>
                  <a:gd name="connsiteX9" fmla="*/ 1927014 w 2062903"/>
                  <a:gd name="connsiteY9" fmla="*/ 574040 h 4643120"/>
                  <a:gd name="connsiteX10" fmla="*/ 1874520 w 2062903"/>
                  <a:gd name="connsiteY10" fmla="*/ 0 h 4643120"/>
                  <a:gd name="connsiteX11" fmla="*/ 1298786 w 2062903"/>
                  <a:gd name="connsiteY11" fmla="*/ 44027 h 4643120"/>
                  <a:gd name="connsiteX12" fmla="*/ 0 w 2062903"/>
                  <a:gd name="connsiteY12" fmla="*/ 142240 h 4643120"/>
                  <a:gd name="connsiteX0" fmla="*/ 0 w 2062903"/>
                  <a:gd name="connsiteY0" fmla="*/ 116840 h 4617720"/>
                  <a:gd name="connsiteX1" fmla="*/ 215900 w 2062903"/>
                  <a:gd name="connsiteY1" fmla="*/ 743267 h 4617720"/>
                  <a:gd name="connsiteX2" fmla="*/ 585470 w 2062903"/>
                  <a:gd name="connsiteY2" fmla="*/ 2290128 h 4617720"/>
                  <a:gd name="connsiteX3" fmla="*/ 417513 w 2062903"/>
                  <a:gd name="connsiteY3" fmla="*/ 3940810 h 4617720"/>
                  <a:gd name="connsiteX4" fmla="*/ 467360 w 2062903"/>
                  <a:gd name="connsiteY4" fmla="*/ 4617720 h 4617720"/>
                  <a:gd name="connsiteX5" fmla="*/ 1746250 w 2062903"/>
                  <a:gd name="connsiteY5" fmla="*/ 4594860 h 4617720"/>
                  <a:gd name="connsiteX6" fmla="*/ 2062903 w 2062903"/>
                  <a:gd name="connsiteY6" fmla="*/ 4601633 h 4617720"/>
                  <a:gd name="connsiteX7" fmla="*/ 2050626 w 2062903"/>
                  <a:gd name="connsiteY7" fmla="*/ 3815080 h 4617720"/>
                  <a:gd name="connsiteX8" fmla="*/ 1996440 w 2062903"/>
                  <a:gd name="connsiteY8" fmla="*/ 2128520 h 4617720"/>
                  <a:gd name="connsiteX9" fmla="*/ 1927014 w 2062903"/>
                  <a:gd name="connsiteY9" fmla="*/ 548640 h 4617720"/>
                  <a:gd name="connsiteX10" fmla="*/ 1912620 w 2062903"/>
                  <a:gd name="connsiteY10" fmla="*/ 0 h 4617720"/>
                  <a:gd name="connsiteX11" fmla="*/ 1298786 w 2062903"/>
                  <a:gd name="connsiteY11" fmla="*/ 18627 h 4617720"/>
                  <a:gd name="connsiteX12" fmla="*/ 0 w 2062903"/>
                  <a:gd name="connsiteY12" fmla="*/ 116840 h 4617720"/>
                  <a:gd name="connsiteX0" fmla="*/ 0 w 2139103"/>
                  <a:gd name="connsiteY0" fmla="*/ 46990 h 4617720"/>
                  <a:gd name="connsiteX1" fmla="*/ 292100 w 2139103"/>
                  <a:gd name="connsiteY1" fmla="*/ 743267 h 4617720"/>
                  <a:gd name="connsiteX2" fmla="*/ 661670 w 2139103"/>
                  <a:gd name="connsiteY2" fmla="*/ 2290128 h 4617720"/>
                  <a:gd name="connsiteX3" fmla="*/ 493713 w 2139103"/>
                  <a:gd name="connsiteY3" fmla="*/ 3940810 h 4617720"/>
                  <a:gd name="connsiteX4" fmla="*/ 543560 w 2139103"/>
                  <a:gd name="connsiteY4" fmla="*/ 4617720 h 4617720"/>
                  <a:gd name="connsiteX5" fmla="*/ 1822450 w 2139103"/>
                  <a:gd name="connsiteY5" fmla="*/ 4594860 h 4617720"/>
                  <a:gd name="connsiteX6" fmla="*/ 2139103 w 2139103"/>
                  <a:gd name="connsiteY6" fmla="*/ 4601633 h 4617720"/>
                  <a:gd name="connsiteX7" fmla="*/ 2126826 w 2139103"/>
                  <a:gd name="connsiteY7" fmla="*/ 3815080 h 4617720"/>
                  <a:gd name="connsiteX8" fmla="*/ 2072640 w 2139103"/>
                  <a:gd name="connsiteY8" fmla="*/ 2128520 h 4617720"/>
                  <a:gd name="connsiteX9" fmla="*/ 2003214 w 2139103"/>
                  <a:gd name="connsiteY9" fmla="*/ 548640 h 4617720"/>
                  <a:gd name="connsiteX10" fmla="*/ 1988820 w 2139103"/>
                  <a:gd name="connsiteY10" fmla="*/ 0 h 4617720"/>
                  <a:gd name="connsiteX11" fmla="*/ 1374986 w 2139103"/>
                  <a:gd name="connsiteY11" fmla="*/ 18627 h 4617720"/>
                  <a:gd name="connsiteX12" fmla="*/ 0 w 2139103"/>
                  <a:gd name="connsiteY12" fmla="*/ 46990 h 4617720"/>
                  <a:gd name="connsiteX0" fmla="*/ 0 w 2139103"/>
                  <a:gd name="connsiteY0" fmla="*/ 46990 h 4601633"/>
                  <a:gd name="connsiteX1" fmla="*/ 292100 w 2139103"/>
                  <a:gd name="connsiteY1" fmla="*/ 743267 h 4601633"/>
                  <a:gd name="connsiteX2" fmla="*/ 661670 w 2139103"/>
                  <a:gd name="connsiteY2" fmla="*/ 2290128 h 4601633"/>
                  <a:gd name="connsiteX3" fmla="*/ 493713 w 2139103"/>
                  <a:gd name="connsiteY3" fmla="*/ 3940810 h 4601633"/>
                  <a:gd name="connsiteX4" fmla="*/ 376344 w 2139103"/>
                  <a:gd name="connsiteY4" fmla="*/ 4581737 h 4601633"/>
                  <a:gd name="connsiteX5" fmla="*/ 1822450 w 2139103"/>
                  <a:gd name="connsiteY5" fmla="*/ 4594860 h 4601633"/>
                  <a:gd name="connsiteX6" fmla="*/ 2139103 w 2139103"/>
                  <a:gd name="connsiteY6" fmla="*/ 4601633 h 4601633"/>
                  <a:gd name="connsiteX7" fmla="*/ 2126826 w 2139103"/>
                  <a:gd name="connsiteY7" fmla="*/ 3815080 h 4601633"/>
                  <a:gd name="connsiteX8" fmla="*/ 2072640 w 2139103"/>
                  <a:gd name="connsiteY8" fmla="*/ 2128520 h 4601633"/>
                  <a:gd name="connsiteX9" fmla="*/ 2003214 w 2139103"/>
                  <a:gd name="connsiteY9" fmla="*/ 548640 h 4601633"/>
                  <a:gd name="connsiteX10" fmla="*/ 1988820 w 2139103"/>
                  <a:gd name="connsiteY10" fmla="*/ 0 h 4601633"/>
                  <a:gd name="connsiteX11" fmla="*/ 1374986 w 2139103"/>
                  <a:gd name="connsiteY11" fmla="*/ 18627 h 4601633"/>
                  <a:gd name="connsiteX12" fmla="*/ 0 w 2139103"/>
                  <a:gd name="connsiteY12" fmla="*/ 46990 h 4601633"/>
                  <a:gd name="connsiteX0" fmla="*/ 0 w 2158153"/>
                  <a:gd name="connsiteY0" fmla="*/ 18415 h 4601633"/>
                  <a:gd name="connsiteX1" fmla="*/ 311150 w 2158153"/>
                  <a:gd name="connsiteY1" fmla="*/ 743267 h 4601633"/>
                  <a:gd name="connsiteX2" fmla="*/ 680720 w 2158153"/>
                  <a:gd name="connsiteY2" fmla="*/ 2290128 h 4601633"/>
                  <a:gd name="connsiteX3" fmla="*/ 512763 w 2158153"/>
                  <a:gd name="connsiteY3" fmla="*/ 3940810 h 4601633"/>
                  <a:gd name="connsiteX4" fmla="*/ 395394 w 2158153"/>
                  <a:gd name="connsiteY4" fmla="*/ 4581737 h 4601633"/>
                  <a:gd name="connsiteX5" fmla="*/ 1841500 w 2158153"/>
                  <a:gd name="connsiteY5" fmla="*/ 4594860 h 4601633"/>
                  <a:gd name="connsiteX6" fmla="*/ 2158153 w 2158153"/>
                  <a:gd name="connsiteY6" fmla="*/ 4601633 h 4601633"/>
                  <a:gd name="connsiteX7" fmla="*/ 2145876 w 2158153"/>
                  <a:gd name="connsiteY7" fmla="*/ 3815080 h 4601633"/>
                  <a:gd name="connsiteX8" fmla="*/ 2091690 w 2158153"/>
                  <a:gd name="connsiteY8" fmla="*/ 2128520 h 4601633"/>
                  <a:gd name="connsiteX9" fmla="*/ 2022264 w 2158153"/>
                  <a:gd name="connsiteY9" fmla="*/ 548640 h 4601633"/>
                  <a:gd name="connsiteX10" fmla="*/ 2007870 w 2158153"/>
                  <a:gd name="connsiteY10" fmla="*/ 0 h 4601633"/>
                  <a:gd name="connsiteX11" fmla="*/ 1394036 w 2158153"/>
                  <a:gd name="connsiteY11" fmla="*/ 18627 h 4601633"/>
                  <a:gd name="connsiteX12" fmla="*/ 0 w 2158153"/>
                  <a:gd name="connsiteY12" fmla="*/ 18415 h 4601633"/>
                  <a:gd name="connsiteX0" fmla="*/ 0 w 2158153"/>
                  <a:gd name="connsiteY0" fmla="*/ 5715 h 4588933"/>
                  <a:gd name="connsiteX1" fmla="*/ 311150 w 2158153"/>
                  <a:gd name="connsiteY1" fmla="*/ 730567 h 4588933"/>
                  <a:gd name="connsiteX2" fmla="*/ 680720 w 2158153"/>
                  <a:gd name="connsiteY2" fmla="*/ 2277428 h 4588933"/>
                  <a:gd name="connsiteX3" fmla="*/ 512763 w 2158153"/>
                  <a:gd name="connsiteY3" fmla="*/ 3928110 h 4588933"/>
                  <a:gd name="connsiteX4" fmla="*/ 395394 w 2158153"/>
                  <a:gd name="connsiteY4" fmla="*/ 4569037 h 4588933"/>
                  <a:gd name="connsiteX5" fmla="*/ 1841500 w 2158153"/>
                  <a:gd name="connsiteY5" fmla="*/ 4582160 h 4588933"/>
                  <a:gd name="connsiteX6" fmla="*/ 2158153 w 2158153"/>
                  <a:gd name="connsiteY6" fmla="*/ 4588933 h 4588933"/>
                  <a:gd name="connsiteX7" fmla="*/ 2145876 w 2158153"/>
                  <a:gd name="connsiteY7" fmla="*/ 3802380 h 4588933"/>
                  <a:gd name="connsiteX8" fmla="*/ 2091690 w 2158153"/>
                  <a:gd name="connsiteY8" fmla="*/ 2115820 h 4588933"/>
                  <a:gd name="connsiteX9" fmla="*/ 2022264 w 2158153"/>
                  <a:gd name="connsiteY9" fmla="*/ 535940 h 4588933"/>
                  <a:gd name="connsiteX10" fmla="*/ 2151804 w 2158153"/>
                  <a:gd name="connsiteY10" fmla="*/ 0 h 4588933"/>
                  <a:gd name="connsiteX11" fmla="*/ 1394036 w 2158153"/>
                  <a:gd name="connsiteY11" fmla="*/ 5927 h 4588933"/>
                  <a:gd name="connsiteX12" fmla="*/ 0 w 2158153"/>
                  <a:gd name="connsiteY12" fmla="*/ 5715 h 4588933"/>
                  <a:gd name="connsiteX0" fmla="*/ 0 w 2158153"/>
                  <a:gd name="connsiteY0" fmla="*/ 5715 h 4588933"/>
                  <a:gd name="connsiteX1" fmla="*/ 311150 w 2158153"/>
                  <a:gd name="connsiteY1" fmla="*/ 730567 h 4588933"/>
                  <a:gd name="connsiteX2" fmla="*/ 680720 w 2158153"/>
                  <a:gd name="connsiteY2" fmla="*/ 2277428 h 4588933"/>
                  <a:gd name="connsiteX3" fmla="*/ 512763 w 2158153"/>
                  <a:gd name="connsiteY3" fmla="*/ 3928110 h 4588933"/>
                  <a:gd name="connsiteX4" fmla="*/ 395394 w 2158153"/>
                  <a:gd name="connsiteY4" fmla="*/ 4569037 h 4588933"/>
                  <a:gd name="connsiteX5" fmla="*/ 1841500 w 2158153"/>
                  <a:gd name="connsiteY5" fmla="*/ 4582160 h 4588933"/>
                  <a:gd name="connsiteX6" fmla="*/ 2158153 w 2158153"/>
                  <a:gd name="connsiteY6" fmla="*/ 4588933 h 4588933"/>
                  <a:gd name="connsiteX7" fmla="*/ 2145876 w 2158153"/>
                  <a:gd name="connsiteY7" fmla="*/ 3802380 h 4588933"/>
                  <a:gd name="connsiteX8" fmla="*/ 2091690 w 2158153"/>
                  <a:gd name="connsiteY8" fmla="*/ 2115820 h 4588933"/>
                  <a:gd name="connsiteX9" fmla="*/ 2149264 w 2158153"/>
                  <a:gd name="connsiteY9" fmla="*/ 514773 h 4588933"/>
                  <a:gd name="connsiteX10" fmla="*/ 2151804 w 2158153"/>
                  <a:gd name="connsiteY10" fmla="*/ 0 h 4588933"/>
                  <a:gd name="connsiteX11" fmla="*/ 1394036 w 2158153"/>
                  <a:gd name="connsiteY11" fmla="*/ 5927 h 4588933"/>
                  <a:gd name="connsiteX12" fmla="*/ 0 w 2158153"/>
                  <a:gd name="connsiteY12" fmla="*/ 5715 h 4588933"/>
                  <a:gd name="connsiteX0" fmla="*/ 0 w 2158153"/>
                  <a:gd name="connsiteY0" fmla="*/ 5715 h 4588933"/>
                  <a:gd name="connsiteX1" fmla="*/ 311150 w 2158153"/>
                  <a:gd name="connsiteY1" fmla="*/ 730567 h 4588933"/>
                  <a:gd name="connsiteX2" fmla="*/ 680720 w 2158153"/>
                  <a:gd name="connsiteY2" fmla="*/ 2277428 h 4588933"/>
                  <a:gd name="connsiteX3" fmla="*/ 512763 w 2158153"/>
                  <a:gd name="connsiteY3" fmla="*/ 3928110 h 4588933"/>
                  <a:gd name="connsiteX4" fmla="*/ 395394 w 2158153"/>
                  <a:gd name="connsiteY4" fmla="*/ 4569037 h 4588933"/>
                  <a:gd name="connsiteX5" fmla="*/ 1841500 w 2158153"/>
                  <a:gd name="connsiteY5" fmla="*/ 4582160 h 4588933"/>
                  <a:gd name="connsiteX6" fmla="*/ 2158153 w 2158153"/>
                  <a:gd name="connsiteY6" fmla="*/ 4588933 h 4588933"/>
                  <a:gd name="connsiteX7" fmla="*/ 2141643 w 2158153"/>
                  <a:gd name="connsiteY7" fmla="*/ 3764280 h 4588933"/>
                  <a:gd name="connsiteX8" fmla="*/ 2091690 w 2158153"/>
                  <a:gd name="connsiteY8" fmla="*/ 2115820 h 4588933"/>
                  <a:gd name="connsiteX9" fmla="*/ 2149264 w 2158153"/>
                  <a:gd name="connsiteY9" fmla="*/ 514773 h 4588933"/>
                  <a:gd name="connsiteX10" fmla="*/ 2151804 w 2158153"/>
                  <a:gd name="connsiteY10" fmla="*/ 0 h 4588933"/>
                  <a:gd name="connsiteX11" fmla="*/ 1394036 w 2158153"/>
                  <a:gd name="connsiteY11" fmla="*/ 5927 h 4588933"/>
                  <a:gd name="connsiteX12" fmla="*/ 0 w 2158153"/>
                  <a:gd name="connsiteY12" fmla="*/ 5715 h 4588933"/>
                  <a:gd name="connsiteX0" fmla="*/ 0 w 2158153"/>
                  <a:gd name="connsiteY0" fmla="*/ 5715 h 4588933"/>
                  <a:gd name="connsiteX1" fmla="*/ 311150 w 2158153"/>
                  <a:gd name="connsiteY1" fmla="*/ 730567 h 4588933"/>
                  <a:gd name="connsiteX2" fmla="*/ 680720 w 2158153"/>
                  <a:gd name="connsiteY2" fmla="*/ 2277428 h 4588933"/>
                  <a:gd name="connsiteX3" fmla="*/ 512763 w 2158153"/>
                  <a:gd name="connsiteY3" fmla="*/ 3928110 h 4588933"/>
                  <a:gd name="connsiteX4" fmla="*/ 395394 w 2158153"/>
                  <a:gd name="connsiteY4" fmla="*/ 4569037 h 4588933"/>
                  <a:gd name="connsiteX5" fmla="*/ 1841500 w 2158153"/>
                  <a:gd name="connsiteY5" fmla="*/ 4582160 h 4588933"/>
                  <a:gd name="connsiteX6" fmla="*/ 2158153 w 2158153"/>
                  <a:gd name="connsiteY6" fmla="*/ 4588933 h 4588933"/>
                  <a:gd name="connsiteX7" fmla="*/ 2154343 w 2158153"/>
                  <a:gd name="connsiteY7" fmla="*/ 3747347 h 4588933"/>
                  <a:gd name="connsiteX8" fmla="*/ 2091690 w 2158153"/>
                  <a:gd name="connsiteY8" fmla="*/ 2115820 h 4588933"/>
                  <a:gd name="connsiteX9" fmla="*/ 2149264 w 2158153"/>
                  <a:gd name="connsiteY9" fmla="*/ 514773 h 4588933"/>
                  <a:gd name="connsiteX10" fmla="*/ 2151804 w 2158153"/>
                  <a:gd name="connsiteY10" fmla="*/ 0 h 4588933"/>
                  <a:gd name="connsiteX11" fmla="*/ 1394036 w 2158153"/>
                  <a:gd name="connsiteY11" fmla="*/ 5927 h 4588933"/>
                  <a:gd name="connsiteX12" fmla="*/ 0 w 2158153"/>
                  <a:gd name="connsiteY12" fmla="*/ 5715 h 4588933"/>
                  <a:gd name="connsiteX0" fmla="*/ 0 w 2158153"/>
                  <a:gd name="connsiteY0" fmla="*/ 5715 h 4588933"/>
                  <a:gd name="connsiteX1" fmla="*/ 311150 w 2158153"/>
                  <a:gd name="connsiteY1" fmla="*/ 730567 h 4588933"/>
                  <a:gd name="connsiteX2" fmla="*/ 680720 w 2158153"/>
                  <a:gd name="connsiteY2" fmla="*/ 2277428 h 4588933"/>
                  <a:gd name="connsiteX3" fmla="*/ 512763 w 2158153"/>
                  <a:gd name="connsiteY3" fmla="*/ 3928110 h 4588933"/>
                  <a:gd name="connsiteX4" fmla="*/ 395394 w 2158153"/>
                  <a:gd name="connsiteY4" fmla="*/ 4569037 h 4588933"/>
                  <a:gd name="connsiteX5" fmla="*/ 1841500 w 2158153"/>
                  <a:gd name="connsiteY5" fmla="*/ 4582160 h 4588933"/>
                  <a:gd name="connsiteX6" fmla="*/ 2158153 w 2158153"/>
                  <a:gd name="connsiteY6" fmla="*/ 4588933 h 4588933"/>
                  <a:gd name="connsiteX7" fmla="*/ 2154343 w 2158153"/>
                  <a:gd name="connsiteY7" fmla="*/ 3747347 h 4588933"/>
                  <a:gd name="connsiteX8" fmla="*/ 2155190 w 2158153"/>
                  <a:gd name="connsiteY8" fmla="*/ 2111587 h 4588933"/>
                  <a:gd name="connsiteX9" fmla="*/ 2149264 w 2158153"/>
                  <a:gd name="connsiteY9" fmla="*/ 514773 h 4588933"/>
                  <a:gd name="connsiteX10" fmla="*/ 2151804 w 2158153"/>
                  <a:gd name="connsiteY10" fmla="*/ 0 h 4588933"/>
                  <a:gd name="connsiteX11" fmla="*/ 1394036 w 2158153"/>
                  <a:gd name="connsiteY11" fmla="*/ 5927 h 4588933"/>
                  <a:gd name="connsiteX12" fmla="*/ 0 w 2158153"/>
                  <a:gd name="connsiteY12" fmla="*/ 5715 h 4588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58153" h="4588933">
                    <a:moveTo>
                      <a:pt x="0" y="5715"/>
                    </a:moveTo>
                    <a:lnTo>
                      <a:pt x="311150" y="730567"/>
                    </a:lnTo>
                    <a:lnTo>
                      <a:pt x="680720" y="2277428"/>
                    </a:lnTo>
                    <a:lnTo>
                      <a:pt x="512763" y="3928110"/>
                    </a:lnTo>
                    <a:lnTo>
                      <a:pt x="395394" y="4569037"/>
                    </a:lnTo>
                    <a:lnTo>
                      <a:pt x="1841500" y="4582160"/>
                    </a:lnTo>
                    <a:cubicBezTo>
                      <a:pt x="2135293" y="4585476"/>
                      <a:pt x="2044135" y="4586675"/>
                      <a:pt x="2158153" y="4588933"/>
                    </a:cubicBezTo>
                    <a:lnTo>
                      <a:pt x="2154343" y="3747347"/>
                    </a:lnTo>
                    <a:cubicBezTo>
                      <a:pt x="2154625" y="3202094"/>
                      <a:pt x="2154908" y="2656840"/>
                      <a:pt x="2155190" y="2111587"/>
                    </a:cubicBezTo>
                    <a:cubicBezTo>
                      <a:pt x="2153215" y="1579316"/>
                      <a:pt x="2151239" y="1047044"/>
                      <a:pt x="2149264" y="514773"/>
                    </a:cubicBezTo>
                    <a:cubicBezTo>
                      <a:pt x="2150111" y="343182"/>
                      <a:pt x="2150957" y="171591"/>
                      <a:pt x="2151804" y="0"/>
                    </a:cubicBezTo>
                    <a:lnTo>
                      <a:pt x="1394036" y="5927"/>
                    </a:lnTo>
                    <a:lnTo>
                      <a:pt x="0" y="571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7" name="フリーフォーム 226"/>
              <p:cNvSpPr/>
              <p:nvPr/>
            </p:nvSpPr>
            <p:spPr>
              <a:xfrm>
                <a:off x="8891532" y="487468"/>
                <a:ext cx="3919431" cy="2423372"/>
              </a:xfrm>
              <a:custGeom>
                <a:avLst/>
                <a:gdLst>
                  <a:gd name="connsiteX0" fmla="*/ 0 w 3799840"/>
                  <a:gd name="connsiteY0" fmla="*/ 142240 h 2128520"/>
                  <a:gd name="connsiteX1" fmla="*/ 254000 w 3799840"/>
                  <a:gd name="connsiteY1" fmla="*/ 523240 h 2128520"/>
                  <a:gd name="connsiteX2" fmla="*/ 589280 w 3799840"/>
                  <a:gd name="connsiteY2" fmla="*/ 1864360 h 2128520"/>
                  <a:gd name="connsiteX3" fmla="*/ 2123440 w 3799840"/>
                  <a:gd name="connsiteY3" fmla="*/ 2128520 h 2128520"/>
                  <a:gd name="connsiteX4" fmla="*/ 3799840 w 3799840"/>
                  <a:gd name="connsiteY4" fmla="*/ 2113280 h 2128520"/>
                  <a:gd name="connsiteX5" fmla="*/ 3413760 w 3799840"/>
                  <a:gd name="connsiteY5" fmla="*/ 751840 h 2128520"/>
                  <a:gd name="connsiteX6" fmla="*/ 3175000 w 3799840"/>
                  <a:gd name="connsiteY6" fmla="*/ 0 h 2128520"/>
                  <a:gd name="connsiteX7" fmla="*/ 1788160 w 3799840"/>
                  <a:gd name="connsiteY7" fmla="*/ 15240 h 2128520"/>
                  <a:gd name="connsiteX8" fmla="*/ 0 w 3799840"/>
                  <a:gd name="connsiteY8" fmla="*/ 142240 h 2128520"/>
                  <a:gd name="connsiteX0" fmla="*/ 0 w 3799840"/>
                  <a:gd name="connsiteY0" fmla="*/ 142240 h 2113280"/>
                  <a:gd name="connsiteX1" fmla="*/ 254000 w 3799840"/>
                  <a:gd name="connsiteY1" fmla="*/ 523240 h 2113280"/>
                  <a:gd name="connsiteX2" fmla="*/ 589280 w 3799840"/>
                  <a:gd name="connsiteY2" fmla="*/ 1864360 h 2113280"/>
                  <a:gd name="connsiteX3" fmla="*/ 2092960 w 3799840"/>
                  <a:gd name="connsiteY3" fmla="*/ 2087880 h 2113280"/>
                  <a:gd name="connsiteX4" fmla="*/ 3799840 w 3799840"/>
                  <a:gd name="connsiteY4" fmla="*/ 2113280 h 2113280"/>
                  <a:gd name="connsiteX5" fmla="*/ 3413760 w 3799840"/>
                  <a:gd name="connsiteY5" fmla="*/ 751840 h 2113280"/>
                  <a:gd name="connsiteX6" fmla="*/ 3175000 w 3799840"/>
                  <a:gd name="connsiteY6" fmla="*/ 0 h 2113280"/>
                  <a:gd name="connsiteX7" fmla="*/ 1788160 w 3799840"/>
                  <a:gd name="connsiteY7" fmla="*/ 15240 h 2113280"/>
                  <a:gd name="connsiteX8" fmla="*/ 0 w 3799840"/>
                  <a:gd name="connsiteY8" fmla="*/ 142240 h 2113280"/>
                  <a:gd name="connsiteX0" fmla="*/ 0 w 3799840"/>
                  <a:gd name="connsiteY0" fmla="*/ 142240 h 2113280"/>
                  <a:gd name="connsiteX1" fmla="*/ 270933 w 3799840"/>
                  <a:gd name="connsiteY1" fmla="*/ 815340 h 2113280"/>
                  <a:gd name="connsiteX2" fmla="*/ 589280 w 3799840"/>
                  <a:gd name="connsiteY2" fmla="*/ 1864360 h 2113280"/>
                  <a:gd name="connsiteX3" fmla="*/ 2092960 w 3799840"/>
                  <a:gd name="connsiteY3" fmla="*/ 2087880 h 2113280"/>
                  <a:gd name="connsiteX4" fmla="*/ 3799840 w 3799840"/>
                  <a:gd name="connsiteY4" fmla="*/ 2113280 h 2113280"/>
                  <a:gd name="connsiteX5" fmla="*/ 3413760 w 3799840"/>
                  <a:gd name="connsiteY5" fmla="*/ 751840 h 2113280"/>
                  <a:gd name="connsiteX6" fmla="*/ 3175000 w 3799840"/>
                  <a:gd name="connsiteY6" fmla="*/ 0 h 2113280"/>
                  <a:gd name="connsiteX7" fmla="*/ 1788160 w 3799840"/>
                  <a:gd name="connsiteY7" fmla="*/ 15240 h 2113280"/>
                  <a:gd name="connsiteX8" fmla="*/ 0 w 3799840"/>
                  <a:gd name="connsiteY8" fmla="*/ 142240 h 2113280"/>
                  <a:gd name="connsiteX0" fmla="*/ 0 w 3799840"/>
                  <a:gd name="connsiteY0" fmla="*/ 142240 h 2113280"/>
                  <a:gd name="connsiteX1" fmla="*/ 270933 w 3799840"/>
                  <a:gd name="connsiteY1" fmla="*/ 815340 h 2113280"/>
                  <a:gd name="connsiteX2" fmla="*/ 502497 w 3799840"/>
                  <a:gd name="connsiteY2" fmla="*/ 1949027 h 2113280"/>
                  <a:gd name="connsiteX3" fmla="*/ 2092960 w 3799840"/>
                  <a:gd name="connsiteY3" fmla="*/ 2087880 h 2113280"/>
                  <a:gd name="connsiteX4" fmla="*/ 3799840 w 3799840"/>
                  <a:gd name="connsiteY4" fmla="*/ 2113280 h 2113280"/>
                  <a:gd name="connsiteX5" fmla="*/ 3413760 w 3799840"/>
                  <a:gd name="connsiteY5" fmla="*/ 751840 h 2113280"/>
                  <a:gd name="connsiteX6" fmla="*/ 3175000 w 3799840"/>
                  <a:gd name="connsiteY6" fmla="*/ 0 h 2113280"/>
                  <a:gd name="connsiteX7" fmla="*/ 1788160 w 3799840"/>
                  <a:gd name="connsiteY7" fmla="*/ 15240 h 2113280"/>
                  <a:gd name="connsiteX8" fmla="*/ 0 w 3799840"/>
                  <a:gd name="connsiteY8" fmla="*/ 142240 h 2113280"/>
                  <a:gd name="connsiteX0" fmla="*/ 0 w 3799840"/>
                  <a:gd name="connsiteY0" fmla="*/ 142240 h 2356697"/>
                  <a:gd name="connsiteX1" fmla="*/ 270933 w 3799840"/>
                  <a:gd name="connsiteY1" fmla="*/ 815340 h 2356697"/>
                  <a:gd name="connsiteX2" fmla="*/ 502497 w 3799840"/>
                  <a:gd name="connsiteY2" fmla="*/ 1949027 h 2356697"/>
                  <a:gd name="connsiteX3" fmla="*/ 2101426 w 3799840"/>
                  <a:gd name="connsiteY3" fmla="*/ 2356697 h 2356697"/>
                  <a:gd name="connsiteX4" fmla="*/ 3799840 w 3799840"/>
                  <a:gd name="connsiteY4" fmla="*/ 2113280 h 2356697"/>
                  <a:gd name="connsiteX5" fmla="*/ 3413760 w 3799840"/>
                  <a:gd name="connsiteY5" fmla="*/ 751840 h 2356697"/>
                  <a:gd name="connsiteX6" fmla="*/ 3175000 w 3799840"/>
                  <a:gd name="connsiteY6" fmla="*/ 0 h 2356697"/>
                  <a:gd name="connsiteX7" fmla="*/ 1788160 w 3799840"/>
                  <a:gd name="connsiteY7" fmla="*/ 15240 h 2356697"/>
                  <a:gd name="connsiteX8" fmla="*/ 0 w 3799840"/>
                  <a:gd name="connsiteY8" fmla="*/ 142240 h 2356697"/>
                  <a:gd name="connsiteX0" fmla="*/ 0 w 3846406"/>
                  <a:gd name="connsiteY0" fmla="*/ 142240 h 2356697"/>
                  <a:gd name="connsiteX1" fmla="*/ 270933 w 3846406"/>
                  <a:gd name="connsiteY1" fmla="*/ 815340 h 2356697"/>
                  <a:gd name="connsiteX2" fmla="*/ 502497 w 3846406"/>
                  <a:gd name="connsiteY2" fmla="*/ 1949027 h 2356697"/>
                  <a:gd name="connsiteX3" fmla="*/ 2101426 w 3846406"/>
                  <a:gd name="connsiteY3" fmla="*/ 2356697 h 2356697"/>
                  <a:gd name="connsiteX4" fmla="*/ 3846406 w 3846406"/>
                  <a:gd name="connsiteY4" fmla="*/ 2100580 h 2356697"/>
                  <a:gd name="connsiteX5" fmla="*/ 3413760 w 3846406"/>
                  <a:gd name="connsiteY5" fmla="*/ 751840 h 2356697"/>
                  <a:gd name="connsiteX6" fmla="*/ 3175000 w 3846406"/>
                  <a:gd name="connsiteY6" fmla="*/ 0 h 2356697"/>
                  <a:gd name="connsiteX7" fmla="*/ 1788160 w 3846406"/>
                  <a:gd name="connsiteY7" fmla="*/ 15240 h 2356697"/>
                  <a:gd name="connsiteX8" fmla="*/ 0 w 3846406"/>
                  <a:gd name="connsiteY8" fmla="*/ 142240 h 2356697"/>
                  <a:gd name="connsiteX0" fmla="*/ 0 w 3846406"/>
                  <a:gd name="connsiteY0" fmla="*/ 142240 h 2356697"/>
                  <a:gd name="connsiteX1" fmla="*/ 270933 w 3846406"/>
                  <a:gd name="connsiteY1" fmla="*/ 815340 h 2356697"/>
                  <a:gd name="connsiteX2" fmla="*/ 502497 w 3846406"/>
                  <a:gd name="connsiteY2" fmla="*/ 1949027 h 2356697"/>
                  <a:gd name="connsiteX3" fmla="*/ 2101426 w 3846406"/>
                  <a:gd name="connsiteY3" fmla="*/ 2356697 h 2356697"/>
                  <a:gd name="connsiteX4" fmla="*/ 3846406 w 3846406"/>
                  <a:gd name="connsiteY4" fmla="*/ 2100580 h 2356697"/>
                  <a:gd name="connsiteX5" fmla="*/ 3477260 w 3846406"/>
                  <a:gd name="connsiteY5" fmla="*/ 768773 h 2356697"/>
                  <a:gd name="connsiteX6" fmla="*/ 3175000 w 3846406"/>
                  <a:gd name="connsiteY6" fmla="*/ 0 h 2356697"/>
                  <a:gd name="connsiteX7" fmla="*/ 1788160 w 3846406"/>
                  <a:gd name="connsiteY7" fmla="*/ 15240 h 2356697"/>
                  <a:gd name="connsiteX8" fmla="*/ 0 w 3846406"/>
                  <a:gd name="connsiteY8" fmla="*/ 142240 h 2356697"/>
                  <a:gd name="connsiteX0" fmla="*/ 0 w 3846406"/>
                  <a:gd name="connsiteY0" fmla="*/ 208915 h 2423372"/>
                  <a:gd name="connsiteX1" fmla="*/ 270933 w 3846406"/>
                  <a:gd name="connsiteY1" fmla="*/ 882015 h 2423372"/>
                  <a:gd name="connsiteX2" fmla="*/ 502497 w 3846406"/>
                  <a:gd name="connsiteY2" fmla="*/ 2015702 h 2423372"/>
                  <a:gd name="connsiteX3" fmla="*/ 2101426 w 3846406"/>
                  <a:gd name="connsiteY3" fmla="*/ 2423372 h 2423372"/>
                  <a:gd name="connsiteX4" fmla="*/ 3846406 w 3846406"/>
                  <a:gd name="connsiteY4" fmla="*/ 2167255 h 2423372"/>
                  <a:gd name="connsiteX5" fmla="*/ 3477260 w 3846406"/>
                  <a:gd name="connsiteY5" fmla="*/ 835448 h 2423372"/>
                  <a:gd name="connsiteX6" fmla="*/ 3149600 w 3846406"/>
                  <a:gd name="connsiteY6" fmla="*/ 0 h 2423372"/>
                  <a:gd name="connsiteX7" fmla="*/ 1788160 w 3846406"/>
                  <a:gd name="connsiteY7" fmla="*/ 81915 h 2423372"/>
                  <a:gd name="connsiteX8" fmla="*/ 0 w 3846406"/>
                  <a:gd name="connsiteY8" fmla="*/ 208915 h 2423372"/>
                  <a:gd name="connsiteX0" fmla="*/ 0 w 3846406"/>
                  <a:gd name="connsiteY0" fmla="*/ 208915 h 2423372"/>
                  <a:gd name="connsiteX1" fmla="*/ 270933 w 3846406"/>
                  <a:gd name="connsiteY1" fmla="*/ 882015 h 2423372"/>
                  <a:gd name="connsiteX2" fmla="*/ 502497 w 3846406"/>
                  <a:gd name="connsiteY2" fmla="*/ 2015702 h 2423372"/>
                  <a:gd name="connsiteX3" fmla="*/ 2101426 w 3846406"/>
                  <a:gd name="connsiteY3" fmla="*/ 2423372 h 2423372"/>
                  <a:gd name="connsiteX4" fmla="*/ 3846406 w 3846406"/>
                  <a:gd name="connsiteY4" fmla="*/ 2167255 h 2423372"/>
                  <a:gd name="connsiteX5" fmla="*/ 3477260 w 3846406"/>
                  <a:gd name="connsiteY5" fmla="*/ 835448 h 2423372"/>
                  <a:gd name="connsiteX6" fmla="*/ 3149600 w 3846406"/>
                  <a:gd name="connsiteY6" fmla="*/ 0 h 2423372"/>
                  <a:gd name="connsiteX7" fmla="*/ 1753235 w 3846406"/>
                  <a:gd name="connsiteY7" fmla="*/ 2540 h 2423372"/>
                  <a:gd name="connsiteX8" fmla="*/ 0 w 3846406"/>
                  <a:gd name="connsiteY8" fmla="*/ 208915 h 2423372"/>
                  <a:gd name="connsiteX0" fmla="*/ 0 w 3894031"/>
                  <a:gd name="connsiteY0" fmla="*/ 2540 h 2423372"/>
                  <a:gd name="connsiteX1" fmla="*/ 318558 w 3894031"/>
                  <a:gd name="connsiteY1" fmla="*/ 882015 h 2423372"/>
                  <a:gd name="connsiteX2" fmla="*/ 550122 w 3894031"/>
                  <a:gd name="connsiteY2" fmla="*/ 2015702 h 2423372"/>
                  <a:gd name="connsiteX3" fmla="*/ 2149051 w 3894031"/>
                  <a:gd name="connsiteY3" fmla="*/ 2423372 h 2423372"/>
                  <a:gd name="connsiteX4" fmla="*/ 3894031 w 3894031"/>
                  <a:gd name="connsiteY4" fmla="*/ 2167255 h 2423372"/>
                  <a:gd name="connsiteX5" fmla="*/ 3524885 w 3894031"/>
                  <a:gd name="connsiteY5" fmla="*/ 835448 h 2423372"/>
                  <a:gd name="connsiteX6" fmla="*/ 3197225 w 3894031"/>
                  <a:gd name="connsiteY6" fmla="*/ 0 h 2423372"/>
                  <a:gd name="connsiteX7" fmla="*/ 1800860 w 3894031"/>
                  <a:gd name="connsiteY7" fmla="*/ 2540 h 2423372"/>
                  <a:gd name="connsiteX8" fmla="*/ 0 w 3894031"/>
                  <a:gd name="connsiteY8" fmla="*/ 2540 h 2423372"/>
                  <a:gd name="connsiteX0" fmla="*/ 0 w 3906731"/>
                  <a:gd name="connsiteY0" fmla="*/ 21590 h 2423372"/>
                  <a:gd name="connsiteX1" fmla="*/ 331258 w 3906731"/>
                  <a:gd name="connsiteY1" fmla="*/ 882015 h 2423372"/>
                  <a:gd name="connsiteX2" fmla="*/ 562822 w 3906731"/>
                  <a:gd name="connsiteY2" fmla="*/ 2015702 h 2423372"/>
                  <a:gd name="connsiteX3" fmla="*/ 2161751 w 3906731"/>
                  <a:gd name="connsiteY3" fmla="*/ 2423372 h 2423372"/>
                  <a:gd name="connsiteX4" fmla="*/ 3906731 w 3906731"/>
                  <a:gd name="connsiteY4" fmla="*/ 2167255 h 2423372"/>
                  <a:gd name="connsiteX5" fmla="*/ 3537585 w 3906731"/>
                  <a:gd name="connsiteY5" fmla="*/ 835448 h 2423372"/>
                  <a:gd name="connsiteX6" fmla="*/ 3209925 w 3906731"/>
                  <a:gd name="connsiteY6" fmla="*/ 0 h 2423372"/>
                  <a:gd name="connsiteX7" fmla="*/ 1813560 w 3906731"/>
                  <a:gd name="connsiteY7" fmla="*/ 2540 h 2423372"/>
                  <a:gd name="connsiteX8" fmla="*/ 0 w 3906731"/>
                  <a:gd name="connsiteY8" fmla="*/ 21590 h 2423372"/>
                  <a:gd name="connsiteX0" fmla="*/ 0 w 3919431"/>
                  <a:gd name="connsiteY0" fmla="*/ 8890 h 2423372"/>
                  <a:gd name="connsiteX1" fmla="*/ 343958 w 3919431"/>
                  <a:gd name="connsiteY1" fmla="*/ 882015 h 2423372"/>
                  <a:gd name="connsiteX2" fmla="*/ 575522 w 3919431"/>
                  <a:gd name="connsiteY2" fmla="*/ 2015702 h 2423372"/>
                  <a:gd name="connsiteX3" fmla="*/ 2174451 w 3919431"/>
                  <a:gd name="connsiteY3" fmla="*/ 2423372 h 2423372"/>
                  <a:gd name="connsiteX4" fmla="*/ 3919431 w 3919431"/>
                  <a:gd name="connsiteY4" fmla="*/ 2167255 h 2423372"/>
                  <a:gd name="connsiteX5" fmla="*/ 3550285 w 3919431"/>
                  <a:gd name="connsiteY5" fmla="*/ 835448 h 2423372"/>
                  <a:gd name="connsiteX6" fmla="*/ 3222625 w 3919431"/>
                  <a:gd name="connsiteY6" fmla="*/ 0 h 2423372"/>
                  <a:gd name="connsiteX7" fmla="*/ 1826260 w 3919431"/>
                  <a:gd name="connsiteY7" fmla="*/ 2540 h 2423372"/>
                  <a:gd name="connsiteX8" fmla="*/ 0 w 3919431"/>
                  <a:gd name="connsiteY8" fmla="*/ 8890 h 2423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19431" h="2423372">
                    <a:moveTo>
                      <a:pt x="0" y="8890"/>
                    </a:moveTo>
                    <a:lnTo>
                      <a:pt x="343958" y="882015"/>
                    </a:lnTo>
                    <a:lnTo>
                      <a:pt x="575522" y="2015702"/>
                    </a:lnTo>
                    <a:lnTo>
                      <a:pt x="2174451" y="2423372"/>
                    </a:lnTo>
                    <a:lnTo>
                      <a:pt x="3919431" y="2167255"/>
                    </a:lnTo>
                    <a:lnTo>
                      <a:pt x="3550285" y="835448"/>
                    </a:lnTo>
                    <a:lnTo>
                      <a:pt x="3222625" y="0"/>
                    </a:lnTo>
                    <a:lnTo>
                      <a:pt x="1826260" y="2540"/>
                    </a:lnTo>
                    <a:lnTo>
                      <a:pt x="0" y="889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8" name="フリーフォーム 227"/>
              <p:cNvSpPr/>
              <p:nvPr/>
            </p:nvSpPr>
            <p:spPr>
              <a:xfrm>
                <a:off x="9100447" y="2935393"/>
                <a:ext cx="3725757" cy="2131483"/>
              </a:xfrm>
              <a:custGeom>
                <a:avLst/>
                <a:gdLst>
                  <a:gd name="connsiteX0" fmla="*/ 304800 w 3698240"/>
                  <a:gd name="connsiteY0" fmla="*/ 0 h 2016760"/>
                  <a:gd name="connsiteX1" fmla="*/ 132080 w 3698240"/>
                  <a:gd name="connsiteY1" fmla="*/ 1127760 h 2016760"/>
                  <a:gd name="connsiteX2" fmla="*/ 0 w 3698240"/>
                  <a:gd name="connsiteY2" fmla="*/ 1717040 h 2016760"/>
                  <a:gd name="connsiteX3" fmla="*/ 1727200 w 3698240"/>
                  <a:gd name="connsiteY3" fmla="*/ 1905000 h 2016760"/>
                  <a:gd name="connsiteX4" fmla="*/ 3459480 w 3698240"/>
                  <a:gd name="connsiteY4" fmla="*/ 2016760 h 2016760"/>
                  <a:gd name="connsiteX5" fmla="*/ 3525520 w 3698240"/>
                  <a:gd name="connsiteY5" fmla="*/ 1341120 h 2016760"/>
                  <a:gd name="connsiteX6" fmla="*/ 3698240 w 3698240"/>
                  <a:gd name="connsiteY6" fmla="*/ 35560 h 2016760"/>
                  <a:gd name="connsiteX7" fmla="*/ 1859280 w 3698240"/>
                  <a:gd name="connsiteY7" fmla="*/ 299720 h 2016760"/>
                  <a:gd name="connsiteX8" fmla="*/ 304800 w 3698240"/>
                  <a:gd name="connsiteY8" fmla="*/ 0 h 2016760"/>
                  <a:gd name="connsiteX0" fmla="*/ 249766 w 3698240"/>
                  <a:gd name="connsiteY0" fmla="*/ 0 h 2099310"/>
                  <a:gd name="connsiteX1" fmla="*/ 132080 w 3698240"/>
                  <a:gd name="connsiteY1" fmla="*/ 1210310 h 2099310"/>
                  <a:gd name="connsiteX2" fmla="*/ 0 w 3698240"/>
                  <a:gd name="connsiteY2" fmla="*/ 1799590 h 2099310"/>
                  <a:gd name="connsiteX3" fmla="*/ 1727200 w 3698240"/>
                  <a:gd name="connsiteY3" fmla="*/ 1987550 h 2099310"/>
                  <a:gd name="connsiteX4" fmla="*/ 3459480 w 3698240"/>
                  <a:gd name="connsiteY4" fmla="*/ 2099310 h 2099310"/>
                  <a:gd name="connsiteX5" fmla="*/ 3525520 w 3698240"/>
                  <a:gd name="connsiteY5" fmla="*/ 1423670 h 2099310"/>
                  <a:gd name="connsiteX6" fmla="*/ 3698240 w 3698240"/>
                  <a:gd name="connsiteY6" fmla="*/ 118110 h 2099310"/>
                  <a:gd name="connsiteX7" fmla="*/ 1859280 w 3698240"/>
                  <a:gd name="connsiteY7" fmla="*/ 382270 h 2099310"/>
                  <a:gd name="connsiteX8" fmla="*/ 249766 w 3698240"/>
                  <a:gd name="connsiteY8" fmla="*/ 0 h 2099310"/>
                  <a:gd name="connsiteX0" fmla="*/ 249766 w 3698240"/>
                  <a:gd name="connsiteY0" fmla="*/ 0 h 2099310"/>
                  <a:gd name="connsiteX1" fmla="*/ 132080 w 3698240"/>
                  <a:gd name="connsiteY1" fmla="*/ 1210310 h 2099310"/>
                  <a:gd name="connsiteX2" fmla="*/ 0 w 3698240"/>
                  <a:gd name="connsiteY2" fmla="*/ 1799590 h 2099310"/>
                  <a:gd name="connsiteX3" fmla="*/ 1727200 w 3698240"/>
                  <a:gd name="connsiteY3" fmla="*/ 1987550 h 2099310"/>
                  <a:gd name="connsiteX4" fmla="*/ 3459480 w 3698240"/>
                  <a:gd name="connsiteY4" fmla="*/ 2099310 h 2099310"/>
                  <a:gd name="connsiteX5" fmla="*/ 3525520 w 3698240"/>
                  <a:gd name="connsiteY5" fmla="*/ 1423670 h 2099310"/>
                  <a:gd name="connsiteX6" fmla="*/ 3698240 w 3698240"/>
                  <a:gd name="connsiteY6" fmla="*/ 118110 h 2099310"/>
                  <a:gd name="connsiteX7" fmla="*/ 1871980 w 3698240"/>
                  <a:gd name="connsiteY7" fmla="*/ 361103 h 2099310"/>
                  <a:gd name="connsiteX8" fmla="*/ 249766 w 3698240"/>
                  <a:gd name="connsiteY8" fmla="*/ 0 h 2099310"/>
                  <a:gd name="connsiteX0" fmla="*/ 249766 w 3694007"/>
                  <a:gd name="connsiteY0" fmla="*/ 0 h 2099310"/>
                  <a:gd name="connsiteX1" fmla="*/ 132080 w 3694007"/>
                  <a:gd name="connsiteY1" fmla="*/ 1210310 h 2099310"/>
                  <a:gd name="connsiteX2" fmla="*/ 0 w 3694007"/>
                  <a:gd name="connsiteY2" fmla="*/ 1799590 h 2099310"/>
                  <a:gd name="connsiteX3" fmla="*/ 1727200 w 3694007"/>
                  <a:gd name="connsiteY3" fmla="*/ 1987550 h 2099310"/>
                  <a:gd name="connsiteX4" fmla="*/ 3459480 w 3694007"/>
                  <a:gd name="connsiteY4" fmla="*/ 2099310 h 2099310"/>
                  <a:gd name="connsiteX5" fmla="*/ 3525520 w 3694007"/>
                  <a:gd name="connsiteY5" fmla="*/ 1423670 h 2099310"/>
                  <a:gd name="connsiteX6" fmla="*/ 3694007 w 3694007"/>
                  <a:gd name="connsiteY6" fmla="*/ 84244 h 2099310"/>
                  <a:gd name="connsiteX7" fmla="*/ 1871980 w 3694007"/>
                  <a:gd name="connsiteY7" fmla="*/ 361103 h 2099310"/>
                  <a:gd name="connsiteX8" fmla="*/ 249766 w 3694007"/>
                  <a:gd name="connsiteY8" fmla="*/ 0 h 2099310"/>
                  <a:gd name="connsiteX0" fmla="*/ 249766 w 3694007"/>
                  <a:gd name="connsiteY0" fmla="*/ 0 h 2099310"/>
                  <a:gd name="connsiteX1" fmla="*/ 72813 w 3694007"/>
                  <a:gd name="connsiteY1" fmla="*/ 1320377 h 2099310"/>
                  <a:gd name="connsiteX2" fmla="*/ 0 w 3694007"/>
                  <a:gd name="connsiteY2" fmla="*/ 1799590 h 2099310"/>
                  <a:gd name="connsiteX3" fmla="*/ 1727200 w 3694007"/>
                  <a:gd name="connsiteY3" fmla="*/ 1987550 h 2099310"/>
                  <a:gd name="connsiteX4" fmla="*/ 3459480 w 3694007"/>
                  <a:gd name="connsiteY4" fmla="*/ 2099310 h 2099310"/>
                  <a:gd name="connsiteX5" fmla="*/ 3525520 w 3694007"/>
                  <a:gd name="connsiteY5" fmla="*/ 1423670 h 2099310"/>
                  <a:gd name="connsiteX6" fmla="*/ 3694007 w 3694007"/>
                  <a:gd name="connsiteY6" fmla="*/ 84244 h 2099310"/>
                  <a:gd name="connsiteX7" fmla="*/ 1871980 w 3694007"/>
                  <a:gd name="connsiteY7" fmla="*/ 361103 h 2099310"/>
                  <a:gd name="connsiteX8" fmla="*/ 249766 w 3694007"/>
                  <a:gd name="connsiteY8" fmla="*/ 0 h 2099310"/>
                  <a:gd name="connsiteX0" fmla="*/ 249766 w 3694007"/>
                  <a:gd name="connsiteY0" fmla="*/ 0 h 2099310"/>
                  <a:gd name="connsiteX1" fmla="*/ 55879 w 3694007"/>
                  <a:gd name="connsiteY1" fmla="*/ 1333077 h 2099310"/>
                  <a:gd name="connsiteX2" fmla="*/ 0 w 3694007"/>
                  <a:gd name="connsiteY2" fmla="*/ 1799590 h 2099310"/>
                  <a:gd name="connsiteX3" fmla="*/ 1727200 w 3694007"/>
                  <a:gd name="connsiteY3" fmla="*/ 1987550 h 2099310"/>
                  <a:gd name="connsiteX4" fmla="*/ 3459480 w 3694007"/>
                  <a:gd name="connsiteY4" fmla="*/ 2099310 h 2099310"/>
                  <a:gd name="connsiteX5" fmla="*/ 3525520 w 3694007"/>
                  <a:gd name="connsiteY5" fmla="*/ 1423670 h 2099310"/>
                  <a:gd name="connsiteX6" fmla="*/ 3694007 w 3694007"/>
                  <a:gd name="connsiteY6" fmla="*/ 84244 h 2099310"/>
                  <a:gd name="connsiteX7" fmla="*/ 1871980 w 3694007"/>
                  <a:gd name="connsiteY7" fmla="*/ 361103 h 2099310"/>
                  <a:gd name="connsiteX8" fmla="*/ 249766 w 3694007"/>
                  <a:gd name="connsiteY8" fmla="*/ 0 h 2099310"/>
                  <a:gd name="connsiteX0" fmla="*/ 249766 w 3694007"/>
                  <a:gd name="connsiteY0" fmla="*/ 0 h 2099310"/>
                  <a:gd name="connsiteX1" fmla="*/ 55879 w 3694007"/>
                  <a:gd name="connsiteY1" fmla="*/ 1333077 h 2099310"/>
                  <a:gd name="connsiteX2" fmla="*/ 0 w 3694007"/>
                  <a:gd name="connsiteY2" fmla="*/ 1799590 h 2099310"/>
                  <a:gd name="connsiteX3" fmla="*/ 1661583 w 3694007"/>
                  <a:gd name="connsiteY3" fmla="*/ 1976966 h 2099310"/>
                  <a:gd name="connsiteX4" fmla="*/ 3459480 w 3694007"/>
                  <a:gd name="connsiteY4" fmla="*/ 2099310 h 2099310"/>
                  <a:gd name="connsiteX5" fmla="*/ 3525520 w 3694007"/>
                  <a:gd name="connsiteY5" fmla="*/ 1423670 h 2099310"/>
                  <a:gd name="connsiteX6" fmla="*/ 3694007 w 3694007"/>
                  <a:gd name="connsiteY6" fmla="*/ 84244 h 2099310"/>
                  <a:gd name="connsiteX7" fmla="*/ 1871980 w 3694007"/>
                  <a:gd name="connsiteY7" fmla="*/ 361103 h 2099310"/>
                  <a:gd name="connsiteX8" fmla="*/ 249766 w 3694007"/>
                  <a:gd name="connsiteY8" fmla="*/ 0 h 2099310"/>
                  <a:gd name="connsiteX0" fmla="*/ 249766 w 3694007"/>
                  <a:gd name="connsiteY0" fmla="*/ 0 h 2099310"/>
                  <a:gd name="connsiteX1" fmla="*/ 55879 w 3694007"/>
                  <a:gd name="connsiteY1" fmla="*/ 1333077 h 2099310"/>
                  <a:gd name="connsiteX2" fmla="*/ 0 w 3694007"/>
                  <a:gd name="connsiteY2" fmla="*/ 1799590 h 2099310"/>
                  <a:gd name="connsiteX3" fmla="*/ 1689100 w 3694007"/>
                  <a:gd name="connsiteY3" fmla="*/ 1979083 h 2099310"/>
                  <a:gd name="connsiteX4" fmla="*/ 3459480 w 3694007"/>
                  <a:gd name="connsiteY4" fmla="*/ 2099310 h 2099310"/>
                  <a:gd name="connsiteX5" fmla="*/ 3525520 w 3694007"/>
                  <a:gd name="connsiteY5" fmla="*/ 1423670 h 2099310"/>
                  <a:gd name="connsiteX6" fmla="*/ 3694007 w 3694007"/>
                  <a:gd name="connsiteY6" fmla="*/ 84244 h 2099310"/>
                  <a:gd name="connsiteX7" fmla="*/ 1871980 w 3694007"/>
                  <a:gd name="connsiteY7" fmla="*/ 361103 h 2099310"/>
                  <a:gd name="connsiteX8" fmla="*/ 249766 w 3694007"/>
                  <a:gd name="connsiteY8" fmla="*/ 0 h 2099310"/>
                  <a:gd name="connsiteX0" fmla="*/ 281516 w 3725757"/>
                  <a:gd name="connsiteY0" fmla="*/ 0 h 2126615"/>
                  <a:gd name="connsiteX1" fmla="*/ 87629 w 3725757"/>
                  <a:gd name="connsiteY1" fmla="*/ 1333077 h 2126615"/>
                  <a:gd name="connsiteX2" fmla="*/ 0 w 3725757"/>
                  <a:gd name="connsiteY2" fmla="*/ 2126615 h 2126615"/>
                  <a:gd name="connsiteX3" fmla="*/ 1720850 w 3725757"/>
                  <a:gd name="connsiteY3" fmla="*/ 1979083 h 2126615"/>
                  <a:gd name="connsiteX4" fmla="*/ 3491230 w 3725757"/>
                  <a:gd name="connsiteY4" fmla="*/ 2099310 h 2126615"/>
                  <a:gd name="connsiteX5" fmla="*/ 3557270 w 3725757"/>
                  <a:gd name="connsiteY5" fmla="*/ 1423670 h 2126615"/>
                  <a:gd name="connsiteX6" fmla="*/ 3725757 w 3725757"/>
                  <a:gd name="connsiteY6" fmla="*/ 84244 h 2126615"/>
                  <a:gd name="connsiteX7" fmla="*/ 1903730 w 3725757"/>
                  <a:gd name="connsiteY7" fmla="*/ 361103 h 2126615"/>
                  <a:gd name="connsiteX8" fmla="*/ 281516 w 3725757"/>
                  <a:gd name="connsiteY8" fmla="*/ 0 h 2126615"/>
                  <a:gd name="connsiteX0" fmla="*/ 281516 w 3725757"/>
                  <a:gd name="connsiteY0" fmla="*/ 0 h 2126615"/>
                  <a:gd name="connsiteX1" fmla="*/ 87629 w 3725757"/>
                  <a:gd name="connsiteY1" fmla="*/ 1333077 h 2126615"/>
                  <a:gd name="connsiteX2" fmla="*/ 0 w 3725757"/>
                  <a:gd name="connsiteY2" fmla="*/ 2126615 h 2126615"/>
                  <a:gd name="connsiteX3" fmla="*/ 1727200 w 3725757"/>
                  <a:gd name="connsiteY3" fmla="*/ 2115608 h 2126615"/>
                  <a:gd name="connsiteX4" fmla="*/ 3491230 w 3725757"/>
                  <a:gd name="connsiteY4" fmla="*/ 2099310 h 2126615"/>
                  <a:gd name="connsiteX5" fmla="*/ 3557270 w 3725757"/>
                  <a:gd name="connsiteY5" fmla="*/ 1423670 h 2126615"/>
                  <a:gd name="connsiteX6" fmla="*/ 3725757 w 3725757"/>
                  <a:gd name="connsiteY6" fmla="*/ 84244 h 2126615"/>
                  <a:gd name="connsiteX7" fmla="*/ 1903730 w 3725757"/>
                  <a:gd name="connsiteY7" fmla="*/ 361103 h 2126615"/>
                  <a:gd name="connsiteX8" fmla="*/ 281516 w 3725757"/>
                  <a:gd name="connsiteY8" fmla="*/ 0 h 2126615"/>
                  <a:gd name="connsiteX0" fmla="*/ 281516 w 3725757"/>
                  <a:gd name="connsiteY0" fmla="*/ 0 h 2126615"/>
                  <a:gd name="connsiteX1" fmla="*/ 87629 w 3725757"/>
                  <a:gd name="connsiteY1" fmla="*/ 1333077 h 2126615"/>
                  <a:gd name="connsiteX2" fmla="*/ 0 w 3725757"/>
                  <a:gd name="connsiteY2" fmla="*/ 2126615 h 2126615"/>
                  <a:gd name="connsiteX3" fmla="*/ 1727200 w 3725757"/>
                  <a:gd name="connsiteY3" fmla="*/ 2115608 h 2126615"/>
                  <a:gd name="connsiteX4" fmla="*/ 3475728 w 3725757"/>
                  <a:gd name="connsiteY4" fmla="*/ 2125557 h 2126615"/>
                  <a:gd name="connsiteX5" fmla="*/ 3491230 w 3725757"/>
                  <a:gd name="connsiteY5" fmla="*/ 2099310 h 2126615"/>
                  <a:gd name="connsiteX6" fmla="*/ 3557270 w 3725757"/>
                  <a:gd name="connsiteY6" fmla="*/ 1423670 h 2126615"/>
                  <a:gd name="connsiteX7" fmla="*/ 3725757 w 3725757"/>
                  <a:gd name="connsiteY7" fmla="*/ 84244 h 2126615"/>
                  <a:gd name="connsiteX8" fmla="*/ 1903730 w 3725757"/>
                  <a:gd name="connsiteY8" fmla="*/ 361103 h 2126615"/>
                  <a:gd name="connsiteX9" fmla="*/ 281516 w 3725757"/>
                  <a:gd name="connsiteY9" fmla="*/ 0 h 2126615"/>
                  <a:gd name="connsiteX0" fmla="*/ 281516 w 3725757"/>
                  <a:gd name="connsiteY0" fmla="*/ 0 h 2128308"/>
                  <a:gd name="connsiteX1" fmla="*/ 87629 w 3725757"/>
                  <a:gd name="connsiteY1" fmla="*/ 1333077 h 2128308"/>
                  <a:gd name="connsiteX2" fmla="*/ 0 w 3725757"/>
                  <a:gd name="connsiteY2" fmla="*/ 2126615 h 2128308"/>
                  <a:gd name="connsiteX3" fmla="*/ 1743075 w 3725757"/>
                  <a:gd name="connsiteY3" fmla="*/ 2128308 h 2128308"/>
                  <a:gd name="connsiteX4" fmla="*/ 3475728 w 3725757"/>
                  <a:gd name="connsiteY4" fmla="*/ 2125557 h 2128308"/>
                  <a:gd name="connsiteX5" fmla="*/ 3491230 w 3725757"/>
                  <a:gd name="connsiteY5" fmla="*/ 2099310 h 2128308"/>
                  <a:gd name="connsiteX6" fmla="*/ 3557270 w 3725757"/>
                  <a:gd name="connsiteY6" fmla="*/ 1423670 h 2128308"/>
                  <a:gd name="connsiteX7" fmla="*/ 3725757 w 3725757"/>
                  <a:gd name="connsiteY7" fmla="*/ 84244 h 2128308"/>
                  <a:gd name="connsiteX8" fmla="*/ 1903730 w 3725757"/>
                  <a:gd name="connsiteY8" fmla="*/ 361103 h 2128308"/>
                  <a:gd name="connsiteX9" fmla="*/ 281516 w 3725757"/>
                  <a:gd name="connsiteY9" fmla="*/ 0 h 2128308"/>
                  <a:gd name="connsiteX0" fmla="*/ 281516 w 3725757"/>
                  <a:gd name="connsiteY0" fmla="*/ 0 h 2126615"/>
                  <a:gd name="connsiteX1" fmla="*/ 87629 w 3725757"/>
                  <a:gd name="connsiteY1" fmla="*/ 1333077 h 2126615"/>
                  <a:gd name="connsiteX2" fmla="*/ 0 w 3725757"/>
                  <a:gd name="connsiteY2" fmla="*/ 2126615 h 2126615"/>
                  <a:gd name="connsiteX3" fmla="*/ 1666875 w 3725757"/>
                  <a:gd name="connsiteY3" fmla="*/ 2125133 h 2126615"/>
                  <a:gd name="connsiteX4" fmla="*/ 3475728 w 3725757"/>
                  <a:gd name="connsiteY4" fmla="*/ 2125557 h 2126615"/>
                  <a:gd name="connsiteX5" fmla="*/ 3491230 w 3725757"/>
                  <a:gd name="connsiteY5" fmla="*/ 2099310 h 2126615"/>
                  <a:gd name="connsiteX6" fmla="*/ 3557270 w 3725757"/>
                  <a:gd name="connsiteY6" fmla="*/ 1423670 h 2126615"/>
                  <a:gd name="connsiteX7" fmla="*/ 3725757 w 3725757"/>
                  <a:gd name="connsiteY7" fmla="*/ 84244 h 2126615"/>
                  <a:gd name="connsiteX8" fmla="*/ 1903730 w 3725757"/>
                  <a:gd name="connsiteY8" fmla="*/ 361103 h 2126615"/>
                  <a:gd name="connsiteX9" fmla="*/ 281516 w 3725757"/>
                  <a:gd name="connsiteY9" fmla="*/ 0 h 2126615"/>
                  <a:gd name="connsiteX0" fmla="*/ 281516 w 3725757"/>
                  <a:gd name="connsiteY0" fmla="*/ 0 h 2131483"/>
                  <a:gd name="connsiteX1" fmla="*/ 87629 w 3725757"/>
                  <a:gd name="connsiteY1" fmla="*/ 1333077 h 2131483"/>
                  <a:gd name="connsiteX2" fmla="*/ 0 w 3725757"/>
                  <a:gd name="connsiteY2" fmla="*/ 2126615 h 2131483"/>
                  <a:gd name="connsiteX3" fmla="*/ 1704975 w 3725757"/>
                  <a:gd name="connsiteY3" fmla="*/ 2131483 h 2131483"/>
                  <a:gd name="connsiteX4" fmla="*/ 3475728 w 3725757"/>
                  <a:gd name="connsiteY4" fmla="*/ 2125557 h 2131483"/>
                  <a:gd name="connsiteX5" fmla="*/ 3491230 w 3725757"/>
                  <a:gd name="connsiteY5" fmla="*/ 2099310 h 2131483"/>
                  <a:gd name="connsiteX6" fmla="*/ 3557270 w 3725757"/>
                  <a:gd name="connsiteY6" fmla="*/ 1423670 h 2131483"/>
                  <a:gd name="connsiteX7" fmla="*/ 3725757 w 3725757"/>
                  <a:gd name="connsiteY7" fmla="*/ 84244 h 2131483"/>
                  <a:gd name="connsiteX8" fmla="*/ 1903730 w 3725757"/>
                  <a:gd name="connsiteY8" fmla="*/ 361103 h 2131483"/>
                  <a:gd name="connsiteX9" fmla="*/ 281516 w 3725757"/>
                  <a:gd name="connsiteY9" fmla="*/ 0 h 2131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5757" h="2131483">
                    <a:moveTo>
                      <a:pt x="281516" y="0"/>
                    </a:moveTo>
                    <a:lnTo>
                      <a:pt x="87629" y="1333077"/>
                    </a:lnTo>
                    <a:lnTo>
                      <a:pt x="0" y="2126615"/>
                    </a:lnTo>
                    <a:lnTo>
                      <a:pt x="1704975" y="2131483"/>
                    </a:lnTo>
                    <a:lnTo>
                      <a:pt x="3475728" y="2125557"/>
                    </a:lnTo>
                    <a:lnTo>
                      <a:pt x="3491230" y="2099310"/>
                    </a:lnTo>
                    <a:lnTo>
                      <a:pt x="3557270" y="1423670"/>
                    </a:lnTo>
                    <a:lnTo>
                      <a:pt x="3725757" y="84244"/>
                    </a:lnTo>
                    <a:lnTo>
                      <a:pt x="1903730" y="361103"/>
                    </a:lnTo>
                    <a:lnTo>
                      <a:pt x="281516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77" name="グループ化 276"/>
            <p:cNvGrpSpPr/>
            <p:nvPr/>
          </p:nvGrpSpPr>
          <p:grpSpPr>
            <a:xfrm>
              <a:off x="5554521" y="1274311"/>
              <a:ext cx="2510148" cy="2103634"/>
              <a:chOff x="10312629" y="433705"/>
              <a:chExt cx="5468391" cy="4582794"/>
            </a:xfrm>
          </p:grpSpPr>
          <p:cxnSp>
            <p:nvCxnSpPr>
              <p:cNvPr id="278" name="直線コネクタ 277"/>
              <p:cNvCxnSpPr>
                <a:stCxn id="317" idx="4"/>
                <a:endCxn id="323" idx="0"/>
              </p:cNvCxnSpPr>
              <p:nvPr/>
            </p:nvCxnSpPr>
            <p:spPr>
              <a:xfrm>
                <a:off x="11979373" y="1413629"/>
                <a:ext cx="151935" cy="138028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直線コネクタ 278"/>
              <p:cNvCxnSpPr>
                <a:stCxn id="325" idx="2"/>
                <a:endCxn id="317" idx="6"/>
              </p:cNvCxnSpPr>
              <p:nvPr/>
            </p:nvCxnSpPr>
            <p:spPr>
              <a:xfrm flipH="1">
                <a:off x="12033371" y="1270517"/>
                <a:ext cx="1441086" cy="8911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直線コネクタ 279"/>
              <p:cNvCxnSpPr>
                <a:stCxn id="317" idx="2"/>
                <a:endCxn id="326" idx="6"/>
              </p:cNvCxnSpPr>
              <p:nvPr/>
            </p:nvCxnSpPr>
            <p:spPr>
              <a:xfrm flipH="1" flipV="1">
                <a:off x="10371122" y="1298156"/>
                <a:ext cx="1554251" cy="6147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直線コネクタ 280"/>
              <p:cNvCxnSpPr>
                <a:stCxn id="317" idx="0"/>
                <a:endCxn id="227" idx="7"/>
              </p:cNvCxnSpPr>
              <p:nvPr/>
            </p:nvCxnSpPr>
            <p:spPr>
              <a:xfrm flipH="1" flipV="1">
                <a:off x="11786233" y="433705"/>
                <a:ext cx="193145" cy="8719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直線コネクタ 281"/>
              <p:cNvCxnSpPr>
                <a:stCxn id="321" idx="2"/>
                <a:endCxn id="334" idx="6"/>
              </p:cNvCxnSpPr>
              <p:nvPr/>
            </p:nvCxnSpPr>
            <p:spPr>
              <a:xfrm flipH="1">
                <a:off x="14006873" y="993724"/>
                <a:ext cx="1218780" cy="1621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直線コネクタ 282"/>
              <p:cNvCxnSpPr>
                <a:stCxn id="320" idx="2"/>
                <a:endCxn id="333" idx="6"/>
              </p:cNvCxnSpPr>
              <p:nvPr/>
            </p:nvCxnSpPr>
            <p:spPr>
              <a:xfrm flipH="1">
                <a:off x="14358610" y="2572354"/>
                <a:ext cx="1047041" cy="13865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直線コネクタ 283"/>
              <p:cNvCxnSpPr>
                <a:stCxn id="319" idx="2"/>
                <a:endCxn id="332" idx="6"/>
              </p:cNvCxnSpPr>
              <p:nvPr/>
            </p:nvCxnSpPr>
            <p:spPr>
              <a:xfrm flipH="1">
                <a:off x="14198097" y="4192210"/>
                <a:ext cx="1211736" cy="15975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直線コネクタ 284"/>
              <p:cNvCxnSpPr>
                <a:stCxn id="319" idx="0"/>
                <a:endCxn id="320" idx="4"/>
              </p:cNvCxnSpPr>
              <p:nvPr/>
            </p:nvCxnSpPr>
            <p:spPr>
              <a:xfrm flipH="1" flipV="1">
                <a:off x="15459657" y="2626352"/>
                <a:ext cx="4181" cy="151185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直線コネクタ 285"/>
              <p:cNvCxnSpPr>
                <a:stCxn id="320" idx="0"/>
                <a:endCxn id="321" idx="4"/>
              </p:cNvCxnSpPr>
              <p:nvPr/>
            </p:nvCxnSpPr>
            <p:spPr>
              <a:xfrm flipH="1" flipV="1">
                <a:off x="15279653" y="1047722"/>
                <a:ext cx="179999" cy="147063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直線コネクタ 286"/>
              <p:cNvCxnSpPr>
                <a:stCxn id="321" idx="0"/>
                <a:endCxn id="226" idx="11"/>
              </p:cNvCxnSpPr>
              <p:nvPr/>
            </p:nvCxnSpPr>
            <p:spPr>
              <a:xfrm flipH="1" flipV="1">
                <a:off x="15019860" y="440265"/>
                <a:ext cx="259794" cy="49945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直線コネクタ 287"/>
              <p:cNvCxnSpPr>
                <a:stCxn id="226" idx="9"/>
                <a:endCxn id="321" idx="6"/>
              </p:cNvCxnSpPr>
              <p:nvPr/>
            </p:nvCxnSpPr>
            <p:spPr>
              <a:xfrm flipH="1">
                <a:off x="15333651" y="949111"/>
                <a:ext cx="441437" cy="4461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直線コネクタ 288"/>
              <p:cNvCxnSpPr>
                <a:stCxn id="226" idx="8"/>
                <a:endCxn id="320" idx="6"/>
              </p:cNvCxnSpPr>
              <p:nvPr/>
            </p:nvCxnSpPr>
            <p:spPr>
              <a:xfrm flipH="1">
                <a:off x="15513655" y="2545926"/>
                <a:ext cx="267365" cy="26428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直線コネクタ 289"/>
              <p:cNvCxnSpPr>
                <a:stCxn id="226" idx="7"/>
                <a:endCxn id="319" idx="6"/>
              </p:cNvCxnSpPr>
              <p:nvPr/>
            </p:nvCxnSpPr>
            <p:spPr>
              <a:xfrm flipH="1">
                <a:off x="15517836" y="4181687"/>
                <a:ext cx="262336" cy="1052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直線コネクタ 290"/>
              <p:cNvCxnSpPr>
                <a:stCxn id="226" idx="5"/>
                <a:endCxn id="319" idx="4"/>
              </p:cNvCxnSpPr>
              <p:nvPr/>
            </p:nvCxnSpPr>
            <p:spPr>
              <a:xfrm flipH="1" flipV="1">
                <a:off x="15463838" y="4246208"/>
                <a:ext cx="3491" cy="77029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直線コネクタ 291"/>
              <p:cNvCxnSpPr>
                <a:stCxn id="228" idx="3"/>
                <a:endCxn id="318" idx="4"/>
              </p:cNvCxnSpPr>
              <p:nvPr/>
            </p:nvCxnSpPr>
            <p:spPr>
              <a:xfrm flipV="1">
                <a:off x="11873866" y="4608802"/>
                <a:ext cx="26402" cy="40177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直線コネクタ 292"/>
              <p:cNvCxnSpPr>
                <a:stCxn id="318" idx="0"/>
                <a:endCxn id="328" idx="4"/>
              </p:cNvCxnSpPr>
              <p:nvPr/>
            </p:nvCxnSpPr>
            <p:spPr>
              <a:xfrm flipV="1">
                <a:off x="11900263" y="3284532"/>
                <a:ext cx="187112" cy="121627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直線コネクタ 293"/>
              <p:cNvCxnSpPr>
                <a:stCxn id="318" idx="2"/>
                <a:endCxn id="331" idx="6"/>
              </p:cNvCxnSpPr>
              <p:nvPr/>
            </p:nvCxnSpPr>
            <p:spPr>
              <a:xfrm flipH="1" flipV="1">
                <a:off x="10312629" y="4197289"/>
                <a:ext cx="1533630" cy="35751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直線コネクタ 294"/>
              <p:cNvCxnSpPr>
                <a:stCxn id="330" idx="2"/>
                <a:endCxn id="318" idx="6"/>
              </p:cNvCxnSpPr>
              <p:nvPr/>
            </p:nvCxnSpPr>
            <p:spPr>
              <a:xfrm flipH="1">
                <a:off x="11954258" y="4365106"/>
                <a:ext cx="1721554" cy="18969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6" name="グループ化 295"/>
            <p:cNvGrpSpPr/>
            <p:nvPr/>
          </p:nvGrpSpPr>
          <p:grpSpPr>
            <a:xfrm>
              <a:off x="5392639" y="1273144"/>
              <a:ext cx="1994316" cy="2099845"/>
              <a:chOff x="9959974" y="431165"/>
              <a:chExt cx="4344644" cy="4574540"/>
            </a:xfrm>
          </p:grpSpPr>
          <p:cxnSp>
            <p:nvCxnSpPr>
              <p:cNvPr id="297" name="直線矢印コネクタ 296"/>
              <p:cNvCxnSpPr>
                <a:stCxn id="322" idx="0"/>
                <a:endCxn id="326" idx="4"/>
              </p:cNvCxnSpPr>
              <p:nvPr/>
            </p:nvCxnSpPr>
            <p:spPr>
              <a:xfrm flipH="1" flipV="1">
                <a:off x="10317129" y="1352154"/>
                <a:ext cx="207564" cy="1037325"/>
              </a:xfrm>
              <a:prstGeom prst="straightConnector1">
                <a:avLst/>
              </a:prstGeom>
              <a:ln w="22225" cap="rnd">
                <a:solidFill>
                  <a:schemeClr val="accent6">
                    <a:lumMod val="50000"/>
                  </a:schemeClr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直線矢印コネクタ 297"/>
              <p:cNvCxnSpPr>
                <a:stCxn id="323" idx="2"/>
                <a:endCxn id="322" idx="6"/>
              </p:cNvCxnSpPr>
              <p:nvPr/>
            </p:nvCxnSpPr>
            <p:spPr>
              <a:xfrm flipH="1" flipV="1">
                <a:off x="10578692" y="2443479"/>
                <a:ext cx="1498621" cy="404438"/>
              </a:xfrm>
              <a:prstGeom prst="straightConnector1">
                <a:avLst/>
              </a:prstGeom>
              <a:ln w="22225" cap="rnd">
                <a:solidFill>
                  <a:schemeClr val="accent6">
                    <a:lumMod val="50000"/>
                  </a:schemeClr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直線矢印コネクタ 298"/>
              <p:cNvCxnSpPr>
                <a:stCxn id="324" idx="2"/>
                <a:endCxn id="323" idx="6"/>
              </p:cNvCxnSpPr>
              <p:nvPr/>
            </p:nvCxnSpPr>
            <p:spPr>
              <a:xfrm flipH="1">
                <a:off x="12185312" y="2604631"/>
                <a:ext cx="1625302" cy="243286"/>
              </a:xfrm>
              <a:prstGeom prst="straightConnector1">
                <a:avLst/>
              </a:prstGeom>
              <a:ln w="22225" cap="rnd">
                <a:solidFill>
                  <a:schemeClr val="accent6">
                    <a:lumMod val="50000"/>
                  </a:schemeClr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直線矢印コネクタ 299"/>
              <p:cNvCxnSpPr>
                <a:stCxn id="325" idx="4"/>
                <a:endCxn id="324" idx="0"/>
              </p:cNvCxnSpPr>
              <p:nvPr/>
            </p:nvCxnSpPr>
            <p:spPr>
              <a:xfrm>
                <a:off x="13528463" y="1324515"/>
                <a:ext cx="336151" cy="1226116"/>
              </a:xfrm>
              <a:prstGeom prst="straightConnector1">
                <a:avLst/>
              </a:prstGeom>
              <a:ln w="22225" cap="rnd">
                <a:solidFill>
                  <a:schemeClr val="accent6">
                    <a:lumMod val="50000"/>
                  </a:schemeClr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直線矢印コネクタ 300"/>
              <p:cNvCxnSpPr>
                <a:stCxn id="227" idx="6"/>
                <a:endCxn id="325" idx="1"/>
              </p:cNvCxnSpPr>
              <p:nvPr/>
            </p:nvCxnSpPr>
            <p:spPr>
              <a:xfrm>
                <a:off x="13182599" y="431165"/>
                <a:ext cx="307679" cy="801167"/>
              </a:xfrm>
              <a:prstGeom prst="straightConnector1">
                <a:avLst/>
              </a:prstGeom>
              <a:ln w="22225" cap="rnd">
                <a:solidFill>
                  <a:schemeClr val="accent6">
                    <a:lumMod val="50000"/>
                  </a:schemeClr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直線矢印コネクタ 301"/>
              <p:cNvCxnSpPr>
                <a:stCxn id="326" idx="1"/>
                <a:endCxn id="227" idx="0"/>
              </p:cNvCxnSpPr>
              <p:nvPr/>
            </p:nvCxnSpPr>
            <p:spPr>
              <a:xfrm flipH="1" flipV="1">
                <a:off x="9959974" y="440054"/>
                <a:ext cx="318971" cy="819917"/>
              </a:xfrm>
              <a:prstGeom prst="straightConnector1">
                <a:avLst/>
              </a:prstGeom>
              <a:ln w="22225" cap="rnd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直線矢印コネクタ 302"/>
              <p:cNvCxnSpPr>
                <a:stCxn id="327" idx="6"/>
                <a:endCxn id="328" idx="2"/>
              </p:cNvCxnSpPr>
              <p:nvPr/>
            </p:nvCxnSpPr>
            <p:spPr>
              <a:xfrm>
                <a:off x="10510298" y="2878724"/>
                <a:ext cx="1523082" cy="351809"/>
              </a:xfrm>
              <a:prstGeom prst="straightConnector1">
                <a:avLst/>
              </a:prstGeom>
              <a:ln w="22225" cap="rnd">
                <a:solidFill>
                  <a:schemeClr val="accent6">
                    <a:lumMod val="50000"/>
                  </a:schemeClr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直線矢印コネクタ 303"/>
              <p:cNvCxnSpPr>
                <a:stCxn id="328" idx="6"/>
                <a:endCxn id="329" idx="2"/>
              </p:cNvCxnSpPr>
              <p:nvPr/>
            </p:nvCxnSpPr>
            <p:spPr>
              <a:xfrm flipV="1">
                <a:off x="12141378" y="2966584"/>
                <a:ext cx="1696027" cy="263949"/>
              </a:xfrm>
              <a:prstGeom prst="straightConnector1">
                <a:avLst/>
              </a:prstGeom>
              <a:ln w="22225" cap="rnd">
                <a:solidFill>
                  <a:schemeClr val="accent6">
                    <a:lumMod val="50000"/>
                  </a:schemeClr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直線矢印コネクタ 304"/>
              <p:cNvCxnSpPr>
                <a:stCxn id="331" idx="0"/>
                <a:endCxn id="327" idx="4"/>
              </p:cNvCxnSpPr>
              <p:nvPr/>
            </p:nvCxnSpPr>
            <p:spPr>
              <a:xfrm flipV="1">
                <a:off x="10258640" y="2932723"/>
                <a:ext cx="197660" cy="1210565"/>
              </a:xfrm>
              <a:prstGeom prst="straightConnector1">
                <a:avLst/>
              </a:prstGeom>
              <a:ln w="22225" cap="rnd">
                <a:solidFill>
                  <a:schemeClr val="accent6">
                    <a:lumMod val="50000"/>
                  </a:schemeClr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直線矢印コネクタ 305"/>
              <p:cNvCxnSpPr>
                <a:stCxn id="228" idx="2"/>
                <a:endCxn id="331" idx="4"/>
              </p:cNvCxnSpPr>
              <p:nvPr/>
            </p:nvCxnSpPr>
            <p:spPr>
              <a:xfrm flipV="1">
                <a:off x="10168889" y="4251286"/>
                <a:ext cx="89750" cy="754419"/>
              </a:xfrm>
              <a:prstGeom prst="straightConnector1">
                <a:avLst/>
              </a:prstGeom>
              <a:ln w="22225" cap="rnd">
                <a:solidFill>
                  <a:schemeClr val="accent6">
                    <a:lumMod val="50000"/>
                  </a:schemeClr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直線矢印コネクタ 306"/>
              <p:cNvCxnSpPr>
                <a:stCxn id="329" idx="4"/>
                <a:endCxn id="330" idx="0"/>
              </p:cNvCxnSpPr>
              <p:nvPr/>
            </p:nvCxnSpPr>
            <p:spPr>
              <a:xfrm flipH="1">
                <a:off x="13729821" y="3020582"/>
                <a:ext cx="161585" cy="1290522"/>
              </a:xfrm>
              <a:prstGeom prst="straightConnector1">
                <a:avLst/>
              </a:prstGeom>
              <a:ln w="22225" cap="rnd">
                <a:solidFill>
                  <a:schemeClr val="accent6">
                    <a:lumMod val="50000"/>
                  </a:schemeClr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直線矢印コネクタ 307"/>
              <p:cNvCxnSpPr>
                <a:stCxn id="330" idx="4"/>
                <a:endCxn id="228" idx="4"/>
              </p:cNvCxnSpPr>
              <p:nvPr/>
            </p:nvCxnSpPr>
            <p:spPr>
              <a:xfrm flipH="1">
                <a:off x="13644618" y="4419103"/>
                <a:ext cx="85203" cy="585544"/>
              </a:xfrm>
              <a:prstGeom prst="straightConnector1">
                <a:avLst/>
              </a:prstGeom>
              <a:ln w="22225" cap="rnd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直線矢印コネクタ 308"/>
              <p:cNvCxnSpPr>
                <a:stCxn id="226" idx="0"/>
                <a:endCxn id="334" idx="1"/>
              </p:cNvCxnSpPr>
              <p:nvPr/>
            </p:nvCxnSpPr>
            <p:spPr>
              <a:xfrm>
                <a:off x="13625830" y="440054"/>
                <a:ext cx="288866" cy="677655"/>
              </a:xfrm>
              <a:prstGeom prst="straightConnector1">
                <a:avLst/>
              </a:prstGeom>
              <a:ln w="22225" cap="rnd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直線矢印コネクタ 309"/>
              <p:cNvCxnSpPr>
                <a:stCxn id="333" idx="0"/>
                <a:endCxn id="334" idx="4"/>
              </p:cNvCxnSpPr>
              <p:nvPr/>
            </p:nvCxnSpPr>
            <p:spPr>
              <a:xfrm flipH="1" flipV="1">
                <a:off x="13952881" y="1209892"/>
                <a:ext cx="351737" cy="1447114"/>
              </a:xfrm>
              <a:prstGeom prst="straightConnector1">
                <a:avLst/>
              </a:prstGeom>
              <a:ln w="22225" cap="rnd">
                <a:solidFill>
                  <a:schemeClr val="accent6">
                    <a:lumMod val="50000"/>
                  </a:schemeClr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直線矢印コネクタ 310"/>
              <p:cNvCxnSpPr>
                <a:stCxn id="332" idx="0"/>
                <a:endCxn id="333" idx="4"/>
              </p:cNvCxnSpPr>
              <p:nvPr/>
            </p:nvCxnSpPr>
            <p:spPr>
              <a:xfrm flipV="1">
                <a:off x="14144105" y="2765005"/>
                <a:ext cx="160513" cy="1532953"/>
              </a:xfrm>
              <a:prstGeom prst="straightConnector1">
                <a:avLst/>
              </a:prstGeom>
              <a:ln w="22225" cap="rnd">
                <a:solidFill>
                  <a:schemeClr val="accent6">
                    <a:lumMod val="50000"/>
                  </a:schemeClr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直線矢印コネクタ 311"/>
              <p:cNvCxnSpPr>
                <a:stCxn id="226" idx="4"/>
                <a:endCxn id="332" idx="4"/>
              </p:cNvCxnSpPr>
              <p:nvPr/>
            </p:nvCxnSpPr>
            <p:spPr>
              <a:xfrm flipV="1">
                <a:off x="14021224" y="4405956"/>
                <a:ext cx="122881" cy="597420"/>
              </a:xfrm>
              <a:prstGeom prst="straightConnector1">
                <a:avLst/>
              </a:prstGeom>
              <a:ln w="22225" cap="rnd">
                <a:solidFill>
                  <a:schemeClr val="accent6">
                    <a:lumMod val="50000"/>
                  </a:schemeClr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6" name="グループ化 315"/>
            <p:cNvGrpSpPr/>
            <p:nvPr/>
          </p:nvGrpSpPr>
          <p:grpSpPr>
            <a:xfrm>
              <a:off x="5504947" y="1506588"/>
              <a:ext cx="2438910" cy="1684212"/>
              <a:chOff x="10204640" y="939723"/>
              <a:chExt cx="5313197" cy="3669078"/>
            </a:xfrm>
          </p:grpSpPr>
          <p:sp>
            <p:nvSpPr>
              <p:cNvPr id="317" name="円/楕円 316"/>
              <p:cNvSpPr>
                <a:spLocks noChangeAspect="1"/>
              </p:cNvSpPr>
              <p:nvPr/>
            </p:nvSpPr>
            <p:spPr>
              <a:xfrm>
                <a:off x="11925379" y="1305630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8" name="円/楕円 317"/>
              <p:cNvSpPr>
                <a:spLocks noChangeAspect="1"/>
              </p:cNvSpPr>
              <p:nvPr/>
            </p:nvSpPr>
            <p:spPr>
              <a:xfrm>
                <a:off x="11846269" y="4500801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9" name="円/楕円 318"/>
              <p:cNvSpPr>
                <a:spLocks noChangeAspect="1"/>
              </p:cNvSpPr>
              <p:nvPr/>
            </p:nvSpPr>
            <p:spPr>
              <a:xfrm>
                <a:off x="15409837" y="4138208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0" name="円/楕円 319"/>
              <p:cNvSpPr>
                <a:spLocks noChangeAspect="1"/>
              </p:cNvSpPr>
              <p:nvPr/>
            </p:nvSpPr>
            <p:spPr>
              <a:xfrm>
                <a:off x="15405658" y="2518352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1" name="円/楕円 320"/>
              <p:cNvSpPr>
                <a:spLocks noChangeAspect="1"/>
              </p:cNvSpPr>
              <p:nvPr/>
            </p:nvSpPr>
            <p:spPr>
              <a:xfrm>
                <a:off x="15225658" y="939723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2" name="円/楕円 321"/>
              <p:cNvSpPr>
                <a:spLocks noChangeAspect="1"/>
              </p:cNvSpPr>
              <p:nvPr/>
            </p:nvSpPr>
            <p:spPr>
              <a:xfrm>
                <a:off x="10470695" y="2389480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3" name="円/楕円 322"/>
              <p:cNvSpPr>
                <a:spLocks noChangeAspect="1"/>
              </p:cNvSpPr>
              <p:nvPr/>
            </p:nvSpPr>
            <p:spPr>
              <a:xfrm>
                <a:off x="12077313" y="2793918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4" name="円/楕円 323"/>
              <p:cNvSpPr>
                <a:spLocks noChangeAspect="1"/>
              </p:cNvSpPr>
              <p:nvPr/>
            </p:nvSpPr>
            <p:spPr>
              <a:xfrm>
                <a:off x="13810613" y="2550630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5" name="円/楕円 324"/>
              <p:cNvSpPr>
                <a:spLocks noChangeAspect="1"/>
              </p:cNvSpPr>
              <p:nvPr/>
            </p:nvSpPr>
            <p:spPr>
              <a:xfrm>
                <a:off x="13474464" y="1216515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6" name="円/楕円 325"/>
              <p:cNvSpPr>
                <a:spLocks noChangeAspect="1"/>
              </p:cNvSpPr>
              <p:nvPr/>
            </p:nvSpPr>
            <p:spPr>
              <a:xfrm>
                <a:off x="10263129" y="1244155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7" name="円/楕円 326"/>
              <p:cNvSpPr>
                <a:spLocks noChangeAspect="1"/>
              </p:cNvSpPr>
              <p:nvPr/>
            </p:nvSpPr>
            <p:spPr>
              <a:xfrm>
                <a:off x="10402300" y="2824724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8" name="円/楕円 327"/>
              <p:cNvSpPr>
                <a:spLocks noChangeAspect="1"/>
              </p:cNvSpPr>
              <p:nvPr/>
            </p:nvSpPr>
            <p:spPr>
              <a:xfrm>
                <a:off x="12033379" y="3176534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9" name="円/楕円 328"/>
              <p:cNvSpPr>
                <a:spLocks noChangeAspect="1"/>
              </p:cNvSpPr>
              <p:nvPr/>
            </p:nvSpPr>
            <p:spPr>
              <a:xfrm>
                <a:off x="13837405" y="2912584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0" name="円/楕円 329"/>
              <p:cNvSpPr>
                <a:spLocks noChangeAspect="1"/>
              </p:cNvSpPr>
              <p:nvPr/>
            </p:nvSpPr>
            <p:spPr>
              <a:xfrm>
                <a:off x="13675821" y="4311104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1" name="円/楕円 330"/>
              <p:cNvSpPr>
                <a:spLocks noChangeAspect="1"/>
              </p:cNvSpPr>
              <p:nvPr/>
            </p:nvSpPr>
            <p:spPr>
              <a:xfrm>
                <a:off x="10204640" y="4143288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2" name="円/楕円 331"/>
              <p:cNvSpPr>
                <a:spLocks noChangeAspect="1"/>
              </p:cNvSpPr>
              <p:nvPr/>
            </p:nvSpPr>
            <p:spPr>
              <a:xfrm>
                <a:off x="14090103" y="4297958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3" name="円/楕円 332"/>
              <p:cNvSpPr>
                <a:spLocks noChangeAspect="1"/>
              </p:cNvSpPr>
              <p:nvPr/>
            </p:nvSpPr>
            <p:spPr>
              <a:xfrm>
                <a:off x="14250618" y="2657006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4" name="円/楕円 333"/>
              <p:cNvSpPr>
                <a:spLocks noChangeAspect="1"/>
              </p:cNvSpPr>
              <p:nvPr/>
            </p:nvSpPr>
            <p:spPr>
              <a:xfrm>
                <a:off x="13898880" y="1101894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336" name="円弧 335"/>
          <p:cNvSpPr>
            <a:spLocks noChangeAspect="1"/>
          </p:cNvSpPr>
          <p:nvPr/>
        </p:nvSpPr>
        <p:spPr>
          <a:xfrm>
            <a:off x="7244494" y="2214659"/>
            <a:ext cx="82625" cy="82625"/>
          </a:xfrm>
          <a:prstGeom prst="arc">
            <a:avLst>
              <a:gd name="adj1" fmla="val 15661917"/>
              <a:gd name="adj2" fmla="val 5427755"/>
            </a:avLst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1" name="テキスト ボックス 340"/>
          <p:cNvSpPr txBox="1"/>
          <p:nvPr/>
        </p:nvSpPr>
        <p:spPr>
          <a:xfrm>
            <a:off x="1040065" y="819150"/>
            <a:ext cx="2582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+mj-lt"/>
                <a:cs typeface="Arial" pitchFamily="34" charset="0"/>
              </a:rPr>
              <a:t>Sketched curve level</a:t>
            </a:r>
          </a:p>
        </p:txBody>
      </p:sp>
      <p:sp>
        <p:nvSpPr>
          <p:cNvPr id="342" name="テキスト ボックス 341"/>
          <p:cNvSpPr txBox="1"/>
          <p:nvPr/>
        </p:nvSpPr>
        <p:spPr>
          <a:xfrm>
            <a:off x="5341972" y="819150"/>
            <a:ext cx="2582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+mj-lt"/>
                <a:cs typeface="Arial" pitchFamily="34" charset="0"/>
              </a:rPr>
              <a:t>Quad mesh level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1128351" y="3409950"/>
            <a:ext cx="1452116" cy="522793"/>
            <a:chOff x="1128351" y="3409950"/>
            <a:chExt cx="1452116" cy="522793"/>
          </a:xfrm>
        </p:grpSpPr>
        <p:sp>
          <p:nvSpPr>
            <p:cNvPr id="343" name="円/楕円 342"/>
            <p:cNvSpPr/>
            <p:nvPr/>
          </p:nvSpPr>
          <p:spPr>
            <a:xfrm>
              <a:off x="1813097" y="3850118"/>
              <a:ext cx="82625" cy="826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6" name="テキスト ボックス 355"/>
            <p:cNvSpPr txBox="1"/>
            <p:nvPr/>
          </p:nvSpPr>
          <p:spPr>
            <a:xfrm>
              <a:off x="1128351" y="3409950"/>
              <a:ext cx="14521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latin typeface="+mj-lt"/>
                  <a:cs typeface="Arial" pitchFamily="34" charset="0"/>
                </a:rPr>
                <a:t>Curve points</a:t>
              </a: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4293589" y="3409950"/>
            <a:ext cx="1452116" cy="511495"/>
            <a:chOff x="4293589" y="3409950"/>
            <a:chExt cx="1452116" cy="511495"/>
          </a:xfrm>
        </p:grpSpPr>
        <p:sp>
          <p:nvSpPr>
            <p:cNvPr id="358" name="テキスト ボックス 357"/>
            <p:cNvSpPr txBox="1"/>
            <p:nvPr/>
          </p:nvSpPr>
          <p:spPr>
            <a:xfrm>
              <a:off x="4293589" y="3409950"/>
              <a:ext cx="14521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latin typeface="+mj-lt"/>
                  <a:cs typeface="Arial" pitchFamily="34" charset="0"/>
                </a:rPr>
                <a:t>“Halfchains”</a:t>
              </a:r>
            </a:p>
          </p:txBody>
        </p:sp>
        <p:grpSp>
          <p:nvGrpSpPr>
            <p:cNvPr id="404" name="グループ化 403"/>
            <p:cNvGrpSpPr/>
            <p:nvPr/>
          </p:nvGrpSpPr>
          <p:grpSpPr>
            <a:xfrm>
              <a:off x="4750430" y="3850118"/>
              <a:ext cx="538435" cy="71327"/>
              <a:chOff x="2303159" y="4100622"/>
              <a:chExt cx="538435" cy="71327"/>
            </a:xfrm>
          </p:grpSpPr>
          <p:cxnSp>
            <p:nvCxnSpPr>
              <p:cNvPr id="347" name="直線矢印コネクタ 346"/>
              <p:cNvCxnSpPr/>
              <p:nvPr/>
            </p:nvCxnSpPr>
            <p:spPr>
              <a:xfrm>
                <a:off x="2303159" y="4100622"/>
                <a:ext cx="538435" cy="0"/>
              </a:xfrm>
              <a:prstGeom prst="straightConnector1">
                <a:avLst/>
              </a:prstGeom>
              <a:ln w="28575" cap="rnd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直線矢印コネクタ 359"/>
              <p:cNvCxnSpPr/>
              <p:nvPr/>
            </p:nvCxnSpPr>
            <p:spPr>
              <a:xfrm rot="10800000">
                <a:off x="2303159" y="4171949"/>
                <a:ext cx="538435" cy="0"/>
              </a:xfrm>
              <a:prstGeom prst="straightConnector1">
                <a:avLst/>
              </a:prstGeom>
              <a:ln w="28575" cap="rnd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" name="グループ化 9"/>
          <p:cNvGrpSpPr/>
          <p:nvPr/>
        </p:nvGrpSpPr>
        <p:grpSpPr>
          <a:xfrm>
            <a:off x="6426195" y="3409950"/>
            <a:ext cx="991815" cy="751393"/>
            <a:chOff x="6426195" y="3409950"/>
            <a:chExt cx="991815" cy="751393"/>
          </a:xfrm>
        </p:grpSpPr>
        <p:sp>
          <p:nvSpPr>
            <p:cNvPr id="382" name="テキスト ボックス 381"/>
            <p:cNvSpPr txBox="1"/>
            <p:nvPr/>
          </p:nvSpPr>
          <p:spPr>
            <a:xfrm>
              <a:off x="6426195" y="3409950"/>
              <a:ext cx="9918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latin typeface="+mj-lt"/>
                  <a:cs typeface="Arial" pitchFamily="34" charset="0"/>
                </a:rPr>
                <a:t>Patches</a:t>
              </a:r>
            </a:p>
          </p:txBody>
        </p:sp>
        <p:grpSp>
          <p:nvGrpSpPr>
            <p:cNvPr id="403" name="グループ化 402"/>
            <p:cNvGrpSpPr/>
            <p:nvPr/>
          </p:nvGrpSpPr>
          <p:grpSpPr>
            <a:xfrm>
              <a:off x="6669700" y="3704087"/>
              <a:ext cx="457713" cy="457256"/>
              <a:chOff x="6808569" y="3535378"/>
              <a:chExt cx="766451" cy="765685"/>
            </a:xfrm>
          </p:grpSpPr>
          <p:grpSp>
            <p:nvGrpSpPr>
              <p:cNvPr id="381" name="グループ化 380"/>
              <p:cNvGrpSpPr/>
              <p:nvPr/>
            </p:nvGrpSpPr>
            <p:grpSpPr>
              <a:xfrm>
                <a:off x="6808569" y="3535378"/>
                <a:ext cx="408736" cy="407972"/>
                <a:chOff x="7057276" y="3409950"/>
                <a:chExt cx="408736" cy="407972"/>
              </a:xfrm>
            </p:grpSpPr>
            <p:sp>
              <p:nvSpPr>
                <p:cNvPr id="359" name="正方形/長方形 358"/>
                <p:cNvSpPr/>
                <p:nvPr/>
              </p:nvSpPr>
              <p:spPr>
                <a:xfrm>
                  <a:off x="7081836" y="3435104"/>
                  <a:ext cx="360000" cy="3600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55" name="円/楕円 354"/>
                <p:cNvSpPr>
                  <a:spLocks noChangeAspect="1"/>
                </p:cNvSpPr>
                <p:nvPr/>
              </p:nvSpPr>
              <p:spPr>
                <a:xfrm>
                  <a:off x="7416437" y="3409950"/>
                  <a:ext cx="49575" cy="4957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66" name="円/楕円 365"/>
                <p:cNvSpPr>
                  <a:spLocks noChangeAspect="1"/>
                </p:cNvSpPr>
                <p:nvPr/>
              </p:nvSpPr>
              <p:spPr>
                <a:xfrm>
                  <a:off x="7057276" y="3409950"/>
                  <a:ext cx="49575" cy="4957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67" name="円/楕円 366"/>
                <p:cNvSpPr>
                  <a:spLocks noChangeAspect="1"/>
                </p:cNvSpPr>
                <p:nvPr/>
              </p:nvSpPr>
              <p:spPr>
                <a:xfrm>
                  <a:off x="7057276" y="3768347"/>
                  <a:ext cx="49575" cy="4957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68" name="円/楕円 367"/>
                <p:cNvSpPr>
                  <a:spLocks noChangeAspect="1"/>
                </p:cNvSpPr>
                <p:nvPr/>
              </p:nvSpPr>
              <p:spPr>
                <a:xfrm>
                  <a:off x="7416437" y="3768347"/>
                  <a:ext cx="49575" cy="4957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384" name="グループ化 383"/>
              <p:cNvGrpSpPr/>
              <p:nvPr/>
            </p:nvGrpSpPr>
            <p:grpSpPr>
              <a:xfrm>
                <a:off x="7166284" y="3535378"/>
                <a:ext cx="408736" cy="407972"/>
                <a:chOff x="7057276" y="3409950"/>
                <a:chExt cx="408736" cy="407972"/>
              </a:xfrm>
            </p:grpSpPr>
            <p:sp>
              <p:nvSpPr>
                <p:cNvPr id="385" name="正方形/長方形 384"/>
                <p:cNvSpPr/>
                <p:nvPr/>
              </p:nvSpPr>
              <p:spPr>
                <a:xfrm>
                  <a:off x="7081836" y="3435104"/>
                  <a:ext cx="360000" cy="36000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86" name="円/楕円 385"/>
                <p:cNvSpPr>
                  <a:spLocks noChangeAspect="1"/>
                </p:cNvSpPr>
                <p:nvPr/>
              </p:nvSpPr>
              <p:spPr>
                <a:xfrm>
                  <a:off x="7416437" y="3409950"/>
                  <a:ext cx="49575" cy="4957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87" name="円/楕円 386"/>
                <p:cNvSpPr>
                  <a:spLocks noChangeAspect="1"/>
                </p:cNvSpPr>
                <p:nvPr/>
              </p:nvSpPr>
              <p:spPr>
                <a:xfrm>
                  <a:off x="7057276" y="3409950"/>
                  <a:ext cx="49575" cy="4957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88" name="円/楕円 387"/>
                <p:cNvSpPr>
                  <a:spLocks noChangeAspect="1"/>
                </p:cNvSpPr>
                <p:nvPr/>
              </p:nvSpPr>
              <p:spPr>
                <a:xfrm>
                  <a:off x="7057276" y="3768347"/>
                  <a:ext cx="49575" cy="4957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89" name="円/楕円 388"/>
                <p:cNvSpPr>
                  <a:spLocks noChangeAspect="1"/>
                </p:cNvSpPr>
                <p:nvPr/>
              </p:nvSpPr>
              <p:spPr>
                <a:xfrm>
                  <a:off x="7416437" y="3768347"/>
                  <a:ext cx="49575" cy="4957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402" name="グループ化 401"/>
              <p:cNvGrpSpPr/>
              <p:nvPr/>
            </p:nvGrpSpPr>
            <p:grpSpPr>
              <a:xfrm>
                <a:off x="6808569" y="3893091"/>
                <a:ext cx="766451" cy="407972"/>
                <a:chOff x="6960969" y="3916378"/>
                <a:chExt cx="766451" cy="407972"/>
              </a:xfrm>
            </p:grpSpPr>
            <p:grpSp>
              <p:nvGrpSpPr>
                <p:cNvPr id="390" name="グループ化 389"/>
                <p:cNvGrpSpPr/>
                <p:nvPr/>
              </p:nvGrpSpPr>
              <p:grpSpPr>
                <a:xfrm>
                  <a:off x="6960969" y="3916378"/>
                  <a:ext cx="408736" cy="407972"/>
                  <a:chOff x="7057276" y="3409950"/>
                  <a:chExt cx="408736" cy="407972"/>
                </a:xfrm>
              </p:grpSpPr>
              <p:sp>
                <p:nvSpPr>
                  <p:cNvPr id="391" name="正方形/長方形 390"/>
                  <p:cNvSpPr/>
                  <p:nvPr/>
                </p:nvSpPr>
                <p:spPr>
                  <a:xfrm>
                    <a:off x="7081836" y="3435104"/>
                    <a:ext cx="360000" cy="36000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92" name="円/楕円 391"/>
                  <p:cNvSpPr>
                    <a:spLocks noChangeAspect="1"/>
                  </p:cNvSpPr>
                  <p:nvPr/>
                </p:nvSpPr>
                <p:spPr>
                  <a:xfrm>
                    <a:off x="7416437" y="3409950"/>
                    <a:ext cx="49575" cy="49575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93" name="円/楕円 392"/>
                  <p:cNvSpPr>
                    <a:spLocks noChangeAspect="1"/>
                  </p:cNvSpPr>
                  <p:nvPr/>
                </p:nvSpPr>
                <p:spPr>
                  <a:xfrm>
                    <a:off x="7057276" y="3409950"/>
                    <a:ext cx="49575" cy="49575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94" name="円/楕円 393"/>
                  <p:cNvSpPr>
                    <a:spLocks noChangeAspect="1"/>
                  </p:cNvSpPr>
                  <p:nvPr/>
                </p:nvSpPr>
                <p:spPr>
                  <a:xfrm>
                    <a:off x="7057276" y="3768347"/>
                    <a:ext cx="49575" cy="49575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95" name="円/楕円 394"/>
                  <p:cNvSpPr>
                    <a:spLocks noChangeAspect="1"/>
                  </p:cNvSpPr>
                  <p:nvPr/>
                </p:nvSpPr>
                <p:spPr>
                  <a:xfrm>
                    <a:off x="7416437" y="3768347"/>
                    <a:ext cx="49575" cy="49575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396" name="グループ化 395"/>
                <p:cNvGrpSpPr/>
                <p:nvPr/>
              </p:nvGrpSpPr>
              <p:grpSpPr>
                <a:xfrm>
                  <a:off x="7318684" y="3916378"/>
                  <a:ext cx="408736" cy="407972"/>
                  <a:chOff x="7057276" y="3409950"/>
                  <a:chExt cx="408736" cy="407972"/>
                </a:xfrm>
              </p:grpSpPr>
              <p:sp>
                <p:nvSpPr>
                  <p:cNvPr id="397" name="正方形/長方形 396"/>
                  <p:cNvSpPr/>
                  <p:nvPr/>
                </p:nvSpPr>
                <p:spPr>
                  <a:xfrm>
                    <a:off x="7081836" y="3435104"/>
                    <a:ext cx="360000" cy="36000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98" name="円/楕円 397"/>
                  <p:cNvSpPr>
                    <a:spLocks noChangeAspect="1"/>
                  </p:cNvSpPr>
                  <p:nvPr/>
                </p:nvSpPr>
                <p:spPr>
                  <a:xfrm>
                    <a:off x="7416437" y="3409950"/>
                    <a:ext cx="49575" cy="49575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99" name="円/楕円 398"/>
                  <p:cNvSpPr>
                    <a:spLocks noChangeAspect="1"/>
                  </p:cNvSpPr>
                  <p:nvPr/>
                </p:nvSpPr>
                <p:spPr>
                  <a:xfrm>
                    <a:off x="7057276" y="3409950"/>
                    <a:ext cx="49575" cy="49575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400" name="円/楕円 399"/>
                  <p:cNvSpPr>
                    <a:spLocks noChangeAspect="1"/>
                  </p:cNvSpPr>
                  <p:nvPr/>
                </p:nvSpPr>
                <p:spPr>
                  <a:xfrm>
                    <a:off x="7057276" y="3768347"/>
                    <a:ext cx="49575" cy="49575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401" name="円/楕円 400"/>
                  <p:cNvSpPr>
                    <a:spLocks noChangeAspect="1"/>
                  </p:cNvSpPr>
                  <p:nvPr/>
                </p:nvSpPr>
                <p:spPr>
                  <a:xfrm>
                    <a:off x="7416437" y="3768347"/>
                    <a:ext cx="49575" cy="49575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</p:grpSp>
      </p:grpSp>
      <p:grpSp>
        <p:nvGrpSpPr>
          <p:cNvPr id="8" name="グループ化 7"/>
          <p:cNvGrpSpPr/>
          <p:nvPr/>
        </p:nvGrpSpPr>
        <p:grpSpPr>
          <a:xfrm>
            <a:off x="2715260" y="3409950"/>
            <a:ext cx="1200095" cy="500385"/>
            <a:chOff x="2715260" y="3409950"/>
            <a:chExt cx="1200095" cy="500385"/>
          </a:xfrm>
        </p:grpSpPr>
        <p:sp>
          <p:nvSpPr>
            <p:cNvPr id="357" name="テキスト ボックス 356"/>
            <p:cNvSpPr txBox="1"/>
            <p:nvPr/>
          </p:nvSpPr>
          <p:spPr>
            <a:xfrm>
              <a:off x="2715260" y="3409950"/>
              <a:ext cx="12000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dirty="0">
                  <a:latin typeface="+mj-lt"/>
                  <a:cs typeface="Arial" pitchFamily="34" charset="0"/>
                </a:rPr>
                <a:t>H</a:t>
              </a:r>
              <a:r>
                <a:rPr kumimoji="1" lang="en-US" altLang="ja-JP" sz="1600" dirty="0" smtClean="0">
                  <a:latin typeface="+mj-lt"/>
                  <a:cs typeface="Arial" pitchFamily="34" charset="0"/>
                </a:rPr>
                <a:t>alfedges</a:t>
              </a:r>
            </a:p>
          </p:txBody>
        </p:sp>
        <p:grpSp>
          <p:nvGrpSpPr>
            <p:cNvPr id="406" name="グループ化 405"/>
            <p:cNvGrpSpPr/>
            <p:nvPr/>
          </p:nvGrpSpPr>
          <p:grpSpPr>
            <a:xfrm>
              <a:off x="3207878" y="3850118"/>
              <a:ext cx="214859" cy="60217"/>
              <a:chOff x="2238128" y="3778348"/>
              <a:chExt cx="214859" cy="60217"/>
            </a:xfrm>
          </p:grpSpPr>
          <p:cxnSp>
            <p:nvCxnSpPr>
              <p:cNvPr id="344" name="直線矢印コネクタ 343"/>
              <p:cNvCxnSpPr/>
              <p:nvPr/>
            </p:nvCxnSpPr>
            <p:spPr>
              <a:xfrm>
                <a:off x="2238128" y="3778348"/>
                <a:ext cx="214859" cy="0"/>
              </a:xfrm>
              <a:prstGeom prst="straightConnector1">
                <a:avLst/>
              </a:prstGeom>
              <a:ln w="12700" cap="rnd">
                <a:solidFill>
                  <a:schemeClr val="accent1"/>
                </a:solidFill>
                <a:headEnd w="lg" len="lg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直線矢印コネクタ 404"/>
              <p:cNvCxnSpPr/>
              <p:nvPr/>
            </p:nvCxnSpPr>
            <p:spPr>
              <a:xfrm rot="10800000">
                <a:off x="2238128" y="3838565"/>
                <a:ext cx="214859" cy="0"/>
              </a:xfrm>
              <a:prstGeom prst="straightConnector1">
                <a:avLst/>
              </a:prstGeom>
              <a:ln w="12700" cap="rnd">
                <a:solidFill>
                  <a:schemeClr val="accent1"/>
                </a:solidFill>
                <a:headEnd w="lg" len="lg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グループ化 6"/>
          <p:cNvGrpSpPr/>
          <p:nvPr/>
        </p:nvGrpSpPr>
        <p:grpSpPr>
          <a:xfrm>
            <a:off x="2057400" y="3486150"/>
            <a:ext cx="4374875" cy="1002248"/>
            <a:chOff x="2057400" y="3626902"/>
            <a:chExt cx="4374875" cy="1002248"/>
          </a:xfrm>
        </p:grpSpPr>
        <p:sp>
          <p:nvSpPr>
            <p:cNvPr id="408" name="円弧 407"/>
            <p:cNvSpPr/>
            <p:nvPr/>
          </p:nvSpPr>
          <p:spPr>
            <a:xfrm>
              <a:off x="3702325" y="3626902"/>
              <a:ext cx="869675" cy="718740"/>
            </a:xfrm>
            <a:prstGeom prst="arc">
              <a:avLst>
                <a:gd name="adj1" fmla="val 1838531"/>
                <a:gd name="adj2" fmla="val 8606548"/>
              </a:avLst>
            </a:prstGeom>
            <a:ln w="31750" cap="rnd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9" name="円弧 408"/>
            <p:cNvSpPr/>
            <p:nvPr/>
          </p:nvSpPr>
          <p:spPr>
            <a:xfrm>
              <a:off x="5562600" y="3626902"/>
              <a:ext cx="869675" cy="718740"/>
            </a:xfrm>
            <a:prstGeom prst="arc">
              <a:avLst>
                <a:gd name="adj1" fmla="val 1838531"/>
                <a:gd name="adj2" fmla="val 8606548"/>
              </a:avLst>
            </a:prstGeom>
            <a:ln w="31750" cap="rnd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0" name="円弧 409"/>
            <p:cNvSpPr/>
            <p:nvPr/>
          </p:nvSpPr>
          <p:spPr>
            <a:xfrm>
              <a:off x="2057400" y="3626902"/>
              <a:ext cx="869675" cy="718740"/>
            </a:xfrm>
            <a:prstGeom prst="arc">
              <a:avLst>
                <a:gd name="adj1" fmla="val 1838531"/>
                <a:gd name="adj2" fmla="val 8606548"/>
              </a:avLst>
            </a:prstGeom>
            <a:ln w="31750" cap="rnd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5" name="テキスト ボックス 414"/>
            <p:cNvSpPr txBox="1"/>
            <p:nvPr/>
          </p:nvSpPr>
          <p:spPr>
            <a:xfrm>
              <a:off x="2201631" y="4321373"/>
              <a:ext cx="5812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dirty="0" smtClean="0">
                  <a:latin typeface="+mj-lt"/>
                  <a:cs typeface="Arial" pitchFamily="34" charset="0"/>
                </a:rPr>
                <a:t>ref</a:t>
              </a:r>
              <a:endParaRPr kumimoji="1" lang="ja-JP" altLang="en-US" sz="1400" dirty="0" smtClean="0">
                <a:latin typeface="+mj-lt"/>
                <a:cs typeface="Arial" pitchFamily="34" charset="0"/>
              </a:endParaRPr>
            </a:p>
          </p:txBody>
        </p:sp>
        <p:sp>
          <p:nvSpPr>
            <p:cNvPr id="416" name="テキスト ボックス 415"/>
            <p:cNvSpPr txBox="1"/>
            <p:nvPr/>
          </p:nvSpPr>
          <p:spPr>
            <a:xfrm>
              <a:off x="3846556" y="4321373"/>
              <a:ext cx="5812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dirty="0" smtClean="0">
                  <a:latin typeface="+mj-lt"/>
                  <a:cs typeface="Arial" pitchFamily="34" charset="0"/>
                </a:rPr>
                <a:t>ref</a:t>
              </a:r>
              <a:endParaRPr kumimoji="1" lang="ja-JP" altLang="en-US" sz="1400" dirty="0" smtClean="0">
                <a:latin typeface="+mj-lt"/>
                <a:cs typeface="Arial" pitchFamily="34" charset="0"/>
              </a:endParaRPr>
            </a:p>
          </p:txBody>
        </p:sp>
        <p:sp>
          <p:nvSpPr>
            <p:cNvPr id="417" name="テキスト ボックス 416"/>
            <p:cNvSpPr txBox="1"/>
            <p:nvPr/>
          </p:nvSpPr>
          <p:spPr>
            <a:xfrm>
              <a:off x="5706831" y="4321373"/>
              <a:ext cx="5812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dirty="0" smtClean="0">
                  <a:latin typeface="+mj-lt"/>
                  <a:cs typeface="Arial" pitchFamily="34" charset="0"/>
                </a:rPr>
                <a:t>ref</a:t>
              </a:r>
              <a:endParaRPr kumimoji="1" lang="ja-JP" altLang="en-US" sz="1400" dirty="0" smtClean="0">
                <a:latin typeface="+mj-lt"/>
                <a:cs typeface="Arial" pitchFamily="34" charset="0"/>
              </a:endParaRPr>
            </a:p>
          </p:txBody>
        </p:sp>
      </p:grpSp>
      <p:sp>
        <p:nvSpPr>
          <p:cNvPr id="5" name="正方形/長方形 4"/>
          <p:cNvSpPr/>
          <p:nvPr/>
        </p:nvSpPr>
        <p:spPr>
          <a:xfrm>
            <a:off x="1123809" y="3416815"/>
            <a:ext cx="1443695" cy="588613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" name="正方形/長方形 336"/>
          <p:cNvSpPr/>
          <p:nvPr/>
        </p:nvSpPr>
        <p:spPr>
          <a:xfrm>
            <a:off x="2770313" y="3416815"/>
            <a:ext cx="1084669" cy="588613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9" name="正方形/長方形 338"/>
          <p:cNvSpPr/>
          <p:nvPr/>
        </p:nvSpPr>
        <p:spPr>
          <a:xfrm>
            <a:off x="4364040" y="3416815"/>
            <a:ext cx="1312450" cy="588613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5" name="正方形/長方形 344"/>
          <p:cNvSpPr/>
          <p:nvPr/>
        </p:nvSpPr>
        <p:spPr>
          <a:xfrm>
            <a:off x="6454211" y="3416815"/>
            <a:ext cx="896421" cy="819239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41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337" grpId="0" animBg="1"/>
      <p:bldP spid="337" grpId="1" animBg="1"/>
      <p:bldP spid="339" grpId="0" animBg="1"/>
      <p:bldP spid="339" grpId="1" animBg="1"/>
      <p:bldP spid="345" grpId="0" animBg="1"/>
      <p:bldP spid="34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Spine sketching &amp; autocompletion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96970" y="1028700"/>
            <a:ext cx="4118430" cy="3429001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Stroke parameterization [Schmidt13]</a:t>
            </a:r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Analyze </a:t>
            </a:r>
            <a:r>
              <a:rPr lang="en-US" altLang="ja-JP" dirty="0"/>
              <a:t>nearby patches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in </a:t>
            </a:r>
            <a:r>
              <a:rPr lang="en-US" altLang="ja-JP" dirty="0"/>
              <a:t>UV space</a:t>
            </a:r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Autocompletion: </a:t>
            </a:r>
          </a:p>
          <a:p>
            <a:pPr lvl="1"/>
            <a:r>
              <a:rPr lang="en-US" altLang="ja-JP" dirty="0" smtClean="0"/>
              <a:t>Check nearby corners</a:t>
            </a:r>
            <a:endParaRPr lang="ja-JP" altLang="en-US" dirty="0"/>
          </a:p>
        </p:txBody>
      </p:sp>
      <p:grpSp>
        <p:nvGrpSpPr>
          <p:cNvPr id="68" name="グループ化 67"/>
          <p:cNvGrpSpPr/>
          <p:nvPr/>
        </p:nvGrpSpPr>
        <p:grpSpPr>
          <a:xfrm>
            <a:off x="395827" y="3269527"/>
            <a:ext cx="4328573" cy="978623"/>
            <a:chOff x="167227" y="3269527"/>
            <a:chExt cx="4328573" cy="978623"/>
          </a:xfrm>
        </p:grpSpPr>
        <p:sp>
          <p:nvSpPr>
            <p:cNvPr id="6" name="正方形/長方形 5"/>
            <p:cNvSpPr/>
            <p:nvPr/>
          </p:nvSpPr>
          <p:spPr>
            <a:xfrm>
              <a:off x="446019" y="3516748"/>
              <a:ext cx="461391" cy="452501"/>
            </a:xfrm>
            <a:prstGeom prst="rect">
              <a:avLst/>
            </a:prstGeom>
            <a:solidFill>
              <a:srgbClr val="92D05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167227" y="3272322"/>
              <a:ext cx="278792" cy="9757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167227" y="3969303"/>
              <a:ext cx="975773" cy="27879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角丸四角形 14"/>
            <p:cNvSpPr>
              <a:spLocks noChangeAspect="1"/>
            </p:cNvSpPr>
            <p:nvPr/>
          </p:nvSpPr>
          <p:spPr>
            <a:xfrm>
              <a:off x="321902" y="3410047"/>
              <a:ext cx="696903" cy="696981"/>
            </a:xfrm>
            <a:prstGeom prst="roundRect">
              <a:avLst>
                <a:gd name="adj" fmla="val 10509"/>
              </a:avLst>
            </a:prstGeom>
            <a:noFill/>
            <a:ln cap="rnd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6" name="直線コネクタ 15"/>
            <p:cNvCxnSpPr/>
            <p:nvPr/>
          </p:nvCxnSpPr>
          <p:spPr>
            <a:xfrm>
              <a:off x="167227" y="3969303"/>
              <a:ext cx="97577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flipV="1">
              <a:off x="446019" y="3272322"/>
              <a:ext cx="0" cy="9757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円/楕円 17"/>
            <p:cNvSpPr>
              <a:spLocks noChangeAspect="1"/>
            </p:cNvSpPr>
            <p:nvPr/>
          </p:nvSpPr>
          <p:spPr>
            <a:xfrm>
              <a:off x="412433" y="3934625"/>
              <a:ext cx="69698" cy="6969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9" name="Picture 34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7F7F7F"/>
                </a:clrFrom>
                <a:clrTo>
                  <a:srgbClr val="7F7F7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1" t="7846" r="18038" b="16460"/>
            <a:stretch/>
          </p:blipFill>
          <p:spPr bwMode="auto">
            <a:xfrm>
              <a:off x="586550" y="3969303"/>
              <a:ext cx="137126" cy="1850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円/楕円 7"/>
            <p:cNvSpPr>
              <a:spLocks noChangeAspect="1"/>
            </p:cNvSpPr>
            <p:nvPr/>
          </p:nvSpPr>
          <p:spPr>
            <a:xfrm>
              <a:off x="416346" y="3482070"/>
              <a:ext cx="69698" cy="6969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円/楕円 8"/>
            <p:cNvSpPr>
              <a:spLocks noChangeAspect="1"/>
            </p:cNvSpPr>
            <p:nvPr/>
          </p:nvSpPr>
          <p:spPr>
            <a:xfrm>
              <a:off x="873824" y="3933729"/>
              <a:ext cx="69698" cy="6969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円/楕円 9"/>
            <p:cNvSpPr>
              <a:spLocks noChangeAspect="1"/>
            </p:cNvSpPr>
            <p:nvPr/>
          </p:nvSpPr>
          <p:spPr>
            <a:xfrm>
              <a:off x="873824" y="3482070"/>
              <a:ext cx="69698" cy="6969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1" name="直線コネクタ 10"/>
            <p:cNvCxnSpPr/>
            <p:nvPr/>
          </p:nvCxnSpPr>
          <p:spPr>
            <a:xfrm flipV="1">
              <a:off x="907410" y="3964921"/>
              <a:ext cx="0" cy="2826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H="1" flipV="1">
              <a:off x="167874" y="3516211"/>
              <a:ext cx="26705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二等辺三角形 20"/>
            <p:cNvSpPr/>
            <p:nvPr/>
          </p:nvSpPr>
          <p:spPr>
            <a:xfrm>
              <a:off x="1508602" y="3521815"/>
              <a:ext cx="457478" cy="449126"/>
            </a:xfrm>
            <a:prstGeom prst="triangle">
              <a:avLst>
                <a:gd name="adj" fmla="val 0"/>
              </a:avLst>
            </a:prstGeom>
            <a:solidFill>
              <a:srgbClr val="92D05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1229810" y="3272322"/>
              <a:ext cx="278792" cy="9757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1229810" y="3969303"/>
              <a:ext cx="975773" cy="27879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角丸四角形 28"/>
            <p:cNvSpPr>
              <a:spLocks noChangeAspect="1"/>
            </p:cNvSpPr>
            <p:nvPr/>
          </p:nvSpPr>
          <p:spPr>
            <a:xfrm>
              <a:off x="1384485" y="3410047"/>
              <a:ext cx="696903" cy="696981"/>
            </a:xfrm>
            <a:prstGeom prst="roundRect">
              <a:avLst>
                <a:gd name="adj" fmla="val 10509"/>
              </a:avLst>
            </a:prstGeom>
            <a:noFill/>
            <a:ln cap="rnd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0" name="直線コネクタ 29"/>
            <p:cNvCxnSpPr/>
            <p:nvPr/>
          </p:nvCxnSpPr>
          <p:spPr>
            <a:xfrm>
              <a:off x="1229810" y="3969303"/>
              <a:ext cx="97577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flipV="1">
              <a:off x="1508602" y="3272322"/>
              <a:ext cx="0" cy="9757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円/楕円 31"/>
            <p:cNvSpPr>
              <a:spLocks noChangeAspect="1"/>
            </p:cNvSpPr>
            <p:nvPr/>
          </p:nvSpPr>
          <p:spPr>
            <a:xfrm>
              <a:off x="1473924" y="3932832"/>
              <a:ext cx="69698" cy="6969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3" name="Picture 34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7F7F7F"/>
                </a:clrFrom>
                <a:clrTo>
                  <a:srgbClr val="7F7F7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1" t="7846" r="18038" b="16460"/>
            <a:stretch/>
          </p:blipFill>
          <p:spPr bwMode="auto">
            <a:xfrm>
              <a:off x="1649133" y="3969303"/>
              <a:ext cx="137126" cy="1850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円/楕円 22"/>
            <p:cNvSpPr>
              <a:spLocks noChangeAspect="1"/>
            </p:cNvSpPr>
            <p:nvPr/>
          </p:nvSpPr>
          <p:spPr>
            <a:xfrm>
              <a:off x="1473924" y="3485343"/>
              <a:ext cx="69698" cy="6969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23"/>
            <p:cNvSpPr>
              <a:spLocks noChangeAspect="1"/>
            </p:cNvSpPr>
            <p:nvPr/>
          </p:nvSpPr>
          <p:spPr>
            <a:xfrm>
              <a:off x="1931402" y="3937002"/>
              <a:ext cx="69698" cy="6969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5" name="直線コネクタ 24"/>
            <p:cNvCxnSpPr/>
            <p:nvPr/>
          </p:nvCxnSpPr>
          <p:spPr>
            <a:xfrm flipV="1">
              <a:off x="1966080" y="3964921"/>
              <a:ext cx="0" cy="2826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H="1" flipV="1">
              <a:off x="1231477" y="3519952"/>
              <a:ext cx="26705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正方形/長方形 34"/>
            <p:cNvSpPr/>
            <p:nvPr/>
          </p:nvSpPr>
          <p:spPr>
            <a:xfrm>
              <a:off x="2646729" y="3520234"/>
              <a:ext cx="454497" cy="448173"/>
            </a:xfrm>
            <a:prstGeom prst="rect">
              <a:avLst/>
            </a:prstGeom>
            <a:solidFill>
              <a:srgbClr val="92D05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正方形/長方形 40"/>
            <p:cNvSpPr/>
            <p:nvPr/>
          </p:nvSpPr>
          <p:spPr>
            <a:xfrm>
              <a:off x="3074908" y="3272268"/>
              <a:ext cx="278792" cy="9757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2377927" y="3272268"/>
              <a:ext cx="278792" cy="97577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2377927" y="3969249"/>
              <a:ext cx="975773" cy="2787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角丸四角形 43"/>
            <p:cNvSpPr>
              <a:spLocks noChangeAspect="1"/>
            </p:cNvSpPr>
            <p:nvPr/>
          </p:nvSpPr>
          <p:spPr>
            <a:xfrm>
              <a:off x="2517362" y="3410047"/>
              <a:ext cx="696903" cy="696981"/>
            </a:xfrm>
            <a:prstGeom prst="roundRect">
              <a:avLst>
                <a:gd name="adj" fmla="val 10509"/>
              </a:avLst>
            </a:prstGeom>
            <a:noFill/>
            <a:ln cap="rnd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5" name="直線コネクタ 44"/>
            <p:cNvCxnSpPr/>
            <p:nvPr/>
          </p:nvCxnSpPr>
          <p:spPr>
            <a:xfrm>
              <a:off x="2377927" y="3969249"/>
              <a:ext cx="97577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 flipH="1" flipV="1">
              <a:off x="3074908" y="3272268"/>
              <a:ext cx="3270" cy="97588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>
            <a:xfrm flipV="1">
              <a:off x="2656719" y="3272268"/>
              <a:ext cx="0" cy="9757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円/楕円 47"/>
            <p:cNvSpPr>
              <a:spLocks noChangeAspect="1"/>
            </p:cNvSpPr>
            <p:nvPr/>
          </p:nvSpPr>
          <p:spPr>
            <a:xfrm>
              <a:off x="2620767" y="3936537"/>
              <a:ext cx="69698" cy="6969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円/楕円 48"/>
            <p:cNvSpPr>
              <a:spLocks noChangeAspect="1"/>
            </p:cNvSpPr>
            <p:nvPr/>
          </p:nvSpPr>
          <p:spPr>
            <a:xfrm>
              <a:off x="3042226" y="3938229"/>
              <a:ext cx="69698" cy="6969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0" name="Picture 34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7F7F7F"/>
                </a:clrFrom>
                <a:clrTo>
                  <a:srgbClr val="7F7F7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1" t="7846" r="18038" b="16460"/>
            <a:stretch/>
          </p:blipFill>
          <p:spPr bwMode="auto">
            <a:xfrm>
              <a:off x="2797250" y="3969249"/>
              <a:ext cx="137126" cy="1850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円/楕円 36"/>
            <p:cNvSpPr>
              <a:spLocks noChangeAspect="1"/>
            </p:cNvSpPr>
            <p:nvPr/>
          </p:nvSpPr>
          <p:spPr>
            <a:xfrm>
              <a:off x="2619874" y="3490056"/>
              <a:ext cx="69698" cy="6969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>
              <a:spLocks noChangeAspect="1"/>
            </p:cNvSpPr>
            <p:nvPr/>
          </p:nvSpPr>
          <p:spPr>
            <a:xfrm>
              <a:off x="3040572" y="3490056"/>
              <a:ext cx="69698" cy="6969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9" name="直線コネクタ 38"/>
            <p:cNvCxnSpPr/>
            <p:nvPr/>
          </p:nvCxnSpPr>
          <p:spPr>
            <a:xfrm flipH="1" flipV="1">
              <a:off x="2377027" y="3523024"/>
              <a:ext cx="26705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flipH="1" flipV="1">
              <a:off x="3085072" y="3521814"/>
              <a:ext cx="26705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正方形/長方形 51"/>
            <p:cNvSpPr/>
            <p:nvPr/>
          </p:nvSpPr>
          <p:spPr>
            <a:xfrm>
              <a:off x="3765983" y="3434717"/>
              <a:ext cx="487945" cy="649453"/>
            </a:xfrm>
            <a:prstGeom prst="rect">
              <a:avLst/>
            </a:prstGeom>
            <a:solidFill>
              <a:srgbClr val="92D05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正方形/長方形 61"/>
            <p:cNvSpPr/>
            <p:nvPr/>
          </p:nvSpPr>
          <p:spPr>
            <a:xfrm>
              <a:off x="3520027" y="3967539"/>
              <a:ext cx="975773" cy="2787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3" name="直線コネクタ 62"/>
            <p:cNvCxnSpPr/>
            <p:nvPr/>
          </p:nvCxnSpPr>
          <p:spPr>
            <a:xfrm>
              <a:off x="3520027" y="3967539"/>
              <a:ext cx="97577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正方形/長方形 63"/>
            <p:cNvSpPr/>
            <p:nvPr/>
          </p:nvSpPr>
          <p:spPr>
            <a:xfrm>
              <a:off x="3520027" y="3270449"/>
              <a:ext cx="975773" cy="2787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5" name="直線コネクタ 64"/>
            <p:cNvCxnSpPr/>
            <p:nvPr/>
          </p:nvCxnSpPr>
          <p:spPr>
            <a:xfrm>
              <a:off x="3520027" y="3549241"/>
              <a:ext cx="97577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角丸四角形 65"/>
            <p:cNvSpPr>
              <a:spLocks noChangeAspect="1"/>
            </p:cNvSpPr>
            <p:nvPr/>
          </p:nvSpPr>
          <p:spPr>
            <a:xfrm>
              <a:off x="3659462" y="3410047"/>
              <a:ext cx="696903" cy="696981"/>
            </a:xfrm>
            <a:prstGeom prst="roundRect">
              <a:avLst>
                <a:gd name="adj" fmla="val 10509"/>
              </a:avLst>
            </a:prstGeom>
            <a:noFill/>
            <a:ln cap="rnd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67" name="Picture 34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7F7F7F"/>
                </a:clrFrom>
                <a:clrTo>
                  <a:srgbClr val="7F7F7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1" t="7846" r="18038" b="16460"/>
            <a:stretch/>
          </p:blipFill>
          <p:spPr bwMode="auto">
            <a:xfrm>
              <a:off x="3939350" y="3967539"/>
              <a:ext cx="137126" cy="18504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円/楕円 53"/>
            <p:cNvSpPr>
              <a:spLocks noChangeAspect="1"/>
            </p:cNvSpPr>
            <p:nvPr/>
          </p:nvSpPr>
          <p:spPr>
            <a:xfrm>
              <a:off x="3730831" y="3930391"/>
              <a:ext cx="69698" cy="6969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円/楕円 54"/>
            <p:cNvSpPr>
              <a:spLocks noChangeAspect="1"/>
            </p:cNvSpPr>
            <p:nvPr/>
          </p:nvSpPr>
          <p:spPr>
            <a:xfrm>
              <a:off x="4222861" y="3939096"/>
              <a:ext cx="69698" cy="6969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6" name="直線コネクタ 55"/>
            <p:cNvCxnSpPr/>
            <p:nvPr/>
          </p:nvCxnSpPr>
          <p:spPr>
            <a:xfrm flipV="1">
              <a:off x="3765833" y="3965503"/>
              <a:ext cx="0" cy="2826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 flipV="1">
              <a:off x="4253252" y="3962708"/>
              <a:ext cx="0" cy="2826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/>
            <p:nvPr/>
          </p:nvCxnSpPr>
          <p:spPr>
            <a:xfrm flipV="1">
              <a:off x="3767105" y="3272322"/>
              <a:ext cx="0" cy="2826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/>
            <p:cNvCxnSpPr/>
            <p:nvPr/>
          </p:nvCxnSpPr>
          <p:spPr>
            <a:xfrm flipV="1">
              <a:off x="4254525" y="3269527"/>
              <a:ext cx="0" cy="28264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円/楕円 59"/>
            <p:cNvSpPr>
              <a:spLocks noChangeAspect="1"/>
            </p:cNvSpPr>
            <p:nvPr/>
          </p:nvSpPr>
          <p:spPr>
            <a:xfrm>
              <a:off x="3730831" y="3515666"/>
              <a:ext cx="69698" cy="6969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60"/>
            <p:cNvSpPr>
              <a:spLocks noChangeAspect="1"/>
            </p:cNvSpPr>
            <p:nvPr/>
          </p:nvSpPr>
          <p:spPr>
            <a:xfrm>
              <a:off x="4222861" y="3515666"/>
              <a:ext cx="69698" cy="6969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304801" y="1001263"/>
            <a:ext cx="723676" cy="1418087"/>
            <a:chOff x="76201" y="1001263"/>
            <a:chExt cx="723676" cy="1418087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5" r="35165" b="4887"/>
            <a:stretch/>
          </p:blipFill>
          <p:spPr bwMode="auto">
            <a:xfrm>
              <a:off x="76201" y="1001263"/>
              <a:ext cx="723676" cy="1418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" name="フリーフォーム 98"/>
            <p:cNvSpPr/>
            <p:nvPr/>
          </p:nvSpPr>
          <p:spPr>
            <a:xfrm>
              <a:off x="505665" y="1261533"/>
              <a:ext cx="180134" cy="838200"/>
            </a:xfrm>
            <a:custGeom>
              <a:avLst/>
              <a:gdLst>
                <a:gd name="connsiteX0" fmla="*/ 180134 w 180134"/>
                <a:gd name="connsiteY0" fmla="*/ 838200 h 838200"/>
                <a:gd name="connsiteX1" fmla="*/ 6567 w 180134"/>
                <a:gd name="connsiteY1" fmla="*/ 444500 h 838200"/>
                <a:gd name="connsiteX2" fmla="*/ 53134 w 180134"/>
                <a:gd name="connsiteY2" fmla="*/ 0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134" h="838200">
                  <a:moveTo>
                    <a:pt x="180134" y="838200"/>
                  </a:moveTo>
                  <a:cubicBezTo>
                    <a:pt x="103934" y="711200"/>
                    <a:pt x="27734" y="584200"/>
                    <a:pt x="6567" y="444500"/>
                  </a:cubicBezTo>
                  <a:cubicBezTo>
                    <a:pt x="-14600" y="304800"/>
                    <a:pt x="19267" y="152400"/>
                    <a:pt x="53134" y="0"/>
                  </a:cubicBezTo>
                </a:path>
              </a:pathLst>
            </a:custGeom>
            <a:noFill/>
            <a:ln>
              <a:solidFill>
                <a:srgbClr val="808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フリーフォーム 100"/>
            <p:cNvSpPr/>
            <p:nvPr/>
          </p:nvSpPr>
          <p:spPr>
            <a:xfrm>
              <a:off x="558384" y="1248221"/>
              <a:ext cx="174776" cy="302316"/>
            </a:xfrm>
            <a:custGeom>
              <a:avLst/>
              <a:gdLst>
                <a:gd name="connsiteX0" fmla="*/ 4762 w 264318"/>
                <a:gd name="connsiteY0" fmla="*/ 0 h 457200"/>
                <a:gd name="connsiteX1" fmla="*/ 0 w 264318"/>
                <a:gd name="connsiteY1" fmla="*/ 390525 h 457200"/>
                <a:gd name="connsiteX2" fmla="*/ 78581 w 264318"/>
                <a:gd name="connsiteY2" fmla="*/ 309562 h 457200"/>
                <a:gd name="connsiteX3" fmla="*/ 147637 w 264318"/>
                <a:gd name="connsiteY3" fmla="*/ 454818 h 457200"/>
                <a:gd name="connsiteX4" fmla="*/ 192881 w 264318"/>
                <a:gd name="connsiteY4" fmla="*/ 457200 h 457200"/>
                <a:gd name="connsiteX5" fmla="*/ 228600 w 264318"/>
                <a:gd name="connsiteY5" fmla="*/ 426243 h 457200"/>
                <a:gd name="connsiteX6" fmla="*/ 145256 w 264318"/>
                <a:gd name="connsiteY6" fmla="*/ 276225 h 457200"/>
                <a:gd name="connsiteX7" fmla="*/ 264318 w 264318"/>
                <a:gd name="connsiteY7" fmla="*/ 278606 h 457200"/>
                <a:gd name="connsiteX8" fmla="*/ 4762 w 264318"/>
                <a:gd name="connsiteY8" fmla="*/ 0 h 457200"/>
                <a:gd name="connsiteX0" fmla="*/ 4762 w 264318"/>
                <a:gd name="connsiteY0" fmla="*/ 0 h 457200"/>
                <a:gd name="connsiteX1" fmla="*/ 0 w 264318"/>
                <a:gd name="connsiteY1" fmla="*/ 390525 h 457200"/>
                <a:gd name="connsiteX2" fmla="*/ 78581 w 264318"/>
                <a:gd name="connsiteY2" fmla="*/ 309562 h 457200"/>
                <a:gd name="connsiteX3" fmla="*/ 147637 w 264318"/>
                <a:gd name="connsiteY3" fmla="*/ 454818 h 457200"/>
                <a:gd name="connsiteX4" fmla="*/ 192881 w 264318"/>
                <a:gd name="connsiteY4" fmla="*/ 457200 h 457200"/>
                <a:gd name="connsiteX5" fmla="*/ 228600 w 264318"/>
                <a:gd name="connsiteY5" fmla="*/ 426243 h 457200"/>
                <a:gd name="connsiteX6" fmla="*/ 144016 w 264318"/>
                <a:gd name="connsiteY6" fmla="*/ 288032 h 457200"/>
                <a:gd name="connsiteX7" fmla="*/ 264318 w 264318"/>
                <a:gd name="connsiteY7" fmla="*/ 278606 h 457200"/>
                <a:gd name="connsiteX8" fmla="*/ 4762 w 264318"/>
                <a:gd name="connsiteY8" fmla="*/ 0 h 457200"/>
                <a:gd name="connsiteX0" fmla="*/ 4762 w 264318"/>
                <a:gd name="connsiteY0" fmla="*/ 0 h 457200"/>
                <a:gd name="connsiteX1" fmla="*/ 0 w 264318"/>
                <a:gd name="connsiteY1" fmla="*/ 390525 h 457200"/>
                <a:gd name="connsiteX2" fmla="*/ 78581 w 264318"/>
                <a:gd name="connsiteY2" fmla="*/ 309562 h 457200"/>
                <a:gd name="connsiteX3" fmla="*/ 147637 w 264318"/>
                <a:gd name="connsiteY3" fmla="*/ 454818 h 457200"/>
                <a:gd name="connsiteX4" fmla="*/ 192881 w 264318"/>
                <a:gd name="connsiteY4" fmla="*/ 457200 h 457200"/>
                <a:gd name="connsiteX5" fmla="*/ 228600 w 264318"/>
                <a:gd name="connsiteY5" fmla="*/ 426243 h 457200"/>
                <a:gd name="connsiteX6" fmla="*/ 153541 w 264318"/>
                <a:gd name="connsiteY6" fmla="*/ 283270 h 457200"/>
                <a:gd name="connsiteX7" fmla="*/ 264318 w 264318"/>
                <a:gd name="connsiteY7" fmla="*/ 278606 h 457200"/>
                <a:gd name="connsiteX8" fmla="*/ 4762 w 264318"/>
                <a:gd name="connsiteY8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4318" h="457200">
                  <a:moveTo>
                    <a:pt x="4762" y="0"/>
                  </a:moveTo>
                  <a:cubicBezTo>
                    <a:pt x="3175" y="130175"/>
                    <a:pt x="1587" y="260350"/>
                    <a:pt x="0" y="390525"/>
                  </a:cubicBezTo>
                  <a:lnTo>
                    <a:pt x="78581" y="309562"/>
                  </a:lnTo>
                  <a:lnTo>
                    <a:pt x="147637" y="454818"/>
                  </a:lnTo>
                  <a:lnTo>
                    <a:pt x="192881" y="457200"/>
                  </a:lnTo>
                  <a:lnTo>
                    <a:pt x="228600" y="426243"/>
                  </a:lnTo>
                  <a:lnTo>
                    <a:pt x="153541" y="283270"/>
                  </a:lnTo>
                  <a:lnTo>
                    <a:pt x="264318" y="278606"/>
                  </a:lnTo>
                  <a:lnTo>
                    <a:pt x="4762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7" name="グループ化 106"/>
          <p:cNvGrpSpPr/>
          <p:nvPr/>
        </p:nvGrpSpPr>
        <p:grpSpPr>
          <a:xfrm>
            <a:off x="1050037" y="1001263"/>
            <a:ext cx="1251558" cy="1418086"/>
            <a:chOff x="821437" y="1001263"/>
            <a:chExt cx="1251558" cy="1418086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5" r="26247" b="4887"/>
            <a:stretch/>
          </p:blipFill>
          <p:spPr bwMode="auto">
            <a:xfrm>
              <a:off x="1143000" y="1001263"/>
              <a:ext cx="929995" cy="1418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8" name="直線矢印コネクタ 107"/>
            <p:cNvCxnSpPr/>
            <p:nvPr/>
          </p:nvCxnSpPr>
          <p:spPr>
            <a:xfrm>
              <a:off x="821437" y="1714379"/>
              <a:ext cx="26833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グループ化 111"/>
          <p:cNvGrpSpPr/>
          <p:nvPr/>
        </p:nvGrpSpPr>
        <p:grpSpPr>
          <a:xfrm>
            <a:off x="3617870" y="1001263"/>
            <a:ext cx="1140616" cy="1418086"/>
            <a:chOff x="3389270" y="1001263"/>
            <a:chExt cx="1140616" cy="1418086"/>
          </a:xfrm>
        </p:grpSpPr>
        <p:pic>
          <p:nvPicPr>
            <p:cNvPr id="5126" name="Picture 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2" r="32018" b="4887"/>
            <a:stretch/>
          </p:blipFill>
          <p:spPr bwMode="auto">
            <a:xfrm>
              <a:off x="3733800" y="1001263"/>
              <a:ext cx="796086" cy="1418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0" name="直線矢印コネクタ 109"/>
            <p:cNvCxnSpPr/>
            <p:nvPr/>
          </p:nvCxnSpPr>
          <p:spPr>
            <a:xfrm>
              <a:off x="3389270" y="1714379"/>
              <a:ext cx="26833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グループ化 110"/>
          <p:cNvGrpSpPr/>
          <p:nvPr/>
        </p:nvGrpSpPr>
        <p:grpSpPr>
          <a:xfrm>
            <a:off x="2327440" y="819150"/>
            <a:ext cx="1301633" cy="1676400"/>
            <a:chOff x="2098840" y="819150"/>
            <a:chExt cx="1301633" cy="1676400"/>
          </a:xfrm>
        </p:grpSpPr>
        <p:cxnSp>
          <p:nvCxnSpPr>
            <p:cNvPr id="109" name="直線矢印コネクタ 108"/>
            <p:cNvCxnSpPr/>
            <p:nvPr/>
          </p:nvCxnSpPr>
          <p:spPr>
            <a:xfrm>
              <a:off x="2098840" y="1714379"/>
              <a:ext cx="268330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6" name="グループ化 105"/>
            <p:cNvGrpSpPr/>
            <p:nvPr/>
          </p:nvGrpSpPr>
          <p:grpSpPr>
            <a:xfrm>
              <a:off x="2362200" y="819150"/>
              <a:ext cx="1038273" cy="1676400"/>
              <a:chOff x="2362200" y="819150"/>
              <a:chExt cx="1038273" cy="1676400"/>
            </a:xfrm>
          </p:grpSpPr>
          <p:cxnSp>
            <p:nvCxnSpPr>
              <p:cNvPr id="90" name="直線コネクタ 89"/>
              <p:cNvCxnSpPr/>
              <p:nvPr/>
            </p:nvCxnSpPr>
            <p:spPr>
              <a:xfrm>
                <a:off x="2641591" y="1144491"/>
                <a:ext cx="0" cy="132362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線コネクタ 90"/>
              <p:cNvCxnSpPr/>
              <p:nvPr/>
            </p:nvCxnSpPr>
            <p:spPr>
              <a:xfrm>
                <a:off x="3098791" y="1144491"/>
                <a:ext cx="0" cy="132362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線コネクタ 92"/>
              <p:cNvCxnSpPr/>
              <p:nvPr/>
            </p:nvCxnSpPr>
            <p:spPr>
              <a:xfrm>
                <a:off x="2492340" y="1422094"/>
                <a:ext cx="755703" cy="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線コネクタ 93"/>
              <p:cNvCxnSpPr/>
              <p:nvPr/>
            </p:nvCxnSpPr>
            <p:spPr>
              <a:xfrm>
                <a:off x="2492340" y="1650694"/>
                <a:ext cx="755703" cy="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線コネクタ 94"/>
              <p:cNvCxnSpPr/>
              <p:nvPr/>
            </p:nvCxnSpPr>
            <p:spPr>
              <a:xfrm>
                <a:off x="2492340" y="1879294"/>
                <a:ext cx="755703" cy="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線コネクタ 95"/>
              <p:cNvCxnSpPr/>
              <p:nvPr/>
            </p:nvCxnSpPr>
            <p:spPr>
              <a:xfrm>
                <a:off x="2492340" y="2124826"/>
                <a:ext cx="755703" cy="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線コネクタ 96"/>
              <p:cNvCxnSpPr/>
              <p:nvPr/>
            </p:nvCxnSpPr>
            <p:spPr>
              <a:xfrm>
                <a:off x="2492340" y="1193494"/>
                <a:ext cx="755703" cy="0"/>
              </a:xfrm>
              <a:prstGeom prst="line">
                <a:avLst/>
              </a:prstGeom>
              <a:ln w="19050" cap="rnd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線コネクタ 72"/>
              <p:cNvCxnSpPr/>
              <p:nvPr/>
            </p:nvCxnSpPr>
            <p:spPr>
              <a:xfrm>
                <a:off x="2492340" y="2352334"/>
                <a:ext cx="755703" cy="0"/>
              </a:xfrm>
              <a:prstGeom prst="line">
                <a:avLst/>
              </a:prstGeom>
              <a:ln w="1905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線コネクタ 74"/>
              <p:cNvCxnSpPr/>
              <p:nvPr/>
            </p:nvCxnSpPr>
            <p:spPr>
              <a:xfrm>
                <a:off x="2870191" y="1144491"/>
                <a:ext cx="0" cy="1323620"/>
              </a:xfrm>
              <a:prstGeom prst="line">
                <a:avLst/>
              </a:prstGeom>
              <a:ln w="19050" cap="rnd">
                <a:solidFill>
                  <a:srgbClr val="00DE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フリーフォーム 85"/>
              <p:cNvSpPr/>
              <p:nvPr/>
            </p:nvSpPr>
            <p:spPr>
              <a:xfrm>
                <a:off x="2470141" y="1767111"/>
                <a:ext cx="256117" cy="529166"/>
              </a:xfrm>
              <a:custGeom>
                <a:avLst/>
                <a:gdLst>
                  <a:gd name="connsiteX0" fmla="*/ 4233 w 256117"/>
                  <a:gd name="connsiteY0" fmla="*/ 529166 h 529166"/>
                  <a:gd name="connsiteX1" fmla="*/ 198967 w 256117"/>
                  <a:gd name="connsiteY1" fmla="*/ 201083 h 529166"/>
                  <a:gd name="connsiteX2" fmla="*/ 256117 w 256117"/>
                  <a:gd name="connsiteY2" fmla="*/ 10583 h 529166"/>
                  <a:gd name="connsiteX3" fmla="*/ 0 w 256117"/>
                  <a:gd name="connsiteY3" fmla="*/ 0 h 529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6117" h="529166">
                    <a:moveTo>
                      <a:pt x="4233" y="529166"/>
                    </a:moveTo>
                    <a:lnTo>
                      <a:pt x="198967" y="201083"/>
                    </a:lnTo>
                    <a:lnTo>
                      <a:pt x="256117" y="1058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>
                <a:solidFill>
                  <a:srgbClr val="FFE7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8" name="円/楕円 77"/>
              <p:cNvSpPr>
                <a:spLocks noChangeAspect="1"/>
              </p:cNvSpPr>
              <p:nvPr/>
            </p:nvSpPr>
            <p:spPr>
              <a:xfrm>
                <a:off x="2683930" y="1745910"/>
                <a:ext cx="72000" cy="72000"/>
              </a:xfrm>
              <a:prstGeom prst="ellipse">
                <a:avLst/>
              </a:prstGeom>
              <a:solidFill>
                <a:srgbClr val="FF80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7" name="正方形/長方形 86"/>
              <p:cNvSpPr/>
              <p:nvPr/>
            </p:nvSpPr>
            <p:spPr>
              <a:xfrm>
                <a:off x="2438400" y="1123950"/>
                <a:ext cx="858259" cy="1371600"/>
              </a:xfrm>
              <a:prstGeom prst="rect">
                <a:avLst/>
              </a:prstGeom>
              <a:noFill/>
              <a:ln w="6350">
                <a:solidFill>
                  <a:schemeClr val="tx2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04" name="直線コネクタ 103"/>
              <p:cNvCxnSpPr/>
              <p:nvPr/>
            </p:nvCxnSpPr>
            <p:spPr>
              <a:xfrm>
                <a:off x="2870191" y="1230003"/>
                <a:ext cx="0" cy="1122331"/>
              </a:xfrm>
              <a:prstGeom prst="line">
                <a:avLst/>
              </a:prstGeom>
              <a:ln w="57150" cap="rnd">
                <a:solidFill>
                  <a:srgbClr val="8080FF">
                    <a:alpha val="8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円弧 97"/>
              <p:cNvSpPr>
                <a:spLocks/>
              </p:cNvSpPr>
              <p:nvPr/>
            </p:nvSpPr>
            <p:spPr>
              <a:xfrm>
                <a:off x="2615142" y="825908"/>
                <a:ext cx="486852" cy="589091"/>
              </a:xfrm>
              <a:prstGeom prst="arc">
                <a:avLst>
                  <a:gd name="adj1" fmla="val 95241"/>
                  <a:gd name="adj2" fmla="val 10762622"/>
                </a:avLst>
              </a:prstGeom>
              <a:solidFill>
                <a:srgbClr val="8080FF">
                  <a:alpha val="15000"/>
                </a:srgbClr>
              </a:solidFill>
              <a:ln w="19050" cap="rnd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5" name="フリーフォーム 104"/>
              <p:cNvSpPr/>
              <p:nvPr/>
            </p:nvSpPr>
            <p:spPr>
              <a:xfrm>
                <a:off x="2869227" y="1194736"/>
                <a:ext cx="174776" cy="302316"/>
              </a:xfrm>
              <a:custGeom>
                <a:avLst/>
                <a:gdLst>
                  <a:gd name="connsiteX0" fmla="*/ 4762 w 264318"/>
                  <a:gd name="connsiteY0" fmla="*/ 0 h 457200"/>
                  <a:gd name="connsiteX1" fmla="*/ 0 w 264318"/>
                  <a:gd name="connsiteY1" fmla="*/ 390525 h 457200"/>
                  <a:gd name="connsiteX2" fmla="*/ 78581 w 264318"/>
                  <a:gd name="connsiteY2" fmla="*/ 309562 h 457200"/>
                  <a:gd name="connsiteX3" fmla="*/ 147637 w 264318"/>
                  <a:gd name="connsiteY3" fmla="*/ 454818 h 457200"/>
                  <a:gd name="connsiteX4" fmla="*/ 192881 w 264318"/>
                  <a:gd name="connsiteY4" fmla="*/ 457200 h 457200"/>
                  <a:gd name="connsiteX5" fmla="*/ 228600 w 264318"/>
                  <a:gd name="connsiteY5" fmla="*/ 426243 h 457200"/>
                  <a:gd name="connsiteX6" fmla="*/ 145256 w 264318"/>
                  <a:gd name="connsiteY6" fmla="*/ 276225 h 457200"/>
                  <a:gd name="connsiteX7" fmla="*/ 264318 w 264318"/>
                  <a:gd name="connsiteY7" fmla="*/ 278606 h 457200"/>
                  <a:gd name="connsiteX8" fmla="*/ 4762 w 264318"/>
                  <a:gd name="connsiteY8" fmla="*/ 0 h 457200"/>
                  <a:gd name="connsiteX0" fmla="*/ 4762 w 264318"/>
                  <a:gd name="connsiteY0" fmla="*/ 0 h 457200"/>
                  <a:gd name="connsiteX1" fmla="*/ 0 w 264318"/>
                  <a:gd name="connsiteY1" fmla="*/ 390525 h 457200"/>
                  <a:gd name="connsiteX2" fmla="*/ 78581 w 264318"/>
                  <a:gd name="connsiteY2" fmla="*/ 309562 h 457200"/>
                  <a:gd name="connsiteX3" fmla="*/ 147637 w 264318"/>
                  <a:gd name="connsiteY3" fmla="*/ 454818 h 457200"/>
                  <a:gd name="connsiteX4" fmla="*/ 192881 w 264318"/>
                  <a:gd name="connsiteY4" fmla="*/ 457200 h 457200"/>
                  <a:gd name="connsiteX5" fmla="*/ 228600 w 264318"/>
                  <a:gd name="connsiteY5" fmla="*/ 426243 h 457200"/>
                  <a:gd name="connsiteX6" fmla="*/ 144016 w 264318"/>
                  <a:gd name="connsiteY6" fmla="*/ 288032 h 457200"/>
                  <a:gd name="connsiteX7" fmla="*/ 264318 w 264318"/>
                  <a:gd name="connsiteY7" fmla="*/ 278606 h 457200"/>
                  <a:gd name="connsiteX8" fmla="*/ 4762 w 264318"/>
                  <a:gd name="connsiteY8" fmla="*/ 0 h 457200"/>
                  <a:gd name="connsiteX0" fmla="*/ 4762 w 264318"/>
                  <a:gd name="connsiteY0" fmla="*/ 0 h 457200"/>
                  <a:gd name="connsiteX1" fmla="*/ 0 w 264318"/>
                  <a:gd name="connsiteY1" fmla="*/ 390525 h 457200"/>
                  <a:gd name="connsiteX2" fmla="*/ 78581 w 264318"/>
                  <a:gd name="connsiteY2" fmla="*/ 309562 h 457200"/>
                  <a:gd name="connsiteX3" fmla="*/ 147637 w 264318"/>
                  <a:gd name="connsiteY3" fmla="*/ 454818 h 457200"/>
                  <a:gd name="connsiteX4" fmla="*/ 192881 w 264318"/>
                  <a:gd name="connsiteY4" fmla="*/ 457200 h 457200"/>
                  <a:gd name="connsiteX5" fmla="*/ 228600 w 264318"/>
                  <a:gd name="connsiteY5" fmla="*/ 426243 h 457200"/>
                  <a:gd name="connsiteX6" fmla="*/ 153541 w 264318"/>
                  <a:gd name="connsiteY6" fmla="*/ 283270 h 457200"/>
                  <a:gd name="connsiteX7" fmla="*/ 264318 w 264318"/>
                  <a:gd name="connsiteY7" fmla="*/ 278606 h 457200"/>
                  <a:gd name="connsiteX8" fmla="*/ 4762 w 264318"/>
                  <a:gd name="connsiteY8" fmla="*/ 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4318" h="457200">
                    <a:moveTo>
                      <a:pt x="4762" y="0"/>
                    </a:moveTo>
                    <a:cubicBezTo>
                      <a:pt x="3175" y="130175"/>
                      <a:pt x="1587" y="260350"/>
                      <a:pt x="0" y="390525"/>
                    </a:cubicBezTo>
                    <a:lnTo>
                      <a:pt x="78581" y="309562"/>
                    </a:lnTo>
                    <a:lnTo>
                      <a:pt x="147637" y="454818"/>
                    </a:lnTo>
                    <a:lnTo>
                      <a:pt x="192881" y="457200"/>
                    </a:lnTo>
                    <a:lnTo>
                      <a:pt x="228600" y="426243"/>
                    </a:lnTo>
                    <a:lnTo>
                      <a:pt x="153541" y="283270"/>
                    </a:lnTo>
                    <a:lnTo>
                      <a:pt x="264318" y="278606"/>
                    </a:lnTo>
                    <a:lnTo>
                      <a:pt x="4762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テキスト ボックス 102"/>
              <p:cNvSpPr txBox="1"/>
              <p:nvPr/>
            </p:nvSpPr>
            <p:spPr>
              <a:xfrm>
                <a:off x="2362200" y="819150"/>
                <a:ext cx="103827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600" dirty="0" smtClean="0">
                    <a:latin typeface="+mj-lt"/>
                    <a:cs typeface="Arial" pitchFamily="34" charset="0"/>
                  </a:rPr>
                  <a:t>UV space</a:t>
                </a:r>
                <a:endParaRPr kumimoji="1" lang="ja-JP" altLang="en-US" sz="1600" dirty="0" smtClean="0">
                  <a:latin typeface="+mj-lt"/>
                  <a:cs typeface="Arial" pitchFamily="34" charset="0"/>
                </a:endParaRPr>
              </a:p>
            </p:txBody>
          </p:sp>
        </p:grpSp>
      </p:grpSp>
      <p:sp>
        <p:nvSpPr>
          <p:cNvPr id="20" name="フッター プレースホルダー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22" name="スライド番号プレースホルダー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11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enshi\Documents\material - presentations\s2013-SketchRetopo\zhead_best_quad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74"/>
          <a:stretch/>
        </p:blipFill>
        <p:spPr bwMode="auto">
          <a:xfrm>
            <a:off x="2743200" y="1823451"/>
            <a:ext cx="2616713" cy="295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Quad remeshing</a:t>
            </a:r>
            <a:r>
              <a:rPr kumimoji="1" lang="en-US" altLang="ja-JP" dirty="0"/>
              <a:t> </a:t>
            </a:r>
            <a:r>
              <a:rPr kumimoji="1" lang="en-US" altLang="ja-JP" dirty="0" smtClean="0"/>
              <a:t>(aka. retopology)</a:t>
            </a:r>
            <a:endParaRPr kumimoji="1" lang="ja-JP" altLang="en-US" dirty="0"/>
          </a:p>
        </p:txBody>
      </p:sp>
      <p:sp>
        <p:nvSpPr>
          <p:cNvPr id="16" name="コンテンツ プレースホルダー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Quality determined by:</a:t>
            </a:r>
          </a:p>
          <a:p>
            <a:pPr lvl="1"/>
            <a:r>
              <a:rPr kumimoji="1" lang="en-US" altLang="ja-JP" dirty="0" smtClean="0"/>
              <a:t>Edge flow (loop)</a:t>
            </a:r>
          </a:p>
          <a:p>
            <a:pPr lvl="1"/>
            <a:r>
              <a:rPr kumimoji="1" lang="en-US" altLang="ja-JP" dirty="0" smtClean="0"/>
              <a:t>Singularity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105400" y="356235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O</a:t>
            </a:r>
            <a:r>
              <a:rPr kumimoji="1" lang="en-US" altLang="ja-JP" b="1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utput</a:t>
            </a:r>
          </a:p>
          <a:p>
            <a:r>
              <a:rPr kumimoji="1" lang="en-US" altLang="ja-JP" dirty="0">
                <a:latin typeface="+mj-lt"/>
                <a:cs typeface="Arial" pitchFamily="34" charset="0"/>
              </a:rPr>
              <a:t>H</a:t>
            </a:r>
            <a:r>
              <a:rPr kumimoji="1" lang="en-US" altLang="ja-JP" dirty="0" smtClean="0">
                <a:latin typeface="+mj-lt"/>
                <a:cs typeface="Arial" pitchFamily="34" charset="0"/>
              </a:rPr>
              <a:t>igh-quality quad mesh</a:t>
            </a:r>
          </a:p>
        </p:txBody>
      </p:sp>
      <p:pic>
        <p:nvPicPr>
          <p:cNvPr id="1029" name="Picture 5" descr="C:\Users\kenshi\Documents\material - presentations\s2013-SketchRetopo\zhead_best_triangle.pn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33"/>
          <a:stretch/>
        </p:blipFill>
        <p:spPr bwMode="auto">
          <a:xfrm>
            <a:off x="76200" y="813499"/>
            <a:ext cx="2584107" cy="295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グループ化 7"/>
          <p:cNvGrpSpPr/>
          <p:nvPr/>
        </p:nvGrpSpPr>
        <p:grpSpPr>
          <a:xfrm>
            <a:off x="3191986" y="2819720"/>
            <a:ext cx="1294395" cy="1730302"/>
            <a:chOff x="2882696" y="3203582"/>
            <a:chExt cx="1110386" cy="1484325"/>
          </a:xfrm>
        </p:grpSpPr>
        <p:sp>
          <p:nvSpPr>
            <p:cNvPr id="6" name="円/楕円 5"/>
            <p:cNvSpPr>
              <a:spLocks noChangeAspect="1"/>
            </p:cNvSpPr>
            <p:nvPr/>
          </p:nvSpPr>
          <p:spPr>
            <a:xfrm>
              <a:off x="3687562" y="3848094"/>
              <a:ext cx="54000" cy="54000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円/楕円 14"/>
            <p:cNvSpPr>
              <a:spLocks noChangeAspect="1"/>
            </p:cNvSpPr>
            <p:nvPr/>
          </p:nvSpPr>
          <p:spPr>
            <a:xfrm>
              <a:off x="3434264" y="4027490"/>
              <a:ext cx="54000" cy="54000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円/楕円 18"/>
            <p:cNvSpPr>
              <a:spLocks noChangeAspect="1"/>
            </p:cNvSpPr>
            <p:nvPr/>
          </p:nvSpPr>
          <p:spPr>
            <a:xfrm>
              <a:off x="2882696" y="3270246"/>
              <a:ext cx="54000" cy="54000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/楕円 19"/>
            <p:cNvSpPr>
              <a:spLocks noChangeAspect="1"/>
            </p:cNvSpPr>
            <p:nvPr/>
          </p:nvSpPr>
          <p:spPr>
            <a:xfrm>
              <a:off x="3154872" y="4072454"/>
              <a:ext cx="54000" cy="54000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20"/>
            <p:cNvSpPr>
              <a:spLocks noChangeAspect="1"/>
            </p:cNvSpPr>
            <p:nvPr/>
          </p:nvSpPr>
          <p:spPr>
            <a:xfrm>
              <a:off x="3006736" y="3517910"/>
              <a:ext cx="54000" cy="54000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21"/>
            <p:cNvSpPr>
              <a:spLocks noChangeAspect="1"/>
            </p:cNvSpPr>
            <p:nvPr/>
          </p:nvSpPr>
          <p:spPr>
            <a:xfrm>
              <a:off x="3052764" y="3327398"/>
              <a:ext cx="54000" cy="54000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22"/>
            <p:cNvSpPr>
              <a:spLocks noChangeAspect="1"/>
            </p:cNvSpPr>
            <p:nvPr/>
          </p:nvSpPr>
          <p:spPr>
            <a:xfrm>
              <a:off x="3936785" y="3324222"/>
              <a:ext cx="54000" cy="54000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24"/>
            <p:cNvSpPr>
              <a:spLocks noChangeAspect="1"/>
            </p:cNvSpPr>
            <p:nvPr/>
          </p:nvSpPr>
          <p:spPr>
            <a:xfrm>
              <a:off x="3321564" y="4243886"/>
              <a:ext cx="54000" cy="54000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25"/>
            <p:cNvSpPr>
              <a:spLocks noChangeAspect="1"/>
            </p:cNvSpPr>
            <p:nvPr/>
          </p:nvSpPr>
          <p:spPr>
            <a:xfrm>
              <a:off x="3122612" y="4231182"/>
              <a:ext cx="54000" cy="54000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円/楕円 27"/>
            <p:cNvSpPr>
              <a:spLocks noChangeAspect="1"/>
            </p:cNvSpPr>
            <p:nvPr/>
          </p:nvSpPr>
          <p:spPr>
            <a:xfrm>
              <a:off x="2936864" y="3203582"/>
              <a:ext cx="54000" cy="54000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円/楕円 29"/>
            <p:cNvSpPr>
              <a:spLocks noChangeAspect="1"/>
            </p:cNvSpPr>
            <p:nvPr/>
          </p:nvSpPr>
          <p:spPr>
            <a:xfrm>
              <a:off x="3939082" y="4256589"/>
              <a:ext cx="54000" cy="54000"/>
            </a:xfrm>
            <a:prstGeom prst="ellipse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>
              <a:spLocks noChangeAspect="1"/>
            </p:cNvSpPr>
            <p:nvPr/>
          </p:nvSpPr>
          <p:spPr>
            <a:xfrm>
              <a:off x="3919335" y="4633907"/>
              <a:ext cx="54000" cy="54000"/>
            </a:xfrm>
            <a:prstGeom prst="ellipse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0" name="直線コネクタ 9"/>
          <p:cNvCxnSpPr/>
          <p:nvPr/>
        </p:nvCxnSpPr>
        <p:spPr>
          <a:xfrm>
            <a:off x="7371944" y="1671864"/>
            <a:ext cx="535537" cy="0"/>
          </a:xfrm>
          <a:prstGeom prst="line">
            <a:avLst/>
          </a:prstGeom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円/楕円 32"/>
          <p:cNvSpPr>
            <a:spLocks noChangeAspect="1"/>
          </p:cNvSpPr>
          <p:nvPr/>
        </p:nvSpPr>
        <p:spPr>
          <a:xfrm>
            <a:off x="6750000" y="1987198"/>
            <a:ext cx="108000" cy="108000"/>
          </a:xfrm>
          <a:prstGeom prst="ellipse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>
            <a:spLocks noChangeAspect="1"/>
          </p:cNvSpPr>
          <p:nvPr/>
        </p:nvSpPr>
        <p:spPr>
          <a:xfrm>
            <a:off x="7054800" y="1987198"/>
            <a:ext cx="108000" cy="108000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" name="グループ化 11"/>
          <p:cNvGrpSpPr/>
          <p:nvPr/>
        </p:nvGrpSpPr>
        <p:grpSpPr>
          <a:xfrm>
            <a:off x="2807110" y="2776282"/>
            <a:ext cx="1324780" cy="1778484"/>
            <a:chOff x="2555875" y="3166994"/>
            <a:chExt cx="1136451" cy="1525657"/>
          </a:xfrm>
        </p:grpSpPr>
        <p:sp>
          <p:nvSpPr>
            <p:cNvPr id="13" name="フリーフォーム 12"/>
            <p:cNvSpPr/>
            <p:nvPr/>
          </p:nvSpPr>
          <p:spPr>
            <a:xfrm>
              <a:off x="2555875" y="3166994"/>
              <a:ext cx="1136451" cy="793950"/>
            </a:xfrm>
            <a:custGeom>
              <a:avLst/>
              <a:gdLst>
                <a:gd name="connsiteX0" fmla="*/ 0 w 1136451"/>
                <a:gd name="connsiteY0" fmla="*/ 51115 h 795783"/>
                <a:gd name="connsiteX1" fmla="*/ 136525 w 1136451"/>
                <a:gd name="connsiteY1" fmla="*/ 16190 h 795783"/>
                <a:gd name="connsiteX2" fmla="*/ 276225 w 1136451"/>
                <a:gd name="connsiteY2" fmla="*/ 47940 h 795783"/>
                <a:gd name="connsiteX3" fmla="*/ 415925 w 1136451"/>
                <a:gd name="connsiteY3" fmla="*/ 5078 h 795783"/>
                <a:gd name="connsiteX4" fmla="*/ 608013 w 1136451"/>
                <a:gd name="connsiteY4" fmla="*/ 8253 h 795783"/>
                <a:gd name="connsiteX5" fmla="*/ 893763 w 1136451"/>
                <a:gd name="connsiteY5" fmla="*/ 71753 h 795783"/>
                <a:gd name="connsiteX6" fmla="*/ 1057275 w 1136451"/>
                <a:gd name="connsiteY6" fmla="*/ 193990 h 795783"/>
                <a:gd name="connsiteX7" fmla="*/ 1135063 w 1136451"/>
                <a:gd name="connsiteY7" fmla="*/ 416240 h 795783"/>
                <a:gd name="connsiteX8" fmla="*/ 1096963 w 1136451"/>
                <a:gd name="connsiteY8" fmla="*/ 657540 h 795783"/>
                <a:gd name="connsiteX9" fmla="*/ 973138 w 1136451"/>
                <a:gd name="connsiteY9" fmla="*/ 770253 h 795783"/>
                <a:gd name="connsiteX10" fmla="*/ 811213 w 1136451"/>
                <a:gd name="connsiteY10" fmla="*/ 784540 h 795783"/>
                <a:gd name="connsiteX11" fmla="*/ 565150 w 1136451"/>
                <a:gd name="connsiteY11" fmla="*/ 632140 h 795783"/>
                <a:gd name="connsiteX12" fmla="*/ 403225 w 1136451"/>
                <a:gd name="connsiteY12" fmla="*/ 492440 h 795783"/>
                <a:gd name="connsiteX13" fmla="*/ 263525 w 1136451"/>
                <a:gd name="connsiteY13" fmla="*/ 411478 h 795783"/>
                <a:gd name="connsiteX14" fmla="*/ 234950 w 1136451"/>
                <a:gd name="connsiteY14" fmla="*/ 444815 h 795783"/>
                <a:gd name="connsiteX0" fmla="*/ 0 w 1136451"/>
                <a:gd name="connsiteY0" fmla="*/ 51115 h 795783"/>
                <a:gd name="connsiteX1" fmla="*/ 136525 w 1136451"/>
                <a:gd name="connsiteY1" fmla="*/ 16190 h 795783"/>
                <a:gd name="connsiteX2" fmla="*/ 276225 w 1136451"/>
                <a:gd name="connsiteY2" fmla="*/ 47940 h 795783"/>
                <a:gd name="connsiteX3" fmla="*/ 415925 w 1136451"/>
                <a:gd name="connsiteY3" fmla="*/ 5078 h 795783"/>
                <a:gd name="connsiteX4" fmla="*/ 608013 w 1136451"/>
                <a:gd name="connsiteY4" fmla="*/ 8253 h 795783"/>
                <a:gd name="connsiteX5" fmla="*/ 893763 w 1136451"/>
                <a:gd name="connsiteY5" fmla="*/ 71753 h 795783"/>
                <a:gd name="connsiteX6" fmla="*/ 1057275 w 1136451"/>
                <a:gd name="connsiteY6" fmla="*/ 193990 h 795783"/>
                <a:gd name="connsiteX7" fmla="*/ 1135063 w 1136451"/>
                <a:gd name="connsiteY7" fmla="*/ 416240 h 795783"/>
                <a:gd name="connsiteX8" fmla="*/ 1096963 w 1136451"/>
                <a:gd name="connsiteY8" fmla="*/ 657540 h 795783"/>
                <a:gd name="connsiteX9" fmla="*/ 973138 w 1136451"/>
                <a:gd name="connsiteY9" fmla="*/ 770253 h 795783"/>
                <a:gd name="connsiteX10" fmla="*/ 811213 w 1136451"/>
                <a:gd name="connsiteY10" fmla="*/ 784540 h 795783"/>
                <a:gd name="connsiteX11" fmla="*/ 565150 w 1136451"/>
                <a:gd name="connsiteY11" fmla="*/ 632140 h 795783"/>
                <a:gd name="connsiteX12" fmla="*/ 403225 w 1136451"/>
                <a:gd name="connsiteY12" fmla="*/ 492440 h 795783"/>
                <a:gd name="connsiteX13" fmla="*/ 263525 w 1136451"/>
                <a:gd name="connsiteY13" fmla="*/ 411478 h 795783"/>
                <a:gd name="connsiteX0" fmla="*/ 0 w 1136451"/>
                <a:gd name="connsiteY0" fmla="*/ 49282 h 793950"/>
                <a:gd name="connsiteX1" fmla="*/ 136525 w 1136451"/>
                <a:gd name="connsiteY1" fmla="*/ 14357 h 793950"/>
                <a:gd name="connsiteX2" fmla="*/ 273050 w 1136451"/>
                <a:gd name="connsiteY2" fmla="*/ 15945 h 793950"/>
                <a:gd name="connsiteX3" fmla="*/ 415925 w 1136451"/>
                <a:gd name="connsiteY3" fmla="*/ 3245 h 793950"/>
                <a:gd name="connsiteX4" fmla="*/ 608013 w 1136451"/>
                <a:gd name="connsiteY4" fmla="*/ 6420 h 793950"/>
                <a:gd name="connsiteX5" fmla="*/ 893763 w 1136451"/>
                <a:gd name="connsiteY5" fmla="*/ 69920 h 793950"/>
                <a:gd name="connsiteX6" fmla="*/ 1057275 w 1136451"/>
                <a:gd name="connsiteY6" fmla="*/ 192157 h 793950"/>
                <a:gd name="connsiteX7" fmla="*/ 1135063 w 1136451"/>
                <a:gd name="connsiteY7" fmla="*/ 414407 h 793950"/>
                <a:gd name="connsiteX8" fmla="*/ 1096963 w 1136451"/>
                <a:gd name="connsiteY8" fmla="*/ 655707 h 793950"/>
                <a:gd name="connsiteX9" fmla="*/ 973138 w 1136451"/>
                <a:gd name="connsiteY9" fmla="*/ 768420 h 793950"/>
                <a:gd name="connsiteX10" fmla="*/ 811213 w 1136451"/>
                <a:gd name="connsiteY10" fmla="*/ 782707 h 793950"/>
                <a:gd name="connsiteX11" fmla="*/ 565150 w 1136451"/>
                <a:gd name="connsiteY11" fmla="*/ 630307 h 793950"/>
                <a:gd name="connsiteX12" fmla="*/ 403225 w 1136451"/>
                <a:gd name="connsiteY12" fmla="*/ 490607 h 793950"/>
                <a:gd name="connsiteX13" fmla="*/ 263525 w 1136451"/>
                <a:gd name="connsiteY13" fmla="*/ 409645 h 793950"/>
                <a:gd name="connsiteX0" fmla="*/ 0 w 1136451"/>
                <a:gd name="connsiteY0" fmla="*/ 49282 h 793950"/>
                <a:gd name="connsiteX1" fmla="*/ 136525 w 1136451"/>
                <a:gd name="connsiteY1" fmla="*/ 19120 h 793950"/>
                <a:gd name="connsiteX2" fmla="*/ 273050 w 1136451"/>
                <a:gd name="connsiteY2" fmla="*/ 15945 h 793950"/>
                <a:gd name="connsiteX3" fmla="*/ 415925 w 1136451"/>
                <a:gd name="connsiteY3" fmla="*/ 3245 h 793950"/>
                <a:gd name="connsiteX4" fmla="*/ 608013 w 1136451"/>
                <a:gd name="connsiteY4" fmla="*/ 6420 h 793950"/>
                <a:gd name="connsiteX5" fmla="*/ 893763 w 1136451"/>
                <a:gd name="connsiteY5" fmla="*/ 69920 h 793950"/>
                <a:gd name="connsiteX6" fmla="*/ 1057275 w 1136451"/>
                <a:gd name="connsiteY6" fmla="*/ 192157 h 793950"/>
                <a:gd name="connsiteX7" fmla="*/ 1135063 w 1136451"/>
                <a:gd name="connsiteY7" fmla="*/ 414407 h 793950"/>
                <a:gd name="connsiteX8" fmla="*/ 1096963 w 1136451"/>
                <a:gd name="connsiteY8" fmla="*/ 655707 h 793950"/>
                <a:gd name="connsiteX9" fmla="*/ 973138 w 1136451"/>
                <a:gd name="connsiteY9" fmla="*/ 768420 h 793950"/>
                <a:gd name="connsiteX10" fmla="*/ 811213 w 1136451"/>
                <a:gd name="connsiteY10" fmla="*/ 782707 h 793950"/>
                <a:gd name="connsiteX11" fmla="*/ 565150 w 1136451"/>
                <a:gd name="connsiteY11" fmla="*/ 630307 h 793950"/>
                <a:gd name="connsiteX12" fmla="*/ 403225 w 1136451"/>
                <a:gd name="connsiteY12" fmla="*/ 490607 h 793950"/>
                <a:gd name="connsiteX13" fmla="*/ 263525 w 1136451"/>
                <a:gd name="connsiteY13" fmla="*/ 409645 h 79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36451" h="793950">
                  <a:moveTo>
                    <a:pt x="0" y="49282"/>
                  </a:moveTo>
                  <a:cubicBezTo>
                    <a:pt x="45244" y="32084"/>
                    <a:pt x="91017" y="24676"/>
                    <a:pt x="136525" y="19120"/>
                  </a:cubicBezTo>
                  <a:cubicBezTo>
                    <a:pt x="182033" y="13564"/>
                    <a:pt x="226483" y="18591"/>
                    <a:pt x="273050" y="15945"/>
                  </a:cubicBezTo>
                  <a:cubicBezTo>
                    <a:pt x="319617" y="13299"/>
                    <a:pt x="360098" y="4832"/>
                    <a:pt x="415925" y="3245"/>
                  </a:cubicBezTo>
                  <a:cubicBezTo>
                    <a:pt x="471752" y="1658"/>
                    <a:pt x="528373" y="-4693"/>
                    <a:pt x="608013" y="6420"/>
                  </a:cubicBezTo>
                  <a:cubicBezTo>
                    <a:pt x="687653" y="17532"/>
                    <a:pt x="818886" y="38964"/>
                    <a:pt x="893763" y="69920"/>
                  </a:cubicBezTo>
                  <a:cubicBezTo>
                    <a:pt x="968640" y="100876"/>
                    <a:pt x="1017058" y="134743"/>
                    <a:pt x="1057275" y="192157"/>
                  </a:cubicBezTo>
                  <a:cubicBezTo>
                    <a:pt x="1097492" y="249572"/>
                    <a:pt x="1128448" y="337149"/>
                    <a:pt x="1135063" y="414407"/>
                  </a:cubicBezTo>
                  <a:cubicBezTo>
                    <a:pt x="1141678" y="491665"/>
                    <a:pt x="1123950" y="596705"/>
                    <a:pt x="1096963" y="655707"/>
                  </a:cubicBezTo>
                  <a:cubicBezTo>
                    <a:pt x="1069976" y="714709"/>
                    <a:pt x="1020763" y="747253"/>
                    <a:pt x="973138" y="768420"/>
                  </a:cubicBezTo>
                  <a:cubicBezTo>
                    <a:pt x="925513" y="789587"/>
                    <a:pt x="879211" y="805726"/>
                    <a:pt x="811213" y="782707"/>
                  </a:cubicBezTo>
                  <a:cubicBezTo>
                    <a:pt x="743215" y="759688"/>
                    <a:pt x="633148" y="678990"/>
                    <a:pt x="565150" y="630307"/>
                  </a:cubicBezTo>
                  <a:cubicBezTo>
                    <a:pt x="497152" y="581624"/>
                    <a:pt x="453496" y="527384"/>
                    <a:pt x="403225" y="490607"/>
                  </a:cubicBezTo>
                  <a:cubicBezTo>
                    <a:pt x="352954" y="453830"/>
                    <a:pt x="291571" y="417583"/>
                    <a:pt x="263525" y="409645"/>
                  </a:cubicBezTo>
                </a:path>
              </a:pathLst>
            </a:custGeom>
            <a:noFill/>
            <a:ln w="19050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フリーフォーム 16"/>
            <p:cNvSpPr/>
            <p:nvPr/>
          </p:nvSpPr>
          <p:spPr>
            <a:xfrm>
              <a:off x="2692095" y="4125736"/>
              <a:ext cx="592494" cy="300101"/>
            </a:xfrm>
            <a:custGeom>
              <a:avLst/>
              <a:gdLst>
                <a:gd name="connsiteX0" fmla="*/ 159055 w 592494"/>
                <a:gd name="connsiteY0" fmla="*/ 12877 h 300101"/>
                <a:gd name="connsiteX1" fmla="*/ 482905 w 592494"/>
                <a:gd name="connsiteY1" fmla="*/ 30339 h 300101"/>
                <a:gd name="connsiteX2" fmla="*/ 592443 w 592494"/>
                <a:gd name="connsiteY2" fmla="*/ 146227 h 300101"/>
                <a:gd name="connsiteX3" fmla="*/ 492430 w 592494"/>
                <a:gd name="connsiteY3" fmla="*/ 257352 h 300101"/>
                <a:gd name="connsiteX4" fmla="*/ 193980 w 592494"/>
                <a:gd name="connsiteY4" fmla="*/ 298627 h 300101"/>
                <a:gd name="connsiteX5" fmla="*/ 25705 w 592494"/>
                <a:gd name="connsiteY5" fmla="*/ 211314 h 300101"/>
                <a:gd name="connsiteX6" fmla="*/ 14593 w 592494"/>
                <a:gd name="connsiteY6" fmla="*/ 16052 h 300101"/>
                <a:gd name="connsiteX7" fmla="*/ 159055 w 592494"/>
                <a:gd name="connsiteY7" fmla="*/ 12877 h 30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2494" h="300101">
                  <a:moveTo>
                    <a:pt x="159055" y="12877"/>
                  </a:moveTo>
                  <a:cubicBezTo>
                    <a:pt x="237107" y="15258"/>
                    <a:pt x="410674" y="8114"/>
                    <a:pt x="482905" y="30339"/>
                  </a:cubicBezTo>
                  <a:cubicBezTo>
                    <a:pt x="555136" y="52564"/>
                    <a:pt x="590856" y="108392"/>
                    <a:pt x="592443" y="146227"/>
                  </a:cubicBezTo>
                  <a:cubicBezTo>
                    <a:pt x="594031" y="184063"/>
                    <a:pt x="558841" y="231952"/>
                    <a:pt x="492430" y="257352"/>
                  </a:cubicBezTo>
                  <a:cubicBezTo>
                    <a:pt x="426019" y="282752"/>
                    <a:pt x="271767" y="306300"/>
                    <a:pt x="193980" y="298627"/>
                  </a:cubicBezTo>
                  <a:cubicBezTo>
                    <a:pt x="116193" y="290954"/>
                    <a:pt x="55603" y="258410"/>
                    <a:pt x="25705" y="211314"/>
                  </a:cubicBezTo>
                  <a:cubicBezTo>
                    <a:pt x="-4193" y="164218"/>
                    <a:pt x="-8161" y="48860"/>
                    <a:pt x="14593" y="16052"/>
                  </a:cubicBezTo>
                  <a:cubicBezTo>
                    <a:pt x="37347" y="-16756"/>
                    <a:pt x="81003" y="10496"/>
                    <a:pt x="159055" y="12877"/>
                  </a:cubicBezTo>
                  <a:close/>
                </a:path>
              </a:pathLst>
            </a:custGeom>
            <a:noFill/>
            <a:ln w="19050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フリーフォーム 8"/>
            <p:cNvSpPr/>
            <p:nvPr/>
          </p:nvSpPr>
          <p:spPr>
            <a:xfrm>
              <a:off x="3224213" y="3532189"/>
              <a:ext cx="409399" cy="1160462"/>
            </a:xfrm>
            <a:custGeom>
              <a:avLst/>
              <a:gdLst>
                <a:gd name="connsiteX0" fmla="*/ 0 w 409399"/>
                <a:gd name="connsiteY0" fmla="*/ 1160462 h 1160462"/>
                <a:gd name="connsiteX1" fmla="*/ 215900 w 409399"/>
                <a:gd name="connsiteY1" fmla="*/ 1041400 h 1160462"/>
                <a:gd name="connsiteX2" fmla="*/ 384175 w 409399"/>
                <a:gd name="connsiteY2" fmla="*/ 838200 h 1160462"/>
                <a:gd name="connsiteX3" fmla="*/ 403225 w 409399"/>
                <a:gd name="connsiteY3" fmla="*/ 658812 h 1160462"/>
                <a:gd name="connsiteX4" fmla="*/ 330200 w 409399"/>
                <a:gd name="connsiteY4" fmla="*/ 447675 h 1160462"/>
                <a:gd name="connsiteX5" fmla="*/ 268288 w 409399"/>
                <a:gd name="connsiteY5" fmla="*/ 269875 h 1160462"/>
                <a:gd name="connsiteX6" fmla="*/ 100013 w 409399"/>
                <a:gd name="connsiteY6" fmla="*/ 0 h 1160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9399" h="1160462">
                  <a:moveTo>
                    <a:pt x="0" y="1160462"/>
                  </a:moveTo>
                  <a:cubicBezTo>
                    <a:pt x="75935" y="1127786"/>
                    <a:pt x="151871" y="1095110"/>
                    <a:pt x="215900" y="1041400"/>
                  </a:cubicBezTo>
                  <a:cubicBezTo>
                    <a:pt x="279929" y="987690"/>
                    <a:pt x="352954" y="901965"/>
                    <a:pt x="384175" y="838200"/>
                  </a:cubicBezTo>
                  <a:cubicBezTo>
                    <a:pt x="415396" y="774435"/>
                    <a:pt x="412221" y="723899"/>
                    <a:pt x="403225" y="658812"/>
                  </a:cubicBezTo>
                  <a:cubicBezTo>
                    <a:pt x="394229" y="593725"/>
                    <a:pt x="352689" y="512498"/>
                    <a:pt x="330200" y="447675"/>
                  </a:cubicBezTo>
                  <a:cubicBezTo>
                    <a:pt x="307711" y="382852"/>
                    <a:pt x="306652" y="344487"/>
                    <a:pt x="268288" y="269875"/>
                  </a:cubicBezTo>
                  <a:cubicBezTo>
                    <a:pt x="229924" y="195263"/>
                    <a:pt x="164968" y="97631"/>
                    <a:pt x="100013" y="0"/>
                  </a:cubicBezTo>
                </a:path>
              </a:pathLst>
            </a:custGeom>
            <a:noFill/>
            <a:ln w="19050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" name="テキスト ボックス 10"/>
          <p:cNvSpPr txBox="1"/>
          <p:nvPr/>
        </p:nvSpPr>
        <p:spPr>
          <a:xfrm>
            <a:off x="2057400" y="819150"/>
            <a:ext cx="1984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tx2"/>
                </a:solidFill>
                <a:latin typeface="+mj-lt"/>
                <a:cs typeface="Arial" pitchFamily="34" charset="0"/>
              </a:rPr>
              <a:t>I</a:t>
            </a:r>
            <a:r>
              <a:rPr kumimoji="1" lang="en-US" altLang="ja-JP" b="1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nput</a:t>
            </a:r>
          </a:p>
          <a:p>
            <a:r>
              <a:rPr kumimoji="1" lang="en-US" altLang="ja-JP" dirty="0">
                <a:latin typeface="+mj-lt"/>
                <a:cs typeface="Arial" pitchFamily="34" charset="0"/>
              </a:rPr>
              <a:t>T</a:t>
            </a:r>
            <a:r>
              <a:rPr kumimoji="1" lang="en-US" altLang="ja-JP" dirty="0" smtClean="0">
                <a:latin typeface="+mj-lt"/>
                <a:cs typeface="Arial" pitchFamily="34" charset="0"/>
              </a:rPr>
              <a:t>riangle mesh</a:t>
            </a:r>
            <a:endParaRPr kumimoji="1" lang="ja-JP" altLang="en-US" dirty="0" smtClean="0">
              <a:latin typeface="+mj-lt"/>
              <a:cs typeface="Arial" pitchFamily="34" charset="0"/>
            </a:endParaRPr>
          </a:p>
        </p:txBody>
      </p:sp>
      <p:sp>
        <p:nvSpPr>
          <p:cNvPr id="18" name="フッター プレースホルダー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Kenshi Takayama</a:t>
            </a:r>
            <a:endParaRPr lang="en-US" dirty="0"/>
          </a:p>
        </p:txBody>
      </p:sp>
      <p:sp>
        <p:nvSpPr>
          <p:cNvPr id="24" name="スライド番号プレースホルダー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fld id="{6D05909F-73A9-412E-9C0F-A163E611009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96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</a:t>
            </a:r>
            <a:r>
              <a:rPr kumimoji="1" lang="en-US" altLang="ja-JP" dirty="0" smtClean="0"/>
              <a:t>esults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74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U</a:t>
            </a:r>
            <a:r>
              <a:rPr kumimoji="1" lang="en-US" altLang="ja-JP" dirty="0" smtClean="0"/>
              <a:t>ser evaluation with artists</a:t>
            </a:r>
            <a:endParaRPr kumimoji="1" lang="ja-JP" altLang="en-US" dirty="0"/>
          </a:p>
        </p:txBody>
      </p:sp>
      <p:pic>
        <p:nvPicPr>
          <p:cNvPr id="5" name="main_mpeg4_001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80" end="539.0136"/>
                </p14:media>
              </p:ext>
            </p:extLst>
          </p:nvPr>
        </p:nvPicPr>
        <p:blipFill rotWithShape="1">
          <a:blip r:embed="rId4"/>
          <a:srcRect l="1667" t="8958" r="1667" b="9583"/>
          <a:stretch>
            <a:fillRect/>
          </a:stretch>
        </p:blipFill>
        <p:spPr>
          <a:xfrm>
            <a:off x="1322893" y="871474"/>
            <a:ext cx="6498214" cy="3650858"/>
          </a:xfrm>
          <a:prstGeom prst="rect">
            <a:avLst/>
          </a:prstGeom>
        </p:spPr>
      </p:pic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46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</a:t>
            </a:r>
            <a:r>
              <a:rPr kumimoji="1" lang="en-US" altLang="ja-JP" dirty="0" smtClean="0"/>
              <a:t>esults by artist #1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6200" y="380261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</a:t>
            </a:r>
            <a:r>
              <a:rPr kumimoji="1" lang="en-US" altLang="ja-JP" dirty="0" smtClean="0"/>
              <a:t>odeling time: 70min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696382" y="1440418"/>
            <a:ext cx="1256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50min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854678" y="3209161"/>
            <a:ext cx="1256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120min</a:t>
            </a:r>
            <a:endParaRPr kumimoji="1" lang="ja-JP" altLang="en-US" dirty="0"/>
          </a:p>
        </p:txBody>
      </p:sp>
      <p:pic>
        <p:nvPicPr>
          <p:cNvPr id="2052" name="Picture 4" descr="C:\Users\kenshi\Documents\material - presentations\s2013-SketchRetopo\result1_zhead_back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47800" y="610063"/>
            <a:ext cx="1479855" cy="234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kenshi\Documents\material - presentations\s2013-SketchRetopo\result1_zhead_front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90" y="889782"/>
            <a:ext cx="1863465" cy="283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kenshi\Documents\material - presentations\s2013-SketchRetopo\result1_armadillo_back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5400" y="1885950"/>
            <a:ext cx="1905587" cy="257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kenshi\Documents\material - presentations\s2013-SketchRetopo\result1_armadillo_front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733550"/>
            <a:ext cx="2802077" cy="309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kenshi\Documents\material - presentations\s2013-SketchRetopo\result1_hand_back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139722" y="1177072"/>
            <a:ext cx="2587382" cy="126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kenshi\Documents\material - presentations\s2013-SketchRetopo\result1_hand_front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84497" y="1483938"/>
            <a:ext cx="3168423" cy="131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20" name="Picture 6" descr="C:\Users\kenshi\Documents\material - presentations\s2013-SketchRetopo\result1_zhead_front2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7" t="60392" r="15685" b="3099"/>
          <a:stretch/>
        </p:blipFill>
        <p:spPr bwMode="auto">
          <a:xfrm>
            <a:off x="836990" y="2602895"/>
            <a:ext cx="938591" cy="1035655"/>
          </a:xfrm>
          <a:prstGeom prst="rect">
            <a:avLst/>
          </a:prstGeom>
          <a:noFill/>
          <a:ln w="19050" cap="flat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kenshi\Documents\material - presentations\s2013-SketchRetopo\result1_armadillo_front2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8" t="44839" r="29501" b="38832"/>
          <a:stretch/>
        </p:blipFill>
        <p:spPr bwMode="auto">
          <a:xfrm>
            <a:off x="4295775" y="3120723"/>
            <a:ext cx="422910" cy="505128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C:\Users\kenshi\Documents\material - presentations\s2013-SketchRetopo\result1_hand_front2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0" t="46938" r="37607" b="4446"/>
          <a:stretch/>
        </p:blipFill>
        <p:spPr bwMode="auto">
          <a:xfrm rot="5400000">
            <a:off x="7130403" y="1956302"/>
            <a:ext cx="517157" cy="640081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kenshi\Documents\material - presentations\s2013-SketchRetopo\result1_zhead_front2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7" t="60392" r="15685" b="3099"/>
          <a:stretch/>
        </p:blipFill>
        <p:spPr bwMode="auto">
          <a:xfrm>
            <a:off x="599873" y="2344510"/>
            <a:ext cx="1406885" cy="1552424"/>
          </a:xfrm>
          <a:prstGeom prst="rect">
            <a:avLst/>
          </a:prstGeom>
          <a:noFill/>
          <a:ln w="28575" cap="flat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C:\Users\kenshi\Documents\material - presentations\s2013-SketchRetopo\result1_armadillo_front2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8" t="44839" r="29501" b="38832"/>
          <a:stretch/>
        </p:blipFill>
        <p:spPr bwMode="auto">
          <a:xfrm>
            <a:off x="3978757" y="2742072"/>
            <a:ext cx="1056945" cy="126243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C:\Users\kenshi\Documents\material - presentations\s2013-SketchRetopo\result1_hand_front2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0" t="46938" r="37607" b="4446"/>
          <a:stretch/>
        </p:blipFill>
        <p:spPr bwMode="auto">
          <a:xfrm rot="5400000">
            <a:off x="6742732" y="1475618"/>
            <a:ext cx="1292498" cy="160144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86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</a:t>
            </a:r>
            <a:r>
              <a:rPr kumimoji="1" lang="en-US" altLang="ja-JP" dirty="0" smtClean="0"/>
              <a:t>esults by artist #2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152400" y="653523"/>
            <a:ext cx="2867365" cy="3140273"/>
            <a:chOff x="-231294" y="687484"/>
            <a:chExt cx="3822268" cy="418574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687484"/>
              <a:ext cx="2403350" cy="259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1294" y="1396569"/>
              <a:ext cx="2837835" cy="305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177430" y="4380933"/>
              <a:ext cx="1675103" cy="492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50min</a:t>
              </a:r>
              <a:endParaRPr kumimoji="1" lang="ja-JP" altLang="en-US" dirty="0"/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2741956" y="2266950"/>
            <a:ext cx="3811244" cy="2535382"/>
            <a:chOff x="2411759" y="3341923"/>
            <a:chExt cx="5080482" cy="3379466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411759" y="3424476"/>
              <a:ext cx="3131331" cy="1754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5302" y="4479016"/>
              <a:ext cx="4096939" cy="2242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5170468" y="3341923"/>
              <a:ext cx="1675103" cy="492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80min</a:t>
              </a:r>
              <a:endParaRPr kumimoji="1" lang="ja-JP" altLang="en-US" dirty="0"/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5562600" y="573704"/>
            <a:ext cx="3505200" cy="2793269"/>
            <a:chOff x="4435987" y="764703"/>
            <a:chExt cx="4672517" cy="3723208"/>
          </a:xfrm>
        </p:grpSpPr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756481" y="764703"/>
              <a:ext cx="3352023" cy="2842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5987" y="1096391"/>
              <a:ext cx="3862657" cy="3391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6670669" y="3601422"/>
              <a:ext cx="1675102" cy="492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90min</a:t>
              </a:r>
              <a:endParaRPr kumimoji="1" lang="ja-JP" altLang="en-US" dirty="0"/>
            </a:p>
          </p:txBody>
        </p:sp>
      </p:grpSp>
      <p:sp>
        <p:nvSpPr>
          <p:cNvPr id="17" name="フッター プレースホルダー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18" name="スライド番号プレースホルダー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8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Catmull</a:t>
            </a:r>
            <a:r>
              <a:rPr kumimoji="1" lang="en-US" altLang="ja-JP" dirty="0" smtClean="0"/>
              <a:t>-Clark subdivision results</a:t>
            </a:r>
            <a:endParaRPr kumimoji="1" lang="ja-JP" altLang="en-US" dirty="0"/>
          </a:p>
        </p:txBody>
      </p:sp>
      <p:pic>
        <p:nvPicPr>
          <p:cNvPr id="4" name="Picture 2" descr="C:\Users\kenshi\Documents\material - writings\s2013 - SketchRetopo\SketchRetopoTeX\fig\teaser_car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12" y="895350"/>
            <a:ext cx="2634954" cy="170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kenshi\Documents\material - writings\s2013 - SketchRetopo\SketchRetopoTeX\fig\teaser_car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799" y="900386"/>
            <a:ext cx="2848002" cy="169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kenshi\Documents\material - writings\s2013 - SketchRetopo\SketchRetopoTeX\fig\teaser_hand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105" y="2744663"/>
            <a:ext cx="3733390" cy="124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kenshi\Documents\material - writings\s2013 - SketchRetopo\SketchRetopoTeX\fig\teaser_hand_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05" y="2716559"/>
            <a:ext cx="3710969" cy="130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線矢印コネクタ 9"/>
          <p:cNvCxnSpPr/>
          <p:nvPr/>
        </p:nvCxnSpPr>
        <p:spPr>
          <a:xfrm>
            <a:off x="4260273" y="2419350"/>
            <a:ext cx="623455" cy="0"/>
          </a:xfrm>
          <a:prstGeom prst="straightConnector1">
            <a:avLst/>
          </a:prstGeom>
          <a:ln w="76200" cap="flat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フッター プレースホルダー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1089023" y="3441700"/>
            <a:ext cx="323851" cy="288925"/>
          </a:xfrm>
          <a:prstGeom prst="rect">
            <a:avLst/>
          </a:prstGeom>
          <a:noFill/>
          <a:ln w="9525" cap="rnd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2190750" y="3586163"/>
            <a:ext cx="415925" cy="280987"/>
          </a:xfrm>
          <a:prstGeom prst="rect">
            <a:avLst/>
          </a:prstGeom>
          <a:noFill/>
          <a:ln w="9525" cap="rnd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5643563" y="3368055"/>
            <a:ext cx="359304" cy="276846"/>
          </a:xfrm>
          <a:prstGeom prst="rect">
            <a:avLst/>
          </a:prstGeom>
          <a:noFill/>
          <a:ln w="9525" cap="rnd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6841066" y="3506476"/>
            <a:ext cx="368301" cy="261191"/>
          </a:xfrm>
          <a:prstGeom prst="rect">
            <a:avLst/>
          </a:prstGeom>
          <a:noFill/>
          <a:ln w="9525" cap="rnd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Picture 5" descr="C:\Users\kenshi\Documents\material - writings\s2013 - SketchRetopo\SketchRetopoTeX\fig\teaser_hand_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2" t="66740" r="43110" b="11696"/>
          <a:stretch/>
        </p:blipFill>
        <p:spPr bwMode="auto">
          <a:xfrm>
            <a:off x="2190750" y="3586163"/>
            <a:ext cx="415925" cy="280988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kenshi\Documents\material - writings\s2013 - SketchRetopo\SketchRetopoTeX\fig\teaser_hand_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2" t="50000" r="70864" b="27795"/>
          <a:stretch/>
        </p:blipFill>
        <p:spPr bwMode="auto">
          <a:xfrm>
            <a:off x="5643563" y="3368054"/>
            <a:ext cx="359304" cy="276846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kenshi\Documents\material - writings\s2013 - SketchRetopo\SketchRetopoTeX\fig\teaser_hand_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7" t="61103" r="38548" b="17948"/>
          <a:stretch/>
        </p:blipFill>
        <p:spPr bwMode="auto">
          <a:xfrm>
            <a:off x="6841067" y="3506476"/>
            <a:ext cx="368300" cy="261191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kenshi\Documents\material - writings\s2013 - SketchRetopo\SketchRetopoTeX\fig\teaser_hand_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2" t="66739" r="43110" b="11696"/>
          <a:stretch/>
        </p:blipFill>
        <p:spPr bwMode="auto">
          <a:xfrm>
            <a:off x="1884059" y="3966210"/>
            <a:ext cx="1026781" cy="69361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kenshi\Documents\material - writings\s2013 - SketchRetopo\SketchRetopoTeX\fig\teaser_hand_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4" t="55652" r="75279" b="22174"/>
          <a:stretch/>
        </p:blipFill>
        <p:spPr bwMode="auto">
          <a:xfrm>
            <a:off x="1089023" y="3441699"/>
            <a:ext cx="323851" cy="288926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:\Users\kenshi\Documents\material - writings\s2013 - SketchRetopo\SketchRetopoTeX\fig\teaser_hand_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4" t="55652" r="75279" b="22174"/>
          <a:stretch/>
        </p:blipFill>
        <p:spPr bwMode="auto">
          <a:xfrm>
            <a:off x="854376" y="3956147"/>
            <a:ext cx="799493" cy="71320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1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22222E-6 L 4.44444E-6 0.14352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6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5.86239E-8 L 3.61111E-6 0.11632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8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90589E-7 L 4.44444E-6 0.1589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3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32367E-6 L 8.33333E-7 0.1336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6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</a:t>
            </a:r>
            <a:r>
              <a:rPr kumimoji="1" lang="en-US" altLang="ja-JP" dirty="0" smtClean="0"/>
              <a:t>rtists’ feedback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O</a:t>
            </a:r>
            <a:r>
              <a:rPr kumimoji="1" lang="en-US" altLang="ja-JP" dirty="0" smtClean="0"/>
              <a:t>verall, very positive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T</a:t>
            </a:r>
            <a:r>
              <a:rPr kumimoji="1" lang="en-US" altLang="ja-JP" dirty="0" smtClean="0"/>
              <a:t>opology editing </a:t>
            </a:r>
            <a:br>
              <a:rPr kumimoji="1" lang="en-US" altLang="ja-JP" dirty="0" smtClean="0"/>
            </a:br>
            <a:r>
              <a:rPr kumimoji="1" lang="en-US" altLang="ja-JP" dirty="0" smtClean="0">
                <a:sym typeface="Wingdings" pitchFamily="2" charset="2"/>
              </a:rPr>
              <a:t> particularly appreciated</a:t>
            </a:r>
          </a:p>
          <a:p>
            <a:endParaRPr kumimoji="1" lang="en-US" altLang="ja-JP" dirty="0">
              <a:sym typeface="Wingdings" pitchFamily="2" charset="2"/>
            </a:endParaRPr>
          </a:p>
          <a:p>
            <a:r>
              <a:rPr kumimoji="1" lang="en-US" altLang="ja-JP" dirty="0"/>
              <a:t>S</a:t>
            </a:r>
            <a:r>
              <a:rPr kumimoji="1" lang="en-US" altLang="ja-JP" dirty="0" smtClean="0"/>
              <a:t>pine sketching &amp; autocompletion</a:t>
            </a:r>
            <a:br>
              <a:rPr kumimoji="1" lang="en-US" altLang="ja-JP" dirty="0" smtClean="0"/>
            </a:br>
            <a:r>
              <a:rPr kumimoji="1" lang="en-US" altLang="ja-JP" dirty="0" smtClean="0">
                <a:sym typeface="Wingdings" pitchFamily="2" charset="2"/>
              </a:rPr>
              <a:t> useful for initial exploration</a:t>
            </a:r>
            <a:endParaRPr kumimoji="1" lang="ja-JP" altLang="en-US" dirty="0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8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My results</a:t>
            </a:r>
            <a:endParaRPr kumimoji="1"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228600" y="1012619"/>
            <a:ext cx="1934715" cy="3540331"/>
            <a:chOff x="-105694" y="1169963"/>
            <a:chExt cx="2579025" cy="471898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3" y="1169963"/>
              <a:ext cx="2365828" cy="4718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-105694" y="1340768"/>
              <a:ext cx="1258531" cy="492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40min</a:t>
              </a:r>
              <a:endParaRPr kumimoji="1" lang="ja-JP" altLang="en-US" dirty="0"/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2438400" y="742950"/>
            <a:ext cx="2247221" cy="2512138"/>
            <a:chOff x="2044279" y="866259"/>
            <a:chExt cx="2995601" cy="3348484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7314" y="866259"/>
              <a:ext cx="2742566" cy="3348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2044279" y="1023965"/>
              <a:ext cx="1675103" cy="492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50min</a:t>
              </a:r>
              <a:endParaRPr kumimoji="1" lang="ja-JP" altLang="en-US" dirty="0"/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3048000" y="2495550"/>
            <a:ext cx="2667000" cy="2345020"/>
            <a:chOff x="3131840" y="3610736"/>
            <a:chExt cx="3555176" cy="3125729"/>
          </a:xfrm>
        </p:grpSpPr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2259" y="3610736"/>
              <a:ext cx="2544757" cy="3125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3131840" y="5793528"/>
              <a:ext cx="1675103" cy="492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70min</a:t>
              </a:r>
              <a:endParaRPr kumimoji="1" lang="ja-JP" altLang="en-US" dirty="0"/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5590535" y="644771"/>
            <a:ext cx="3417358" cy="2806927"/>
            <a:chOff x="4572000" y="980728"/>
            <a:chExt cx="4555423" cy="3741414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980728"/>
              <a:ext cx="4529390" cy="3741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7452320" y="1259469"/>
              <a:ext cx="1675103" cy="492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150min</a:t>
              </a:r>
              <a:endParaRPr kumimoji="1" lang="ja-JP" altLang="en-US" dirty="0"/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6405660" y="1334922"/>
            <a:ext cx="1335575" cy="3148196"/>
            <a:chOff x="5658583" y="1900647"/>
            <a:chExt cx="1780355" cy="4196299"/>
          </a:xfrm>
        </p:grpSpPr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8583" y="3410121"/>
              <a:ext cx="1780355" cy="268682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9" name="正方形/長方形 18"/>
            <p:cNvSpPr/>
            <p:nvPr/>
          </p:nvSpPr>
          <p:spPr>
            <a:xfrm>
              <a:off x="6292429" y="1900647"/>
              <a:ext cx="600891" cy="829490"/>
            </a:xfrm>
            <a:prstGeom prst="rect">
              <a:avLst/>
            </a:prstGeom>
            <a:noFill/>
            <a:ln w="28575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0" name="フッター プレースホルダー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21" name="スライド番号プレースホルダー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22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Editing existing quad meshes</a:t>
            </a:r>
            <a:endParaRPr kumimoji="1" lang="ja-JP" altLang="en-US" dirty="0"/>
          </a:p>
        </p:txBody>
      </p:sp>
      <p:pic>
        <p:nvPicPr>
          <p:cNvPr id="4" name="main_mpeg4_004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4.5152"/>
                </p14:media>
              </p:ext>
            </p:extLst>
          </p:nvPr>
        </p:nvPicPr>
        <p:blipFill rotWithShape="1">
          <a:blip r:embed="rId4"/>
          <a:srcRect l="20082" t="9510" r="20082" b="9123"/>
          <a:stretch/>
        </p:blipFill>
        <p:spPr>
          <a:xfrm>
            <a:off x="982256" y="935938"/>
            <a:ext cx="3056344" cy="277076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075723" y="3712170"/>
            <a:ext cx="2869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+mj-lt"/>
                <a:cs typeface="Arial" pitchFamily="34" charset="0"/>
              </a:rPr>
              <a:t>F</a:t>
            </a:r>
            <a:r>
              <a:rPr kumimoji="1" lang="en-US" altLang="ja-JP" dirty="0" smtClean="0">
                <a:latin typeface="+mj-lt"/>
                <a:cs typeface="Arial" pitchFamily="34" charset="0"/>
              </a:rPr>
              <a:t>or globally structured </a:t>
            </a:r>
            <a:br>
              <a:rPr kumimoji="1" lang="en-US" altLang="ja-JP" dirty="0" smtClean="0">
                <a:latin typeface="+mj-lt"/>
                <a:cs typeface="Arial" pitchFamily="34" charset="0"/>
              </a:rPr>
            </a:br>
            <a:r>
              <a:rPr kumimoji="1" lang="en-US" altLang="ja-JP" dirty="0" smtClean="0">
                <a:latin typeface="+mj-lt"/>
                <a:cs typeface="Arial" pitchFamily="34" charset="0"/>
              </a:rPr>
              <a:t>quad mesh [Tarini11]</a:t>
            </a:r>
            <a:endParaRPr kumimoji="1" lang="ja-JP" altLang="en-US" dirty="0" smtClean="0">
              <a:latin typeface="+mj-lt"/>
              <a:cs typeface="Arial" pitchFamily="34" charset="0"/>
            </a:endParaRP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5080613" y="935938"/>
            <a:ext cx="3276600" cy="3422563"/>
            <a:chOff x="5080613" y="935938"/>
            <a:chExt cx="3276600" cy="3422563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61553" y="935938"/>
              <a:ext cx="2514721" cy="2770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5080613" y="3712170"/>
              <a:ext cx="3276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>
                  <a:latin typeface="+mj-lt"/>
                  <a:cs typeface="Arial" pitchFamily="34" charset="0"/>
                </a:rPr>
                <a:t>For unstructured quad mesh </a:t>
              </a:r>
            </a:p>
            <a:p>
              <a:pPr algn="ctr"/>
              <a:r>
                <a:rPr kumimoji="1" lang="en-US" altLang="ja-JP" dirty="0" smtClean="0">
                  <a:latin typeface="+mj-lt"/>
                  <a:cs typeface="Arial" pitchFamily="34" charset="0"/>
                  <a:sym typeface="Wingdings" pitchFamily="2" charset="2"/>
                </a:rPr>
                <a:t> future work</a:t>
              </a:r>
              <a:endParaRPr kumimoji="1" lang="ja-JP" altLang="en-US" dirty="0" smtClean="0">
                <a:latin typeface="+mj-lt"/>
                <a:cs typeface="Arial" pitchFamily="34" charset="0"/>
              </a:endParaRPr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7467600" y="3409950"/>
              <a:ext cx="8298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latin typeface="+mj-lt"/>
                  <a:cs typeface="Arial" pitchFamily="34" charset="0"/>
                </a:rPr>
                <a:t>[Peng11]</a:t>
              </a:r>
              <a:endParaRPr kumimoji="1" lang="ja-JP" altLang="en-US" sz="1200" dirty="0" smtClean="0"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452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</a:t>
            </a:r>
            <a:r>
              <a:rPr kumimoji="1" lang="en-US" altLang="ja-JP" dirty="0" smtClean="0"/>
              <a:t>imitations &amp; future work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533400" y="879646"/>
            <a:ext cx="3634803" cy="1791667"/>
            <a:chOff x="533400" y="879646"/>
            <a:chExt cx="3634803" cy="1791667"/>
          </a:xfrm>
        </p:grpSpPr>
        <p:pic>
          <p:nvPicPr>
            <p:cNvPr id="63" name="Picture 6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879646"/>
              <a:ext cx="2164384" cy="1791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テキスト ボックス 63"/>
            <p:cNvSpPr txBox="1"/>
            <p:nvPr/>
          </p:nvSpPr>
          <p:spPr>
            <a:xfrm>
              <a:off x="2232196" y="879646"/>
              <a:ext cx="19360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C</a:t>
              </a:r>
              <a:r>
                <a:rPr kumimoji="1" lang="en-US" altLang="ja-JP" dirty="0" smtClean="0"/>
                <a:t>ombine with shape analysis</a:t>
              </a:r>
              <a:endParaRPr kumimoji="1" lang="ja-JP" altLang="en-US" dirty="0"/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2318126" y="2088459"/>
              <a:ext cx="17204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dirty="0"/>
                <a:t>[</a:t>
              </a:r>
              <a:r>
                <a:rPr kumimoji="1" lang="en-US" altLang="ja-JP" sz="1600" dirty="0" smtClean="0"/>
                <a:t>Kalogerakis10]</a:t>
              </a:r>
              <a:endParaRPr kumimoji="1" lang="ja-JP" altLang="en-US" sz="1600" dirty="0"/>
            </a:p>
          </p:txBody>
        </p:sp>
      </p:grpSp>
      <p:grpSp>
        <p:nvGrpSpPr>
          <p:cNvPr id="79" name="グループ化 78"/>
          <p:cNvGrpSpPr/>
          <p:nvPr/>
        </p:nvGrpSpPr>
        <p:grpSpPr>
          <a:xfrm>
            <a:off x="2450351" y="2634657"/>
            <a:ext cx="4192111" cy="1906704"/>
            <a:chOff x="4090395" y="2763637"/>
            <a:chExt cx="4192111" cy="1906704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0395" y="2763637"/>
              <a:ext cx="2056207" cy="1906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40423" y="3798234"/>
              <a:ext cx="1058214" cy="797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テキスト ボックス 68"/>
            <p:cNvSpPr txBox="1"/>
            <p:nvPr/>
          </p:nvSpPr>
          <p:spPr>
            <a:xfrm>
              <a:off x="6172200" y="3056124"/>
              <a:ext cx="15750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G</a:t>
              </a:r>
              <a:r>
                <a:rPr kumimoji="1" lang="en-US" altLang="ja-JP" dirty="0" smtClean="0"/>
                <a:t>eneralize to </a:t>
              </a:r>
              <a:br>
                <a:rPr kumimoji="1" lang="en-US" altLang="ja-JP" dirty="0" smtClean="0"/>
              </a:br>
              <a:r>
                <a:rPr kumimoji="1" lang="en-US" altLang="ja-JP" dirty="0" smtClean="0"/>
                <a:t>hex meshing</a:t>
              </a:r>
              <a:endParaRPr kumimoji="1" lang="ja-JP" altLang="en-US" dirty="0"/>
            </a:p>
          </p:txBody>
        </p:sp>
        <p:pic>
          <p:nvPicPr>
            <p:cNvPr id="70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211980" y="3802688"/>
              <a:ext cx="1070526" cy="797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" name="テキスト ボックス 70"/>
            <p:cNvSpPr txBox="1"/>
            <p:nvPr/>
          </p:nvSpPr>
          <p:spPr>
            <a:xfrm>
              <a:off x="4483582" y="4171950"/>
              <a:ext cx="756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dirty="0"/>
                <a:t>[</a:t>
              </a:r>
              <a:r>
                <a:rPr kumimoji="1" lang="en-US" altLang="ja-JP" sz="1600" dirty="0" smtClean="0"/>
                <a:t>Li12</a:t>
              </a:r>
              <a:r>
                <a:rPr kumimoji="1" lang="en-US" altLang="ja-JP" sz="1600" dirty="0"/>
                <a:t>]</a:t>
              </a:r>
              <a:endParaRPr kumimoji="1" lang="ja-JP" altLang="en-US" sz="1600" dirty="0"/>
            </a:p>
          </p:txBody>
        </p:sp>
      </p:grpSp>
      <p:grpSp>
        <p:nvGrpSpPr>
          <p:cNvPr id="62" name="グループ化 61"/>
          <p:cNvGrpSpPr/>
          <p:nvPr/>
        </p:nvGrpSpPr>
        <p:grpSpPr>
          <a:xfrm>
            <a:off x="5051950" y="879646"/>
            <a:ext cx="3538663" cy="1642505"/>
            <a:chOff x="5051950" y="879646"/>
            <a:chExt cx="3538663" cy="1642505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5051950" y="879646"/>
              <a:ext cx="1640421" cy="1642505"/>
              <a:chOff x="889010" y="2636908"/>
              <a:chExt cx="3117501" cy="3121218"/>
            </a:xfrm>
          </p:grpSpPr>
          <p:sp>
            <p:nvSpPr>
              <p:cNvPr id="6" name="五角形 5"/>
              <p:cNvSpPr/>
              <p:nvPr/>
            </p:nvSpPr>
            <p:spPr>
              <a:xfrm>
                <a:off x="935594" y="2682968"/>
                <a:ext cx="3024333" cy="3024332"/>
              </a:xfrm>
              <a:prstGeom prst="pentagon">
                <a:avLst/>
              </a:prstGeom>
              <a:solidFill>
                <a:schemeClr val="bg2"/>
              </a:solidFill>
              <a:ln w="1905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" name="直線コネクタ 6"/>
              <p:cNvCxnSpPr/>
              <p:nvPr/>
            </p:nvCxnSpPr>
            <p:spPr>
              <a:xfrm flipV="1">
                <a:off x="1824863" y="5545277"/>
                <a:ext cx="0" cy="104848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線コネクタ 7"/>
              <p:cNvCxnSpPr/>
              <p:nvPr/>
            </p:nvCxnSpPr>
            <p:spPr>
              <a:xfrm flipV="1">
                <a:off x="3070662" y="5545277"/>
                <a:ext cx="0" cy="104848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コネクタ 8"/>
              <p:cNvCxnSpPr/>
              <p:nvPr/>
            </p:nvCxnSpPr>
            <p:spPr>
              <a:xfrm flipV="1">
                <a:off x="2136313" y="5545277"/>
                <a:ext cx="0" cy="104848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コネクタ 9"/>
              <p:cNvCxnSpPr/>
              <p:nvPr/>
            </p:nvCxnSpPr>
            <p:spPr>
              <a:xfrm flipV="1">
                <a:off x="2447762" y="5545277"/>
                <a:ext cx="0" cy="104848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コネクタ 10"/>
              <p:cNvCxnSpPr/>
              <p:nvPr/>
            </p:nvCxnSpPr>
            <p:spPr>
              <a:xfrm flipV="1">
                <a:off x="2759212" y="5545277"/>
                <a:ext cx="0" cy="104848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コネクタ 11"/>
              <p:cNvCxnSpPr/>
              <p:nvPr/>
            </p:nvCxnSpPr>
            <p:spPr>
              <a:xfrm rot="4320000" flipV="1">
                <a:off x="1427135" y="4997508"/>
                <a:ext cx="0" cy="104847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コネクタ 12"/>
              <p:cNvCxnSpPr/>
              <p:nvPr/>
            </p:nvCxnSpPr>
            <p:spPr>
              <a:xfrm rot="4320000" flipV="1">
                <a:off x="1237834" y="4377478"/>
                <a:ext cx="0" cy="104847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コネクタ 13"/>
              <p:cNvCxnSpPr/>
              <p:nvPr/>
            </p:nvCxnSpPr>
            <p:spPr>
              <a:xfrm rot="8640000" flipV="1">
                <a:off x="1305804" y="3643892"/>
                <a:ext cx="0" cy="104848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コネクタ 14"/>
              <p:cNvCxnSpPr/>
              <p:nvPr/>
            </p:nvCxnSpPr>
            <p:spPr>
              <a:xfrm rot="8640000" flipV="1">
                <a:off x="2207835" y="2952365"/>
                <a:ext cx="0" cy="104848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/>
              <p:cNvCxnSpPr/>
              <p:nvPr/>
            </p:nvCxnSpPr>
            <p:spPr>
              <a:xfrm rot="8640000" flipV="1">
                <a:off x="1603671" y="3410208"/>
                <a:ext cx="0" cy="104848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コネクタ 16"/>
              <p:cNvCxnSpPr/>
              <p:nvPr/>
            </p:nvCxnSpPr>
            <p:spPr>
              <a:xfrm rot="8640000" flipV="1">
                <a:off x="1911823" y="3176524"/>
                <a:ext cx="0" cy="104848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/>
              <p:cNvCxnSpPr/>
              <p:nvPr/>
            </p:nvCxnSpPr>
            <p:spPr>
              <a:xfrm rot="12960000" flipV="1">
                <a:off x="3514384" y="3587763"/>
                <a:ext cx="0" cy="104848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コネクタ 18"/>
              <p:cNvCxnSpPr/>
              <p:nvPr/>
            </p:nvCxnSpPr>
            <p:spPr>
              <a:xfrm rot="12960000" flipV="1">
                <a:off x="2762009" y="3013276"/>
                <a:ext cx="0" cy="104848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19"/>
              <p:cNvCxnSpPr/>
              <p:nvPr/>
            </p:nvCxnSpPr>
            <p:spPr>
              <a:xfrm rot="12960000" flipV="1">
                <a:off x="3138196" y="3300520"/>
                <a:ext cx="0" cy="104848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20"/>
              <p:cNvCxnSpPr/>
              <p:nvPr/>
            </p:nvCxnSpPr>
            <p:spPr>
              <a:xfrm rot="17280000" flipV="1">
                <a:off x="3566770" y="4689489"/>
                <a:ext cx="0" cy="104847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円/楕円 21"/>
              <p:cNvSpPr>
                <a:spLocks/>
              </p:cNvSpPr>
              <p:nvPr/>
            </p:nvSpPr>
            <p:spPr>
              <a:xfrm>
                <a:off x="2393761" y="2636908"/>
                <a:ext cx="108000" cy="10799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 cap="rnd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円/楕円 22"/>
              <p:cNvSpPr>
                <a:spLocks/>
              </p:cNvSpPr>
              <p:nvPr/>
            </p:nvSpPr>
            <p:spPr>
              <a:xfrm>
                <a:off x="1770862" y="5650125"/>
                <a:ext cx="108000" cy="10799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円/楕円 23"/>
              <p:cNvSpPr>
                <a:spLocks/>
              </p:cNvSpPr>
              <p:nvPr/>
            </p:nvSpPr>
            <p:spPr>
              <a:xfrm>
                <a:off x="1459412" y="5650125"/>
                <a:ext cx="108000" cy="10799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 cap="rnd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円/楕円 24"/>
              <p:cNvSpPr>
                <a:spLocks/>
              </p:cNvSpPr>
              <p:nvPr/>
            </p:nvSpPr>
            <p:spPr>
              <a:xfrm>
                <a:off x="3328109" y="5650125"/>
                <a:ext cx="108000" cy="10799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 cap="rnd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円/楕円 25"/>
              <p:cNvSpPr>
                <a:spLocks/>
              </p:cNvSpPr>
              <p:nvPr/>
            </p:nvSpPr>
            <p:spPr>
              <a:xfrm>
                <a:off x="3898511" y="3785884"/>
                <a:ext cx="108000" cy="10799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 cap="rnd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円/楕円 26"/>
              <p:cNvSpPr>
                <a:spLocks/>
              </p:cNvSpPr>
              <p:nvPr/>
            </p:nvSpPr>
            <p:spPr>
              <a:xfrm>
                <a:off x="889010" y="3785884"/>
                <a:ext cx="108000" cy="10799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 cap="rnd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円/楕円 27"/>
              <p:cNvSpPr>
                <a:spLocks/>
              </p:cNvSpPr>
              <p:nvPr/>
            </p:nvSpPr>
            <p:spPr>
              <a:xfrm>
                <a:off x="2082312" y="5650125"/>
                <a:ext cx="108000" cy="10799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円/楕円 28"/>
              <p:cNvSpPr>
                <a:spLocks/>
              </p:cNvSpPr>
              <p:nvPr/>
            </p:nvSpPr>
            <p:spPr>
              <a:xfrm>
                <a:off x="2705211" y="5650125"/>
                <a:ext cx="108000" cy="10799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円/楕円 29"/>
              <p:cNvSpPr>
                <a:spLocks/>
              </p:cNvSpPr>
              <p:nvPr/>
            </p:nvSpPr>
            <p:spPr>
              <a:xfrm>
                <a:off x="3016661" y="5650125"/>
                <a:ext cx="108000" cy="10799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円/楕円 30"/>
              <p:cNvSpPr>
                <a:spLocks/>
              </p:cNvSpPr>
              <p:nvPr/>
            </p:nvSpPr>
            <p:spPr>
              <a:xfrm>
                <a:off x="3613311" y="4718004"/>
                <a:ext cx="108000" cy="10799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円/楕円 31"/>
              <p:cNvSpPr>
                <a:spLocks/>
              </p:cNvSpPr>
              <p:nvPr/>
            </p:nvSpPr>
            <p:spPr>
              <a:xfrm>
                <a:off x="3522325" y="3498639"/>
                <a:ext cx="108000" cy="10799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円/楕円 32"/>
              <p:cNvSpPr>
                <a:spLocks/>
              </p:cNvSpPr>
              <p:nvPr/>
            </p:nvSpPr>
            <p:spPr>
              <a:xfrm>
                <a:off x="3146136" y="3211394"/>
                <a:ext cx="108000" cy="10799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円/楕円 33"/>
              <p:cNvSpPr>
                <a:spLocks/>
              </p:cNvSpPr>
              <p:nvPr/>
            </p:nvSpPr>
            <p:spPr>
              <a:xfrm>
                <a:off x="2769949" y="2924151"/>
                <a:ext cx="108000" cy="10799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円/楕円 34"/>
              <p:cNvSpPr>
                <a:spLocks/>
              </p:cNvSpPr>
              <p:nvPr/>
            </p:nvSpPr>
            <p:spPr>
              <a:xfrm>
                <a:off x="2092809" y="2866704"/>
                <a:ext cx="108000" cy="10799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円/楕円 35"/>
              <p:cNvSpPr>
                <a:spLocks/>
              </p:cNvSpPr>
              <p:nvPr/>
            </p:nvSpPr>
            <p:spPr>
              <a:xfrm>
                <a:off x="1791859" y="3096499"/>
                <a:ext cx="108000" cy="10799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円/楕円 36"/>
              <p:cNvSpPr>
                <a:spLocks/>
              </p:cNvSpPr>
              <p:nvPr/>
            </p:nvSpPr>
            <p:spPr>
              <a:xfrm>
                <a:off x="1490910" y="3326297"/>
                <a:ext cx="108000" cy="10799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円/楕円 37"/>
              <p:cNvSpPr>
                <a:spLocks/>
              </p:cNvSpPr>
              <p:nvPr/>
            </p:nvSpPr>
            <p:spPr>
              <a:xfrm>
                <a:off x="1189960" y="3556093"/>
                <a:ext cx="108000" cy="10799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円/楕円 38"/>
              <p:cNvSpPr>
                <a:spLocks/>
              </p:cNvSpPr>
              <p:nvPr/>
            </p:nvSpPr>
            <p:spPr>
              <a:xfrm>
                <a:off x="1079145" y="4407300"/>
                <a:ext cx="108000" cy="10799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円/楕円 39"/>
              <p:cNvSpPr>
                <a:spLocks/>
              </p:cNvSpPr>
              <p:nvPr/>
            </p:nvSpPr>
            <p:spPr>
              <a:xfrm>
                <a:off x="1269278" y="5028713"/>
                <a:ext cx="108000" cy="10799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" name="円/楕円 40"/>
              <p:cNvSpPr>
                <a:spLocks/>
              </p:cNvSpPr>
              <p:nvPr/>
            </p:nvSpPr>
            <p:spPr>
              <a:xfrm>
                <a:off x="2393762" y="5650127"/>
                <a:ext cx="108000" cy="10799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1905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雲形吹き出し 41"/>
              <p:cNvSpPr/>
              <p:nvPr/>
            </p:nvSpPr>
            <p:spPr>
              <a:xfrm>
                <a:off x="1475654" y="3446331"/>
                <a:ext cx="1913343" cy="1522884"/>
              </a:xfrm>
              <a:prstGeom prst="cloudCallout">
                <a:avLst/>
              </a:prstGeom>
              <a:solidFill>
                <a:schemeClr val="bg1"/>
              </a:solidFill>
              <a:ln w="1905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6600" b="1" dirty="0">
                    <a:solidFill>
                      <a:schemeClr val="tx1"/>
                    </a:solidFill>
                  </a:rPr>
                  <a:t>?</a:t>
                </a:r>
                <a:endParaRPr kumimoji="1" lang="ja-JP" altLang="en-US" sz="6600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3" name="グループ化 42"/>
              <p:cNvGrpSpPr/>
              <p:nvPr/>
            </p:nvGrpSpPr>
            <p:grpSpPr>
              <a:xfrm rot="20700000">
                <a:off x="1786641" y="3829264"/>
                <a:ext cx="279929" cy="267759"/>
                <a:chOff x="4988983" y="2737908"/>
                <a:chExt cx="279930" cy="267759"/>
              </a:xfrm>
            </p:grpSpPr>
            <p:cxnSp>
              <p:nvCxnSpPr>
                <p:cNvPr id="56" name="直線コネクタ 55"/>
                <p:cNvCxnSpPr/>
                <p:nvPr/>
              </p:nvCxnSpPr>
              <p:spPr>
                <a:xfrm flipV="1">
                  <a:off x="5022850" y="2914650"/>
                  <a:ext cx="59267" cy="74083"/>
                </a:xfrm>
                <a:prstGeom prst="line">
                  <a:avLst/>
                </a:prstGeom>
                <a:ln w="1905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コネクタ 56"/>
                <p:cNvCxnSpPr/>
                <p:nvPr/>
              </p:nvCxnSpPr>
              <p:spPr>
                <a:xfrm flipV="1">
                  <a:off x="5134049" y="2737908"/>
                  <a:ext cx="12097" cy="96449"/>
                </a:xfrm>
                <a:prstGeom prst="line">
                  <a:avLst/>
                </a:prstGeom>
                <a:ln w="1905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線コネクタ 57"/>
                <p:cNvCxnSpPr/>
                <p:nvPr/>
              </p:nvCxnSpPr>
              <p:spPr>
                <a:xfrm flipV="1">
                  <a:off x="5171024" y="2837921"/>
                  <a:ext cx="97889" cy="29798"/>
                </a:xfrm>
                <a:prstGeom prst="line">
                  <a:avLst/>
                </a:prstGeom>
                <a:ln w="1905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線コネクタ 58"/>
                <p:cNvCxnSpPr/>
                <p:nvPr/>
              </p:nvCxnSpPr>
              <p:spPr>
                <a:xfrm>
                  <a:off x="5151637" y="2931346"/>
                  <a:ext cx="33138" cy="74321"/>
                </a:xfrm>
                <a:prstGeom prst="line">
                  <a:avLst/>
                </a:prstGeom>
                <a:ln w="1905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線コネクタ 59"/>
                <p:cNvCxnSpPr/>
                <p:nvPr/>
              </p:nvCxnSpPr>
              <p:spPr>
                <a:xfrm>
                  <a:off x="4988983" y="2796117"/>
                  <a:ext cx="81874" cy="54811"/>
                </a:xfrm>
                <a:prstGeom prst="line">
                  <a:avLst/>
                </a:prstGeom>
                <a:ln w="1905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円/楕円 60"/>
                <p:cNvSpPr>
                  <a:spLocks noChangeAspect="1"/>
                </p:cNvSpPr>
                <p:nvPr/>
              </p:nvSpPr>
              <p:spPr>
                <a:xfrm>
                  <a:off x="5065793" y="2824831"/>
                  <a:ext cx="108000" cy="108000"/>
                </a:xfrm>
                <a:prstGeom prst="ellipse">
                  <a:avLst/>
                </a:prstGeom>
                <a:solidFill>
                  <a:srgbClr val="FFC000"/>
                </a:solidFill>
                <a:ln w="19050" cap="rnd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44" name="グループ化 43"/>
              <p:cNvGrpSpPr/>
              <p:nvPr/>
            </p:nvGrpSpPr>
            <p:grpSpPr>
              <a:xfrm>
                <a:off x="1942639" y="4432319"/>
                <a:ext cx="269874" cy="234950"/>
                <a:chOff x="5434013" y="2532063"/>
                <a:chExt cx="269875" cy="234950"/>
              </a:xfrm>
            </p:grpSpPr>
            <p:cxnSp>
              <p:nvCxnSpPr>
                <p:cNvPr id="52" name="直線コネクタ 51"/>
                <p:cNvCxnSpPr/>
                <p:nvPr/>
              </p:nvCxnSpPr>
              <p:spPr>
                <a:xfrm flipV="1">
                  <a:off x="5572063" y="2532063"/>
                  <a:ext cx="9587" cy="97594"/>
                </a:xfrm>
                <a:prstGeom prst="line">
                  <a:avLst/>
                </a:prstGeom>
                <a:ln w="1905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線コネクタ 52"/>
                <p:cNvCxnSpPr/>
                <p:nvPr/>
              </p:nvCxnSpPr>
              <p:spPr>
                <a:xfrm>
                  <a:off x="5612181" y="2693833"/>
                  <a:ext cx="91707" cy="47780"/>
                </a:xfrm>
                <a:prstGeom prst="line">
                  <a:avLst/>
                </a:prstGeom>
                <a:ln w="1905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線コネクタ 53"/>
                <p:cNvCxnSpPr/>
                <p:nvPr/>
              </p:nvCxnSpPr>
              <p:spPr>
                <a:xfrm flipH="1">
                  <a:off x="5434013" y="2700601"/>
                  <a:ext cx="80061" cy="66412"/>
                </a:xfrm>
                <a:prstGeom prst="line">
                  <a:avLst/>
                </a:prstGeom>
                <a:ln w="1905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円/楕円 54"/>
                <p:cNvSpPr>
                  <a:spLocks noChangeAspect="1"/>
                </p:cNvSpPr>
                <p:nvPr/>
              </p:nvSpPr>
              <p:spPr>
                <a:xfrm>
                  <a:off x="5506885" y="2627722"/>
                  <a:ext cx="108000" cy="108000"/>
                </a:xfrm>
                <a:prstGeom prst="ellipse">
                  <a:avLst/>
                </a:prstGeom>
                <a:solidFill>
                  <a:srgbClr val="00B0F0"/>
                </a:solidFill>
                <a:ln w="19050" cap="rnd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45" name="グループ化 44"/>
              <p:cNvGrpSpPr/>
              <p:nvPr/>
            </p:nvGrpSpPr>
            <p:grpSpPr>
              <a:xfrm rot="18840000">
                <a:off x="2683168" y="3874722"/>
                <a:ext cx="279929" cy="267758"/>
                <a:chOff x="4988983" y="2737908"/>
                <a:chExt cx="279930" cy="267759"/>
              </a:xfrm>
            </p:grpSpPr>
            <p:cxnSp>
              <p:nvCxnSpPr>
                <p:cNvPr id="46" name="直線コネクタ 45"/>
                <p:cNvCxnSpPr/>
                <p:nvPr/>
              </p:nvCxnSpPr>
              <p:spPr>
                <a:xfrm flipV="1">
                  <a:off x="5022850" y="2914650"/>
                  <a:ext cx="59267" cy="74083"/>
                </a:xfrm>
                <a:prstGeom prst="line">
                  <a:avLst/>
                </a:prstGeom>
                <a:ln w="1905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コネクタ 46"/>
                <p:cNvCxnSpPr/>
                <p:nvPr/>
              </p:nvCxnSpPr>
              <p:spPr>
                <a:xfrm flipV="1">
                  <a:off x="5134049" y="2737908"/>
                  <a:ext cx="12097" cy="96449"/>
                </a:xfrm>
                <a:prstGeom prst="line">
                  <a:avLst/>
                </a:prstGeom>
                <a:ln w="1905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線コネクタ 47"/>
                <p:cNvCxnSpPr/>
                <p:nvPr/>
              </p:nvCxnSpPr>
              <p:spPr>
                <a:xfrm flipV="1">
                  <a:off x="5171024" y="2837921"/>
                  <a:ext cx="97889" cy="29798"/>
                </a:xfrm>
                <a:prstGeom prst="line">
                  <a:avLst/>
                </a:prstGeom>
                <a:ln w="1905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線コネクタ 48"/>
                <p:cNvCxnSpPr/>
                <p:nvPr/>
              </p:nvCxnSpPr>
              <p:spPr>
                <a:xfrm>
                  <a:off x="5151637" y="2931346"/>
                  <a:ext cx="33138" cy="74321"/>
                </a:xfrm>
                <a:prstGeom prst="line">
                  <a:avLst/>
                </a:prstGeom>
                <a:ln w="1905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線コネクタ 49"/>
                <p:cNvCxnSpPr/>
                <p:nvPr/>
              </p:nvCxnSpPr>
              <p:spPr>
                <a:xfrm>
                  <a:off x="4988983" y="2796117"/>
                  <a:ext cx="81874" cy="54811"/>
                </a:xfrm>
                <a:prstGeom prst="line">
                  <a:avLst/>
                </a:prstGeom>
                <a:ln w="1905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円/楕円 50"/>
                <p:cNvSpPr>
                  <a:spLocks noChangeAspect="1"/>
                </p:cNvSpPr>
                <p:nvPr/>
              </p:nvSpPr>
              <p:spPr>
                <a:xfrm>
                  <a:off x="5065793" y="2824831"/>
                  <a:ext cx="108000" cy="108000"/>
                </a:xfrm>
                <a:prstGeom prst="ellipse">
                  <a:avLst/>
                </a:prstGeom>
                <a:solidFill>
                  <a:srgbClr val="FFC000"/>
                </a:solidFill>
                <a:ln w="19050" cap="rnd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sp>
          <p:nvSpPr>
            <p:cNvPr id="76" name="テキスト ボックス 75"/>
            <p:cNvSpPr txBox="1"/>
            <p:nvPr/>
          </p:nvSpPr>
          <p:spPr>
            <a:xfrm>
              <a:off x="6654606" y="879646"/>
              <a:ext cx="19360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S</a:t>
              </a:r>
              <a:r>
                <a:rPr kumimoji="1" lang="en-US" altLang="ja-JP" dirty="0" smtClean="0"/>
                <a:t>upport general N-sided patch</a:t>
              </a:r>
              <a:endParaRPr kumimoji="1" lang="ja-JP" altLang="en-US" dirty="0"/>
            </a:p>
          </p:txBody>
        </p:sp>
      </p:grpSp>
      <p:sp>
        <p:nvSpPr>
          <p:cNvPr id="72" name="フッター プレースホルダー 7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73" name="スライド番号プレースホルダー 7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6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</a:t>
            </a:r>
            <a:r>
              <a:rPr kumimoji="1" lang="en-US" altLang="ja-JP" dirty="0" smtClean="0"/>
              <a:t>cknowledgements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ja-JP" dirty="0" smtClean="0"/>
              <a:t>Maurizio Nitti </a:t>
            </a:r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</a:rPr>
              <a:t>(Disney)</a:t>
            </a:r>
          </a:p>
          <a:p>
            <a:r>
              <a:rPr kumimoji="1" lang="en-US" altLang="ja-JP" dirty="0" err="1" smtClean="0"/>
              <a:t>Alessia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Marra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</a:rPr>
              <a:t>(Disney)</a:t>
            </a:r>
          </a:p>
          <a:p>
            <a:r>
              <a:rPr kumimoji="1" lang="en-US" altLang="ja-JP" dirty="0" smtClean="0"/>
              <a:t>Jun Saito </a:t>
            </a:r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kumimoji="1" lang="en-US" altLang="ja-JP" dirty="0" err="1" smtClean="0">
                <a:solidFill>
                  <a:schemeClr val="bg1">
                    <a:lumMod val="50000"/>
                  </a:schemeClr>
                </a:solidFill>
              </a:rPr>
              <a:t>Marza</a:t>
            </a:r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endParaRPr kumimoji="1" lang="en-US" altLang="ja-JP" dirty="0"/>
          </a:p>
          <a:p>
            <a:r>
              <a:rPr kumimoji="1" lang="en-US" altLang="ja-JP" dirty="0" smtClean="0"/>
              <a:t>Supported by:</a:t>
            </a:r>
          </a:p>
          <a:p>
            <a:pPr lvl="1"/>
            <a:r>
              <a:rPr kumimoji="1" lang="en-US" altLang="ja-JP" dirty="0"/>
              <a:t>Japan Society for the Promotion of Science</a:t>
            </a:r>
          </a:p>
          <a:p>
            <a:pPr lvl="1"/>
            <a:r>
              <a:rPr lang="en-US" altLang="ja-JP" dirty="0" smtClean="0"/>
              <a:t>ERC Starting Grant "</a:t>
            </a:r>
            <a:r>
              <a:rPr lang="en-US" altLang="ja-JP" dirty="0" err="1" smtClean="0"/>
              <a:t>iModel</a:t>
            </a:r>
            <a:r>
              <a:rPr lang="en-US" altLang="ja-JP" dirty="0" smtClean="0"/>
              <a:t>"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Swiss </a:t>
            </a:r>
            <a:r>
              <a:rPr lang="en-US" altLang="ja-JP" dirty="0"/>
              <a:t>National Science Foundation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Adobe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6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/>
        </p:nvSpPr>
        <p:spPr>
          <a:xfrm>
            <a:off x="4577995" y="1393333"/>
            <a:ext cx="2254217" cy="2064418"/>
          </a:xfrm>
          <a:prstGeom prst="rect">
            <a:avLst/>
          </a:prstGeom>
          <a:solidFill>
            <a:srgbClr val="B4D969"/>
          </a:solidFill>
          <a:ln w="19050" cap="rnd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6850736" y="1393333"/>
            <a:ext cx="2254217" cy="2064418"/>
          </a:xfrm>
          <a:prstGeom prst="rect">
            <a:avLst/>
          </a:prstGeom>
          <a:solidFill>
            <a:srgbClr val="B4D969"/>
          </a:solidFill>
          <a:ln w="19050" cap="rnd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2307985" y="1393333"/>
            <a:ext cx="2254217" cy="2064418"/>
          </a:xfrm>
          <a:prstGeom prst="rect">
            <a:avLst/>
          </a:prstGeom>
          <a:solidFill>
            <a:srgbClr val="B4D969"/>
          </a:solidFill>
          <a:ln w="19050" cap="rnd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41779" y="1393333"/>
            <a:ext cx="2254217" cy="2064418"/>
          </a:xfrm>
          <a:prstGeom prst="rect">
            <a:avLst/>
          </a:prstGeom>
          <a:solidFill>
            <a:srgbClr val="B4D969"/>
          </a:solidFill>
          <a:ln w="19050" cap="rnd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CG animation production pipeline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2593" y="1380543"/>
            <a:ext cx="1492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/>
              <a:t>Sculpting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652409" y="1380543"/>
            <a:ext cx="1565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smtClean="0">
                <a:solidFill>
                  <a:srgbClr val="FF0000"/>
                </a:solidFill>
              </a:rPr>
              <a:t>Retopology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275460" y="1380543"/>
            <a:ext cx="1404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/>
              <a:t>Rendering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167627" y="1380543"/>
            <a:ext cx="1074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/>
              <a:t>Rigging</a:t>
            </a:r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Kenshi Takayama</a:t>
            </a:r>
            <a:endParaRPr lang="en-US" dirty="0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6" name="retopoDemoSpeededUp_mpeg4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394" end="1938.6666"/>
                </p14:media>
              </p:ext>
            </p:extLst>
          </p:nvPr>
        </p:nvPicPr>
        <p:blipFill rotWithShape="1">
          <a:blip r:embed="rId10"/>
          <a:srcRect l="18473" t="31866" r="40263" b="24658"/>
          <a:stretch/>
        </p:blipFill>
        <p:spPr>
          <a:xfrm>
            <a:off x="2371925" y="1774374"/>
            <a:ext cx="2126336" cy="1594753"/>
          </a:xfrm>
          <a:prstGeom prst="rect">
            <a:avLst/>
          </a:prstGeom>
        </p:spPr>
      </p:pic>
      <p:pic>
        <p:nvPicPr>
          <p:cNvPr id="17" name="renderin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3300" end="2891.965"/>
                </p14:media>
              </p:ext>
            </p:extLst>
          </p:nvPr>
        </p:nvPicPr>
        <p:blipFill rotWithShape="1">
          <a:blip r:embed="rId11"/>
          <a:srcRect l="18505" t="7040" r="20833" b="18306"/>
          <a:stretch/>
        </p:blipFill>
        <p:spPr>
          <a:xfrm>
            <a:off x="6914676" y="1774374"/>
            <a:ext cx="2126336" cy="1594753"/>
          </a:xfrm>
          <a:prstGeom prst="rect">
            <a:avLst/>
          </a:prstGeom>
        </p:spPr>
      </p:pic>
      <p:pic>
        <p:nvPicPr>
          <p:cNvPr id="21" name="sculpting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719" y="1774374"/>
            <a:ext cx="2126336" cy="1594753"/>
          </a:xfrm>
          <a:prstGeom prst="rect">
            <a:avLst/>
          </a:prstGeom>
        </p:spPr>
      </p:pic>
      <p:pic>
        <p:nvPicPr>
          <p:cNvPr id="22" name="rigging.mp4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41935" y="1774374"/>
            <a:ext cx="2126336" cy="1594753"/>
          </a:xfrm>
          <a:prstGeom prst="rect">
            <a:avLst/>
          </a:prstGeom>
        </p:spPr>
      </p:pic>
      <p:cxnSp>
        <p:nvCxnSpPr>
          <p:cNvPr id="27" name="直線矢印コネクタ 26"/>
          <p:cNvCxnSpPr/>
          <p:nvPr/>
        </p:nvCxnSpPr>
        <p:spPr>
          <a:xfrm>
            <a:off x="2096861" y="1580598"/>
            <a:ext cx="410258" cy="0"/>
          </a:xfrm>
          <a:prstGeom prst="straightConnector1">
            <a:avLst/>
          </a:prstGeom>
          <a:ln w="57150" cap="sq">
            <a:solidFill>
              <a:schemeClr val="tx1"/>
            </a:solidFill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>
            <a:off x="4364970" y="1580598"/>
            <a:ext cx="410258" cy="0"/>
          </a:xfrm>
          <a:prstGeom prst="straightConnector1">
            <a:avLst/>
          </a:prstGeom>
          <a:ln w="57150" cap="sq">
            <a:solidFill>
              <a:schemeClr val="tx1"/>
            </a:solidFill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6636345" y="1580598"/>
            <a:ext cx="410258" cy="0"/>
          </a:xfrm>
          <a:prstGeom prst="straightConnector1">
            <a:avLst/>
          </a:prstGeom>
          <a:ln w="57150" cap="sq">
            <a:solidFill>
              <a:schemeClr val="tx1"/>
            </a:solidFill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56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1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7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01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27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54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55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56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4" grpId="0" animBg="1"/>
      <p:bldP spid="24" grpId="1" animBg="1"/>
      <p:bldP spid="25" grpId="0" animBg="1"/>
      <p:bldP spid="23" grpId="0" animBg="1"/>
      <p:bldP spid="23" grpId="1" animBg="1"/>
      <p:bldP spid="18" grpId="0" animBg="1"/>
      <p:bldP spid="18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Sketch-Based Generation and Editing of Quad Meshes</a:t>
            </a:r>
            <a:endParaRPr 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219200" y="257175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j-lt"/>
                <a:cs typeface="Arial" pitchFamily="34" charset="0"/>
              </a:rPr>
              <a:t>Kenshi Takayama</a:t>
            </a:r>
            <a:endParaRPr kumimoji="1" lang="ja-JP" altLang="en-US" dirty="0" smtClean="0">
              <a:latin typeface="+mj-lt"/>
              <a:cs typeface="Arial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219200" y="297815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j-lt"/>
                <a:cs typeface="Arial" pitchFamily="34" charset="0"/>
              </a:rPr>
              <a:t>Daniele Panozzo</a:t>
            </a:r>
            <a:endParaRPr kumimoji="1" lang="ja-JP" altLang="en-US" dirty="0" smtClean="0">
              <a:latin typeface="+mj-lt"/>
              <a:cs typeface="Arial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19200" y="338455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j-lt"/>
                <a:cs typeface="Arial" pitchFamily="34" charset="0"/>
              </a:rPr>
              <a:t>Alexander Sorkine-Hornung</a:t>
            </a:r>
            <a:endParaRPr kumimoji="1" lang="ja-JP" altLang="en-US" dirty="0" smtClean="0">
              <a:latin typeface="+mj-lt"/>
              <a:cs typeface="Arial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219200" y="379095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+mj-lt"/>
                <a:cs typeface="Arial" pitchFamily="34" charset="0"/>
              </a:rPr>
              <a:t>Olga Sorkine-Hornung</a:t>
            </a:r>
            <a:endParaRPr kumimoji="1" lang="ja-JP" altLang="en-US" dirty="0" smtClean="0">
              <a:latin typeface="+mj-lt"/>
              <a:cs typeface="Arial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172200" y="257175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rPr>
              <a:t>ETH Zurich</a:t>
            </a:r>
            <a:endParaRPr kumimoji="1" lang="ja-JP" altLang="en-US" dirty="0" smtClean="0">
              <a:solidFill>
                <a:schemeClr val="bg1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172200" y="297815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rPr>
              <a:t>ETH Zurich</a:t>
            </a:r>
            <a:endParaRPr kumimoji="1" lang="ja-JP" altLang="en-US" dirty="0" smtClean="0">
              <a:solidFill>
                <a:schemeClr val="bg1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953000" y="338455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rPr>
              <a:t>Disney Research Zurich</a:t>
            </a:r>
            <a:endParaRPr kumimoji="1" lang="ja-JP" altLang="en-US" dirty="0" smtClean="0">
              <a:solidFill>
                <a:schemeClr val="bg1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172200" y="379095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rPr>
              <a:t>ETH Zurich</a:t>
            </a:r>
            <a:endParaRPr kumimoji="1" lang="ja-JP" altLang="en-US" dirty="0" smtClean="0">
              <a:solidFill>
                <a:schemeClr val="bg1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2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“Spiral loop” problem</a:t>
            </a:r>
            <a:endParaRPr kumimoji="1" lang="ja-JP" altLang="en-US" dirty="0"/>
          </a:p>
        </p:txBody>
      </p:sp>
      <p:pic>
        <p:nvPicPr>
          <p:cNvPr id="1026" name="Picture 2" descr="http://www.zbrushcentral.com/attachment.php?attachmentid=36578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6" t="3224" r="7962" b="50414"/>
          <a:stretch/>
        </p:blipFill>
        <p:spPr bwMode="auto">
          <a:xfrm>
            <a:off x="453940" y="895350"/>
            <a:ext cx="3432259" cy="212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1182.photobucket.com/albums/x442/SomeArtistProxy/Subdivision%20Modeling%20Forum/Polepg4_Page_12_Image_000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 r="70335" b="2972"/>
          <a:stretch/>
        </p:blipFill>
        <p:spPr bwMode="auto">
          <a:xfrm>
            <a:off x="6738257" y="1677691"/>
            <a:ext cx="2167668" cy="207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zbrushcentral.com/attachment.php?attachmentid=36578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6" t="49717" r="7962" b="3921"/>
          <a:stretch/>
        </p:blipFill>
        <p:spPr bwMode="auto">
          <a:xfrm>
            <a:off x="453940" y="2909304"/>
            <a:ext cx="3432260" cy="212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1182.photobucket.com/albums/x442/SomeArtistProxy/Subdivision%20Modeling%20Forum/Polepg4_Page_12_Image_000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5" t="11687" r="37171"/>
          <a:stretch/>
        </p:blipFill>
        <p:spPr bwMode="auto">
          <a:xfrm>
            <a:off x="4191000" y="1677690"/>
            <a:ext cx="2068370" cy="207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65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Comparison (by artist #1)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026" name="Picture 2" descr="C:\Users\kenshi\Documents\material - presentations\s2013-SketchRetopo\comparison_ours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724150"/>
            <a:ext cx="5132222" cy="181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enshi\Documents\material - presentations\s2013-SketchRetopo\comparison_theirs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19150"/>
            <a:ext cx="4772301" cy="191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895600" y="81915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+mj-lt"/>
                <a:cs typeface="Arial" pitchFamily="34" charset="0"/>
              </a:rPr>
              <a:t>3D-Coat + Maya: 100min</a:t>
            </a:r>
            <a:endParaRPr kumimoji="1" lang="ja-JP" altLang="en-US" sz="2400" dirty="0" smtClean="0">
              <a:latin typeface="+mj-lt"/>
              <a:cs typeface="Arial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96000" y="257175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+mj-lt"/>
                <a:cs typeface="Arial" pitchFamily="34" charset="0"/>
              </a:rPr>
              <a:t>Our tool: 45min</a:t>
            </a:r>
          </a:p>
          <a:p>
            <a:pPr algn="ctr"/>
            <a:r>
              <a:rPr kumimoji="1" lang="en-US" altLang="ja-JP" sz="2400" dirty="0" smtClean="0">
                <a:latin typeface="+mj-lt"/>
                <a:cs typeface="Arial" pitchFamily="34" charset="0"/>
              </a:rPr>
              <a:t>(2</a:t>
            </a:r>
            <a:r>
              <a:rPr kumimoji="1" lang="en-US" altLang="ja-JP" sz="2400" baseline="30000" dirty="0" smtClean="0">
                <a:latin typeface="+mj-lt"/>
                <a:cs typeface="Arial" pitchFamily="34" charset="0"/>
              </a:rPr>
              <a:t>nd</a:t>
            </a:r>
            <a:r>
              <a:rPr kumimoji="1" lang="en-US" altLang="ja-JP" sz="2400" dirty="0" smtClean="0">
                <a:latin typeface="+mj-lt"/>
                <a:cs typeface="Arial" pitchFamily="34" charset="0"/>
              </a:rPr>
              <a:t> try)</a:t>
            </a:r>
            <a:endParaRPr kumimoji="1" lang="ja-JP" altLang="en-US" sz="2400" dirty="0" smtClean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66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</a:t>
            </a:r>
            <a:r>
              <a:rPr kumimoji="1" lang="en-US" altLang="ja-JP" dirty="0" smtClean="0"/>
              <a:t>utomatic generation</a:t>
            </a:r>
            <a:endParaRPr kumimoji="1" lang="ja-JP" altLang="en-US" dirty="0"/>
          </a:p>
        </p:txBody>
      </p:sp>
      <p:sp>
        <p:nvSpPr>
          <p:cNvPr id="48" name="コンテンツ プレースホルダー 4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i="1" dirty="0" smtClean="0"/>
              <a:t>Coarse</a:t>
            </a:r>
            <a:r>
              <a:rPr kumimoji="1" lang="en-US" altLang="ja-JP" dirty="0" smtClean="0"/>
              <a:t> meshing </a:t>
            </a:r>
            <a:br>
              <a:rPr kumimoji="1" lang="en-US" altLang="ja-JP" dirty="0" smtClean="0"/>
            </a:br>
            <a:r>
              <a:rPr kumimoji="1" lang="en-US" altLang="ja-JP" dirty="0" smtClean="0"/>
              <a:t>still difficult</a:t>
            </a:r>
          </a:p>
          <a:p>
            <a:endParaRPr kumimoji="1" lang="en-US" altLang="ja-JP" dirty="0" smtClean="0"/>
          </a:p>
          <a:p>
            <a:endParaRPr kumimoji="1" lang="en-US" altLang="ja-JP" dirty="0"/>
          </a:p>
          <a:p>
            <a:r>
              <a:rPr kumimoji="1" lang="en-US" altLang="ja-JP" dirty="0"/>
              <a:t>N</a:t>
            </a:r>
            <a:r>
              <a:rPr kumimoji="1" lang="en-US" altLang="ja-JP" dirty="0" smtClean="0"/>
              <a:t>o </a:t>
            </a:r>
            <a:r>
              <a:rPr kumimoji="1" lang="en-US" altLang="ja-JP" i="1" dirty="0" smtClean="0"/>
              <a:t>direct </a:t>
            </a:r>
            <a:r>
              <a:rPr kumimoji="1" lang="en-US" altLang="ja-JP" dirty="0" smtClean="0"/>
              <a:t>control </a:t>
            </a:r>
            <a:br>
              <a:rPr kumimoji="1" lang="en-US" altLang="ja-JP" dirty="0" smtClean="0"/>
            </a:br>
            <a:r>
              <a:rPr kumimoji="1" lang="en-US" altLang="ja-JP" dirty="0" smtClean="0"/>
              <a:t>over topology</a:t>
            </a:r>
            <a:endParaRPr kumimoji="1"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76200" y="905277"/>
            <a:ext cx="838531" cy="1053458"/>
            <a:chOff x="467544" y="1047393"/>
            <a:chExt cx="1117782" cy="1404177"/>
          </a:xfrm>
        </p:grpSpPr>
        <p:pic>
          <p:nvPicPr>
            <p:cNvPr id="6" name="Picture 1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476" y="1047393"/>
              <a:ext cx="777918" cy="1159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467544" y="2143889"/>
              <a:ext cx="1117782" cy="307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" dirty="0"/>
                <a:t>[Ray06]</a:t>
              </a:r>
              <a:endParaRPr kumimoji="1" lang="ja-JP" altLang="en-US" sz="900" dirty="0"/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937260" y="905277"/>
            <a:ext cx="838531" cy="1053458"/>
            <a:chOff x="1510002" y="1047393"/>
            <a:chExt cx="1117782" cy="1404177"/>
          </a:xfrm>
        </p:grpSpPr>
        <p:pic>
          <p:nvPicPr>
            <p:cNvPr id="9" name="Picture 1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5182" y="1047393"/>
              <a:ext cx="767423" cy="1159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1510002" y="2143889"/>
              <a:ext cx="1117782" cy="307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" dirty="0"/>
                <a:t>[Dong06]</a:t>
              </a:r>
              <a:endParaRPr kumimoji="1" lang="ja-JP" altLang="en-US" sz="900" dirty="0"/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1798320" y="944819"/>
            <a:ext cx="838531" cy="1013916"/>
            <a:chOff x="2590122" y="1115893"/>
            <a:chExt cx="1117782" cy="1351471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6784" y="1115893"/>
              <a:ext cx="1024459" cy="1054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2590122" y="2159683"/>
              <a:ext cx="1117782" cy="307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" dirty="0"/>
                <a:t>[Tong06]</a:t>
              </a:r>
              <a:endParaRPr kumimoji="1" lang="ja-JP" altLang="en-US" sz="900" dirty="0"/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2659380" y="905277"/>
            <a:ext cx="838531" cy="1053458"/>
            <a:chOff x="3949784" y="1047393"/>
            <a:chExt cx="1117782" cy="1404177"/>
          </a:xfrm>
        </p:grpSpPr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9451" y="1047393"/>
              <a:ext cx="998448" cy="1159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3949784" y="2143889"/>
              <a:ext cx="1117782" cy="307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" dirty="0"/>
                <a:t>[Kälberer07]</a:t>
              </a:r>
              <a:endParaRPr kumimoji="1" lang="ja-JP" altLang="en-US" sz="900" dirty="0"/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3520440" y="1054686"/>
            <a:ext cx="964032" cy="904049"/>
            <a:chOff x="5069548" y="1246544"/>
            <a:chExt cx="1285079" cy="1205027"/>
          </a:xfrm>
        </p:grpSpPr>
        <p:pic>
          <p:nvPicPr>
            <p:cNvPr id="18" name="Picture 11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9548" y="1246544"/>
              <a:ext cx="1285079" cy="958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テキスト ボックス 18"/>
            <p:cNvSpPr txBox="1"/>
            <p:nvPr/>
          </p:nvSpPr>
          <p:spPr>
            <a:xfrm>
              <a:off x="5153195" y="2143890"/>
              <a:ext cx="1117782" cy="307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" dirty="0"/>
                <a:t>[Huang08]</a:t>
              </a:r>
              <a:endParaRPr kumimoji="1" lang="ja-JP" altLang="en-US" sz="900" dirty="0"/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76200" y="1975492"/>
            <a:ext cx="838531" cy="1053458"/>
            <a:chOff x="6500324" y="1047393"/>
            <a:chExt cx="1117782" cy="1404177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13"/>
            <a:stretch/>
          </p:blipFill>
          <p:spPr bwMode="auto">
            <a:xfrm>
              <a:off x="6623926" y="1047393"/>
              <a:ext cx="870579" cy="1159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テキスト ボックス 21"/>
            <p:cNvSpPr txBox="1"/>
            <p:nvPr/>
          </p:nvSpPr>
          <p:spPr>
            <a:xfrm>
              <a:off x="6500324" y="2143889"/>
              <a:ext cx="1117782" cy="307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" dirty="0"/>
                <a:t>[Bommes09]</a:t>
              </a:r>
              <a:endParaRPr kumimoji="1" lang="ja-JP" altLang="en-US" sz="900" dirty="0"/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940603" y="2069471"/>
            <a:ext cx="950661" cy="959479"/>
            <a:chOff x="7538733" y="1172660"/>
            <a:chExt cx="1267254" cy="1278911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8733" y="1172660"/>
              <a:ext cx="1267254" cy="958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7613469" y="2143890"/>
              <a:ext cx="1117782" cy="307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" dirty="0"/>
                <a:t>[Zhang10]</a:t>
              </a:r>
              <a:endParaRPr kumimoji="1" lang="ja-JP" altLang="en-US" sz="900" dirty="0"/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1917136" y="2079156"/>
            <a:ext cx="838531" cy="949794"/>
            <a:chOff x="539552" y="2614696"/>
            <a:chExt cx="1117782" cy="1266001"/>
          </a:xfrm>
        </p:grpSpPr>
        <p:pic>
          <p:nvPicPr>
            <p:cNvPr id="27" name="Picture 15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052" y="2614696"/>
              <a:ext cx="786783" cy="958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テキスト ボックス 27"/>
            <p:cNvSpPr txBox="1"/>
            <p:nvPr/>
          </p:nvSpPr>
          <p:spPr>
            <a:xfrm>
              <a:off x="539552" y="3573016"/>
              <a:ext cx="1117782" cy="307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" dirty="0"/>
                <a:t>[Kovacs10]</a:t>
              </a:r>
              <a:endParaRPr kumimoji="1" lang="ja-JP" altLang="en-US" sz="900" dirty="0"/>
            </a:p>
          </p:txBody>
        </p:sp>
      </p:grpSp>
      <p:grpSp>
        <p:nvGrpSpPr>
          <p:cNvPr id="29" name="グループ化 28"/>
          <p:cNvGrpSpPr/>
          <p:nvPr/>
        </p:nvGrpSpPr>
        <p:grpSpPr>
          <a:xfrm>
            <a:off x="2781539" y="2079156"/>
            <a:ext cx="838531" cy="949794"/>
            <a:chOff x="1629353" y="2614696"/>
            <a:chExt cx="1117782" cy="1266001"/>
          </a:xfrm>
        </p:grpSpPr>
        <p:pic>
          <p:nvPicPr>
            <p:cNvPr id="30" name="Picture 13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6855" y="2614696"/>
              <a:ext cx="842778" cy="958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テキスト ボックス 30"/>
            <p:cNvSpPr txBox="1"/>
            <p:nvPr/>
          </p:nvSpPr>
          <p:spPr>
            <a:xfrm>
              <a:off x="1629353" y="3573016"/>
              <a:ext cx="1117782" cy="307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" dirty="0"/>
                <a:t>[Daniels11]</a:t>
              </a:r>
              <a:endParaRPr kumimoji="1" lang="ja-JP" altLang="en-US" sz="900" dirty="0"/>
            </a:p>
          </p:txBody>
        </p:sp>
      </p:grpSp>
      <p:grpSp>
        <p:nvGrpSpPr>
          <p:cNvPr id="32" name="グループ化 31"/>
          <p:cNvGrpSpPr/>
          <p:nvPr/>
        </p:nvGrpSpPr>
        <p:grpSpPr>
          <a:xfrm>
            <a:off x="3645941" y="2026540"/>
            <a:ext cx="838531" cy="1002410"/>
            <a:chOff x="2699792" y="2544563"/>
            <a:chExt cx="1117782" cy="1336134"/>
          </a:xfrm>
        </p:grpSpPr>
        <p:pic>
          <p:nvPicPr>
            <p:cNvPr id="33" name="Picture 22"/>
            <p:cNvPicPr>
              <a:picLocks noChangeAspect="1"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08" b="86346" l="4863" r="9756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262"/>
            <a:stretch/>
          </p:blipFill>
          <p:spPr bwMode="auto">
            <a:xfrm>
              <a:off x="2883589" y="2544563"/>
              <a:ext cx="750188" cy="1028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テキスト ボックス 33"/>
            <p:cNvSpPr txBox="1"/>
            <p:nvPr/>
          </p:nvSpPr>
          <p:spPr>
            <a:xfrm>
              <a:off x="2699792" y="3573016"/>
              <a:ext cx="1117782" cy="307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" dirty="0"/>
                <a:t>[Tierny11]</a:t>
              </a:r>
              <a:endParaRPr kumimoji="1" lang="ja-JP" altLang="en-US" sz="900" dirty="0"/>
            </a:p>
          </p:txBody>
        </p:sp>
      </p:grpSp>
      <p:grpSp>
        <p:nvGrpSpPr>
          <p:cNvPr id="35" name="グループ化 34"/>
          <p:cNvGrpSpPr/>
          <p:nvPr/>
        </p:nvGrpSpPr>
        <p:grpSpPr>
          <a:xfrm>
            <a:off x="1270706" y="3238823"/>
            <a:ext cx="1018214" cy="933127"/>
            <a:chOff x="5013547" y="2636912"/>
            <a:chExt cx="1357304" cy="1243785"/>
          </a:xfrm>
        </p:grpSpPr>
        <p:pic>
          <p:nvPicPr>
            <p:cNvPr id="36" name="Picture 10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3547" y="2636912"/>
              <a:ext cx="1357304" cy="87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テキスト ボックス 36"/>
            <p:cNvSpPr txBox="1"/>
            <p:nvPr/>
          </p:nvSpPr>
          <p:spPr>
            <a:xfrm>
              <a:off x="5133309" y="3573016"/>
              <a:ext cx="1117782" cy="307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" dirty="0"/>
                <a:t>[Tarini11]</a:t>
              </a:r>
              <a:endParaRPr kumimoji="1" lang="ja-JP" altLang="en-US" sz="900" dirty="0"/>
            </a:p>
          </p:txBody>
        </p:sp>
      </p:grpSp>
      <p:grpSp>
        <p:nvGrpSpPr>
          <p:cNvPr id="38" name="グループ化 37"/>
          <p:cNvGrpSpPr/>
          <p:nvPr/>
        </p:nvGrpSpPr>
        <p:grpSpPr>
          <a:xfrm>
            <a:off x="235681" y="3184800"/>
            <a:ext cx="838531" cy="987150"/>
            <a:chOff x="3814258" y="2564904"/>
            <a:chExt cx="1117782" cy="1315794"/>
          </a:xfrm>
        </p:grpSpPr>
        <p:sp>
          <p:nvSpPr>
            <p:cNvPr id="39" name="テキスト ボックス 38"/>
            <p:cNvSpPr txBox="1"/>
            <p:nvPr/>
          </p:nvSpPr>
          <p:spPr>
            <a:xfrm>
              <a:off x="3814258" y="3573017"/>
              <a:ext cx="1117782" cy="307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" dirty="0"/>
                <a:t>[Bommes11]</a:t>
              </a:r>
              <a:endParaRPr kumimoji="1" lang="ja-JP" altLang="en-US" sz="900" dirty="0"/>
            </a:p>
          </p:txBody>
        </p:sp>
        <p:pic>
          <p:nvPicPr>
            <p:cNvPr id="40" name="Picture 27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6542" y="2564904"/>
              <a:ext cx="713215" cy="1016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" name="グループ化 40"/>
          <p:cNvGrpSpPr/>
          <p:nvPr/>
        </p:nvGrpSpPr>
        <p:grpSpPr>
          <a:xfrm>
            <a:off x="2485414" y="3095768"/>
            <a:ext cx="838531" cy="1076182"/>
            <a:chOff x="6406546" y="2446231"/>
            <a:chExt cx="1117782" cy="1434467"/>
          </a:xfrm>
        </p:grpSpPr>
        <p:pic>
          <p:nvPicPr>
            <p:cNvPr id="42" name="Picture 18"/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0883" y="2446231"/>
              <a:ext cx="809109" cy="1159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テキスト ボックス 42"/>
            <p:cNvSpPr txBox="1"/>
            <p:nvPr/>
          </p:nvSpPr>
          <p:spPr>
            <a:xfrm>
              <a:off x="6406546" y="3573017"/>
              <a:ext cx="1117782" cy="307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" dirty="0"/>
                <a:t>[Campen12]</a:t>
              </a:r>
              <a:endParaRPr kumimoji="1" lang="ja-JP" altLang="en-US" sz="900" dirty="0"/>
            </a:p>
          </p:txBody>
        </p:sp>
      </p:grpSp>
      <p:grpSp>
        <p:nvGrpSpPr>
          <p:cNvPr id="44" name="グループ化 43"/>
          <p:cNvGrpSpPr/>
          <p:nvPr/>
        </p:nvGrpSpPr>
        <p:grpSpPr>
          <a:xfrm>
            <a:off x="3520440" y="3059446"/>
            <a:ext cx="838531" cy="1112504"/>
            <a:chOff x="7452320" y="2397817"/>
            <a:chExt cx="1117782" cy="1482881"/>
          </a:xfrm>
        </p:grpSpPr>
        <p:pic>
          <p:nvPicPr>
            <p:cNvPr id="45" name="Picture 26"/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9702" y="2397817"/>
              <a:ext cx="643019" cy="1256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テキスト ボックス 45"/>
            <p:cNvSpPr txBox="1"/>
            <p:nvPr/>
          </p:nvSpPr>
          <p:spPr>
            <a:xfrm>
              <a:off x="7452320" y="3573017"/>
              <a:ext cx="1117782" cy="307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00" dirty="0"/>
                <a:t>[Bommes13]</a:t>
              </a:r>
              <a:endParaRPr kumimoji="1" lang="ja-JP" altLang="en-US" sz="900" dirty="0"/>
            </a:p>
          </p:txBody>
        </p:sp>
      </p:grpSp>
      <p:sp>
        <p:nvSpPr>
          <p:cNvPr id="47" name="フッター プレースホルダー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49" name="スライド番号プレースホルダー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57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</a:t>
            </a:r>
            <a:r>
              <a:rPr kumimoji="1" lang="en-US" altLang="ja-JP" dirty="0" smtClean="0"/>
              <a:t>anual creation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68370" y="1028700"/>
            <a:ext cx="4499430" cy="3429001"/>
          </a:xfrm>
        </p:spPr>
        <p:txBody>
          <a:bodyPr/>
          <a:lstStyle/>
          <a:p>
            <a:r>
              <a:rPr kumimoji="1" lang="en-US" altLang="ja-JP" dirty="0"/>
              <a:t>T</a:t>
            </a:r>
            <a:r>
              <a:rPr kumimoji="1" lang="en-US" altLang="ja-JP" dirty="0" smtClean="0"/>
              <a:t>oo basic</a:t>
            </a:r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en-US" altLang="ja-JP" dirty="0"/>
              <a:t>D</a:t>
            </a:r>
            <a:r>
              <a:rPr kumimoji="1" lang="en-US" altLang="ja-JP" dirty="0" smtClean="0"/>
              <a:t>ifficult to fill gaps</a:t>
            </a:r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pPr marL="0" indent="0">
              <a:buNone/>
            </a:pPr>
            <a:r>
              <a:rPr kumimoji="1" lang="en-US" altLang="ja-JP" dirty="0" smtClean="0"/>
              <a:t>Little research effort so far</a:t>
            </a:r>
            <a:r>
              <a:rPr kumimoji="1" lang="en-US" altLang="ja-JP" dirty="0"/>
              <a:t>!</a:t>
            </a:r>
            <a:endParaRPr kumimoji="1" lang="ja-JP" altLang="en-US" dirty="0"/>
          </a:p>
        </p:txBody>
      </p:sp>
      <p:pic>
        <p:nvPicPr>
          <p:cNvPr id="5" name="3dcoat-proble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" y="1083646"/>
            <a:ext cx="4064000" cy="3048000"/>
          </a:xfrm>
          <a:prstGeom prst="rect">
            <a:avLst/>
          </a:prstGeom>
        </p:spPr>
      </p:pic>
      <p:pic>
        <p:nvPicPr>
          <p:cNvPr id="6" name="Picture 5" descr="http://3d-coat.com/forum/public/style_images/3dc_master/5_logo_3dc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" t="12626" r="5506" b="12626"/>
          <a:stretch/>
        </p:blipFill>
        <p:spPr bwMode="auto">
          <a:xfrm>
            <a:off x="2467169" y="3640737"/>
            <a:ext cx="1800031" cy="49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46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</a:t>
            </a:r>
            <a:r>
              <a:rPr kumimoji="1" lang="en-US" altLang="ja-JP" dirty="0" smtClean="0"/>
              <a:t>asic idea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4568370" y="1028700"/>
            <a:ext cx="4270830" cy="3429001"/>
          </a:xfrm>
        </p:spPr>
        <p:txBody>
          <a:bodyPr/>
          <a:lstStyle/>
          <a:p>
            <a:r>
              <a:rPr kumimoji="1" lang="en-US" altLang="ja-JP" dirty="0"/>
              <a:t>D</a:t>
            </a:r>
            <a:r>
              <a:rPr kumimoji="1" lang="en-US" altLang="ja-JP" dirty="0" smtClean="0"/>
              <a:t>irectly sketch edge flows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4-sided region </a:t>
            </a:r>
            <a:r>
              <a:rPr kumimoji="1" lang="en-US" altLang="ja-JP" dirty="0" smtClean="0">
                <a:sym typeface="Wingdings" pitchFamily="2" charset="2"/>
              </a:rPr>
              <a:t> patch</a:t>
            </a:r>
            <a:endParaRPr kumimoji="1" lang="ja-JP" altLang="en-US" dirty="0"/>
          </a:p>
        </p:txBody>
      </p:sp>
      <p:sp>
        <p:nvSpPr>
          <p:cNvPr id="63" name="フリーフォーム 62"/>
          <p:cNvSpPr/>
          <p:nvPr/>
        </p:nvSpPr>
        <p:spPr>
          <a:xfrm>
            <a:off x="2071703" y="2760804"/>
            <a:ext cx="1947553" cy="1603169"/>
          </a:xfrm>
          <a:custGeom>
            <a:avLst/>
            <a:gdLst>
              <a:gd name="connsiteX0" fmla="*/ 326571 w 1947553"/>
              <a:gd name="connsiteY0" fmla="*/ 0 h 1603169"/>
              <a:gd name="connsiteX1" fmla="*/ 213756 w 1947553"/>
              <a:gd name="connsiteY1" fmla="*/ 736271 h 1603169"/>
              <a:gd name="connsiteX2" fmla="*/ 0 w 1947553"/>
              <a:gd name="connsiteY2" fmla="*/ 1591294 h 1603169"/>
              <a:gd name="connsiteX3" fmla="*/ 374073 w 1947553"/>
              <a:gd name="connsiteY3" fmla="*/ 1603169 h 1603169"/>
              <a:gd name="connsiteX4" fmla="*/ 914400 w 1947553"/>
              <a:gd name="connsiteY4" fmla="*/ 1466603 h 1603169"/>
              <a:gd name="connsiteX5" fmla="*/ 1401288 w 1947553"/>
              <a:gd name="connsiteY5" fmla="*/ 1128156 h 1603169"/>
              <a:gd name="connsiteX6" fmla="*/ 1715984 w 1947553"/>
              <a:gd name="connsiteY6" fmla="*/ 736271 h 1603169"/>
              <a:gd name="connsiteX7" fmla="*/ 1947553 w 1947553"/>
              <a:gd name="connsiteY7" fmla="*/ 154380 h 1603169"/>
              <a:gd name="connsiteX8" fmla="*/ 1484416 w 1947553"/>
              <a:gd name="connsiteY8" fmla="*/ 0 h 1603169"/>
              <a:gd name="connsiteX9" fmla="*/ 326571 w 1947553"/>
              <a:gd name="connsiteY9" fmla="*/ 0 h 1603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47553" h="1603169">
                <a:moveTo>
                  <a:pt x="326571" y="0"/>
                </a:moveTo>
                <a:lnTo>
                  <a:pt x="213756" y="736271"/>
                </a:lnTo>
                <a:lnTo>
                  <a:pt x="0" y="1591294"/>
                </a:lnTo>
                <a:lnTo>
                  <a:pt x="374073" y="1603169"/>
                </a:lnTo>
                <a:lnTo>
                  <a:pt x="914400" y="1466603"/>
                </a:lnTo>
                <a:lnTo>
                  <a:pt x="1401288" y="1128156"/>
                </a:lnTo>
                <a:lnTo>
                  <a:pt x="1715984" y="736271"/>
                </a:lnTo>
                <a:lnTo>
                  <a:pt x="1947553" y="154380"/>
                </a:lnTo>
                <a:lnTo>
                  <a:pt x="1484416" y="0"/>
                </a:lnTo>
                <a:lnTo>
                  <a:pt x="326571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4" name="フリーフォーム 63"/>
          <p:cNvSpPr/>
          <p:nvPr/>
        </p:nvSpPr>
        <p:spPr>
          <a:xfrm>
            <a:off x="2051127" y="1138586"/>
            <a:ext cx="2238499" cy="1721922"/>
          </a:xfrm>
          <a:custGeom>
            <a:avLst/>
            <a:gdLst>
              <a:gd name="connsiteX0" fmla="*/ 0 w 2238499"/>
              <a:gd name="connsiteY0" fmla="*/ 255319 h 1721922"/>
              <a:gd name="connsiteX1" fmla="*/ 273133 w 2238499"/>
              <a:gd name="connsiteY1" fmla="*/ 635329 h 1721922"/>
              <a:gd name="connsiteX2" fmla="*/ 391886 w 2238499"/>
              <a:gd name="connsiteY2" fmla="*/ 1009402 h 1721922"/>
              <a:gd name="connsiteX3" fmla="*/ 362198 w 2238499"/>
              <a:gd name="connsiteY3" fmla="*/ 1609106 h 1721922"/>
              <a:gd name="connsiteX4" fmla="*/ 920338 w 2238499"/>
              <a:gd name="connsiteY4" fmla="*/ 1591293 h 1721922"/>
              <a:gd name="connsiteX5" fmla="*/ 1520042 w 2238499"/>
              <a:gd name="connsiteY5" fmla="*/ 1597231 h 1721922"/>
              <a:gd name="connsiteX6" fmla="*/ 1971304 w 2238499"/>
              <a:gd name="connsiteY6" fmla="*/ 1721922 h 1721922"/>
              <a:gd name="connsiteX7" fmla="*/ 2202873 w 2238499"/>
              <a:gd name="connsiteY7" fmla="*/ 1187532 h 1721922"/>
              <a:gd name="connsiteX8" fmla="*/ 2238499 w 2238499"/>
              <a:gd name="connsiteY8" fmla="*/ 849085 h 1721922"/>
              <a:gd name="connsiteX9" fmla="*/ 2179122 w 2238499"/>
              <a:gd name="connsiteY9" fmla="*/ 267194 h 1721922"/>
              <a:gd name="connsiteX10" fmla="*/ 1246909 w 2238499"/>
              <a:gd name="connsiteY10" fmla="*/ 29688 h 1721922"/>
              <a:gd name="connsiteX11" fmla="*/ 748146 w 2238499"/>
              <a:gd name="connsiteY11" fmla="*/ 0 h 1721922"/>
              <a:gd name="connsiteX12" fmla="*/ 285008 w 2238499"/>
              <a:gd name="connsiteY12" fmla="*/ 100940 h 1721922"/>
              <a:gd name="connsiteX13" fmla="*/ 0 w 2238499"/>
              <a:gd name="connsiteY13" fmla="*/ 255319 h 172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38499" h="1721922">
                <a:moveTo>
                  <a:pt x="0" y="255319"/>
                </a:moveTo>
                <a:lnTo>
                  <a:pt x="273133" y="635329"/>
                </a:lnTo>
                <a:lnTo>
                  <a:pt x="391886" y="1009402"/>
                </a:lnTo>
                <a:lnTo>
                  <a:pt x="362198" y="1609106"/>
                </a:lnTo>
                <a:lnTo>
                  <a:pt x="920338" y="1591293"/>
                </a:lnTo>
                <a:lnTo>
                  <a:pt x="1520042" y="1597231"/>
                </a:lnTo>
                <a:lnTo>
                  <a:pt x="1971304" y="1721922"/>
                </a:lnTo>
                <a:lnTo>
                  <a:pt x="2202873" y="1187532"/>
                </a:lnTo>
                <a:lnTo>
                  <a:pt x="2238499" y="849085"/>
                </a:lnTo>
                <a:lnTo>
                  <a:pt x="2179122" y="267194"/>
                </a:lnTo>
                <a:lnTo>
                  <a:pt x="1246909" y="29688"/>
                </a:lnTo>
                <a:lnTo>
                  <a:pt x="748146" y="0"/>
                </a:lnTo>
                <a:lnTo>
                  <a:pt x="285008" y="100940"/>
                </a:lnTo>
                <a:lnTo>
                  <a:pt x="0" y="25531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5" name="フリーフォーム 64"/>
          <p:cNvSpPr/>
          <p:nvPr/>
        </p:nvSpPr>
        <p:spPr>
          <a:xfrm>
            <a:off x="326030" y="1412955"/>
            <a:ext cx="2084120" cy="2951018"/>
          </a:xfrm>
          <a:custGeom>
            <a:avLst/>
            <a:gdLst>
              <a:gd name="connsiteX0" fmla="*/ 350322 w 2084120"/>
              <a:gd name="connsiteY0" fmla="*/ 95003 h 2951018"/>
              <a:gd name="connsiteX1" fmla="*/ 35626 w 2084120"/>
              <a:gd name="connsiteY1" fmla="*/ 825335 h 2951018"/>
              <a:gd name="connsiteX2" fmla="*/ 0 w 2084120"/>
              <a:gd name="connsiteY2" fmla="*/ 1270660 h 2951018"/>
              <a:gd name="connsiteX3" fmla="*/ 83128 w 2084120"/>
              <a:gd name="connsiteY3" fmla="*/ 1721922 h 2951018"/>
              <a:gd name="connsiteX4" fmla="*/ 273133 w 2084120"/>
              <a:gd name="connsiteY4" fmla="*/ 2143496 h 2951018"/>
              <a:gd name="connsiteX5" fmla="*/ 700644 w 2084120"/>
              <a:gd name="connsiteY5" fmla="*/ 2173184 h 2951018"/>
              <a:gd name="connsiteX6" fmla="*/ 1110343 w 2084120"/>
              <a:gd name="connsiteY6" fmla="*/ 2392878 h 2951018"/>
              <a:gd name="connsiteX7" fmla="*/ 1573481 w 2084120"/>
              <a:gd name="connsiteY7" fmla="*/ 2867891 h 2951018"/>
              <a:gd name="connsiteX8" fmla="*/ 1751611 w 2084120"/>
              <a:gd name="connsiteY8" fmla="*/ 2951018 h 2951018"/>
              <a:gd name="connsiteX9" fmla="*/ 2072244 w 2084120"/>
              <a:gd name="connsiteY9" fmla="*/ 1383475 h 2951018"/>
              <a:gd name="connsiteX10" fmla="*/ 2084120 w 2084120"/>
              <a:gd name="connsiteY10" fmla="*/ 688769 h 2951018"/>
              <a:gd name="connsiteX11" fmla="*/ 1935678 w 2084120"/>
              <a:gd name="connsiteY11" fmla="*/ 308759 h 2951018"/>
              <a:gd name="connsiteX12" fmla="*/ 1704109 w 2084120"/>
              <a:gd name="connsiteY12" fmla="*/ 0 h 2951018"/>
              <a:gd name="connsiteX13" fmla="*/ 1217221 w 2084120"/>
              <a:gd name="connsiteY13" fmla="*/ 184068 h 2951018"/>
              <a:gd name="connsiteX14" fmla="*/ 748146 w 2084120"/>
              <a:gd name="connsiteY14" fmla="*/ 190005 h 2951018"/>
              <a:gd name="connsiteX15" fmla="*/ 350322 w 2084120"/>
              <a:gd name="connsiteY15" fmla="*/ 95003 h 2951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84120" h="2951018">
                <a:moveTo>
                  <a:pt x="350322" y="95003"/>
                </a:moveTo>
                <a:lnTo>
                  <a:pt x="35626" y="825335"/>
                </a:lnTo>
                <a:lnTo>
                  <a:pt x="0" y="1270660"/>
                </a:lnTo>
                <a:lnTo>
                  <a:pt x="83128" y="1721922"/>
                </a:lnTo>
                <a:lnTo>
                  <a:pt x="273133" y="2143496"/>
                </a:lnTo>
                <a:lnTo>
                  <a:pt x="700644" y="2173184"/>
                </a:lnTo>
                <a:lnTo>
                  <a:pt x="1110343" y="2392878"/>
                </a:lnTo>
                <a:lnTo>
                  <a:pt x="1573481" y="2867891"/>
                </a:lnTo>
                <a:lnTo>
                  <a:pt x="1751611" y="2951018"/>
                </a:lnTo>
                <a:lnTo>
                  <a:pt x="2072244" y="1383475"/>
                </a:lnTo>
                <a:lnTo>
                  <a:pt x="2084120" y="688769"/>
                </a:lnTo>
                <a:lnTo>
                  <a:pt x="1935678" y="308759"/>
                </a:lnTo>
                <a:lnTo>
                  <a:pt x="1704109" y="0"/>
                </a:lnTo>
                <a:lnTo>
                  <a:pt x="1217221" y="184068"/>
                </a:lnTo>
                <a:lnTo>
                  <a:pt x="748146" y="190005"/>
                </a:lnTo>
                <a:lnTo>
                  <a:pt x="350322" y="95003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381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6" name="フリーフォーム 65"/>
          <p:cNvSpPr/>
          <p:nvPr/>
        </p:nvSpPr>
        <p:spPr>
          <a:xfrm>
            <a:off x="304800" y="1516999"/>
            <a:ext cx="380459" cy="2018805"/>
          </a:xfrm>
          <a:custGeom>
            <a:avLst/>
            <a:gdLst>
              <a:gd name="connsiteX0" fmla="*/ 380459 w 380459"/>
              <a:gd name="connsiteY0" fmla="*/ 0 h 2018805"/>
              <a:gd name="connsiteX1" fmla="*/ 449 w 380459"/>
              <a:gd name="connsiteY1" fmla="*/ 1092530 h 2018805"/>
              <a:gd name="connsiteX2" fmla="*/ 297332 w 380459"/>
              <a:gd name="connsiteY2" fmla="*/ 2018805 h 201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0459" h="2018805">
                <a:moveTo>
                  <a:pt x="380459" y="0"/>
                </a:moveTo>
                <a:cubicBezTo>
                  <a:pt x="197381" y="378031"/>
                  <a:pt x="14303" y="756063"/>
                  <a:pt x="449" y="1092530"/>
                </a:cubicBezTo>
                <a:cubicBezTo>
                  <a:pt x="-13405" y="1428997"/>
                  <a:pt x="297332" y="2018805"/>
                  <a:pt x="297332" y="2018805"/>
                </a:cubicBezTo>
              </a:path>
            </a:pathLst>
          </a:custGeom>
          <a:noFill/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フリーフォーム 66"/>
          <p:cNvSpPr/>
          <p:nvPr/>
        </p:nvSpPr>
        <p:spPr>
          <a:xfrm>
            <a:off x="2037871" y="1427782"/>
            <a:ext cx="386146" cy="2923883"/>
          </a:xfrm>
          <a:custGeom>
            <a:avLst/>
            <a:gdLst>
              <a:gd name="connsiteX0" fmla="*/ 0 w 386146"/>
              <a:gd name="connsiteY0" fmla="*/ 0 h 3152898"/>
              <a:gd name="connsiteX1" fmla="*/ 385948 w 386146"/>
              <a:gd name="connsiteY1" fmla="*/ 979714 h 3152898"/>
              <a:gd name="connsiteX2" fmla="*/ 41564 w 386146"/>
              <a:gd name="connsiteY2" fmla="*/ 3152898 h 315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6146" h="3152898">
                <a:moveTo>
                  <a:pt x="0" y="0"/>
                </a:moveTo>
                <a:cubicBezTo>
                  <a:pt x="189510" y="227115"/>
                  <a:pt x="379021" y="454231"/>
                  <a:pt x="385948" y="979714"/>
                </a:cubicBezTo>
                <a:cubicBezTo>
                  <a:pt x="392875" y="1505197"/>
                  <a:pt x="217219" y="2329047"/>
                  <a:pt x="41564" y="3152898"/>
                </a:cubicBezTo>
              </a:path>
            </a:pathLst>
          </a:custGeom>
          <a:noFill/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フリーフォーム 67"/>
          <p:cNvSpPr/>
          <p:nvPr/>
        </p:nvSpPr>
        <p:spPr>
          <a:xfrm>
            <a:off x="697135" y="1404183"/>
            <a:ext cx="1318161" cy="184115"/>
          </a:xfrm>
          <a:custGeom>
            <a:avLst/>
            <a:gdLst>
              <a:gd name="connsiteX0" fmla="*/ 0 w 1318161"/>
              <a:gd name="connsiteY0" fmla="*/ 124691 h 184115"/>
              <a:gd name="connsiteX1" fmla="*/ 736270 w 1318161"/>
              <a:gd name="connsiteY1" fmla="*/ 178130 h 184115"/>
              <a:gd name="connsiteX2" fmla="*/ 1318161 w 1318161"/>
              <a:gd name="connsiteY2" fmla="*/ 0 h 18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8161" h="184115">
                <a:moveTo>
                  <a:pt x="0" y="124691"/>
                </a:moveTo>
                <a:cubicBezTo>
                  <a:pt x="258288" y="161801"/>
                  <a:pt x="516577" y="198912"/>
                  <a:pt x="736270" y="178130"/>
                </a:cubicBezTo>
                <a:cubicBezTo>
                  <a:pt x="955963" y="157348"/>
                  <a:pt x="1137062" y="78674"/>
                  <a:pt x="1318161" y="0"/>
                </a:cubicBezTo>
              </a:path>
            </a:pathLst>
          </a:custGeom>
          <a:noFill/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フリーフォーム 68"/>
          <p:cNvSpPr/>
          <p:nvPr/>
        </p:nvSpPr>
        <p:spPr>
          <a:xfrm>
            <a:off x="622105" y="3547440"/>
            <a:ext cx="1468219" cy="807761"/>
          </a:xfrm>
          <a:custGeom>
            <a:avLst/>
            <a:gdLst>
              <a:gd name="connsiteX0" fmla="*/ 0 w 1425039"/>
              <a:gd name="connsiteY0" fmla="*/ 1863 h 809385"/>
              <a:gd name="connsiteX1" fmla="*/ 748146 w 1425039"/>
              <a:gd name="connsiteY1" fmla="*/ 126554 h 809385"/>
              <a:gd name="connsiteX2" fmla="*/ 1425039 w 1425039"/>
              <a:gd name="connsiteY2" fmla="*/ 809385 h 809385"/>
              <a:gd name="connsiteX0" fmla="*/ 0 w 1425039"/>
              <a:gd name="connsiteY0" fmla="*/ 1863 h 809385"/>
              <a:gd name="connsiteX1" fmla="*/ 748146 w 1425039"/>
              <a:gd name="connsiteY1" fmla="*/ 126554 h 809385"/>
              <a:gd name="connsiteX2" fmla="*/ 1425039 w 1425039"/>
              <a:gd name="connsiteY2" fmla="*/ 809385 h 809385"/>
              <a:gd name="connsiteX0" fmla="*/ 0 w 1425039"/>
              <a:gd name="connsiteY0" fmla="*/ 239 h 807761"/>
              <a:gd name="connsiteX1" fmla="*/ 700645 w 1425039"/>
              <a:gd name="connsiteY1" fmla="*/ 202120 h 807761"/>
              <a:gd name="connsiteX2" fmla="*/ 1425039 w 1425039"/>
              <a:gd name="connsiteY2" fmla="*/ 807761 h 807761"/>
              <a:gd name="connsiteX0" fmla="*/ 0 w 1425039"/>
              <a:gd name="connsiteY0" fmla="*/ 239 h 807761"/>
              <a:gd name="connsiteX1" fmla="*/ 700645 w 1425039"/>
              <a:gd name="connsiteY1" fmla="*/ 202120 h 807761"/>
              <a:gd name="connsiteX2" fmla="*/ 1425039 w 1425039"/>
              <a:gd name="connsiteY2" fmla="*/ 807761 h 80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5039" h="807761">
                <a:moveTo>
                  <a:pt x="0" y="239"/>
                </a:moveTo>
                <a:cubicBezTo>
                  <a:pt x="255320" y="-4709"/>
                  <a:pt x="463139" y="67533"/>
                  <a:pt x="700645" y="202120"/>
                </a:cubicBezTo>
                <a:cubicBezTo>
                  <a:pt x="938152" y="336707"/>
                  <a:pt x="1021279" y="646455"/>
                  <a:pt x="1425039" y="807761"/>
                </a:cubicBezTo>
              </a:path>
            </a:pathLst>
          </a:custGeom>
          <a:noFill/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フリーフォーム 69"/>
          <p:cNvSpPr/>
          <p:nvPr/>
        </p:nvSpPr>
        <p:spPr>
          <a:xfrm>
            <a:off x="1944044" y="1142658"/>
            <a:ext cx="2280062" cy="291214"/>
          </a:xfrm>
          <a:custGeom>
            <a:avLst/>
            <a:gdLst>
              <a:gd name="connsiteX0" fmla="*/ 0 w 2280062"/>
              <a:gd name="connsiteY0" fmla="*/ 291214 h 291214"/>
              <a:gd name="connsiteX1" fmla="*/ 973777 w 2280062"/>
              <a:gd name="connsiteY1" fmla="*/ 268 h 291214"/>
              <a:gd name="connsiteX2" fmla="*/ 2280062 w 2280062"/>
              <a:gd name="connsiteY2" fmla="*/ 249650 h 291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0062" h="291214">
                <a:moveTo>
                  <a:pt x="0" y="291214"/>
                </a:moveTo>
                <a:cubicBezTo>
                  <a:pt x="296883" y="149204"/>
                  <a:pt x="593767" y="7195"/>
                  <a:pt x="973777" y="268"/>
                </a:cubicBezTo>
                <a:cubicBezTo>
                  <a:pt x="1353787" y="-6659"/>
                  <a:pt x="1816924" y="121495"/>
                  <a:pt x="2280062" y="249650"/>
                </a:cubicBezTo>
              </a:path>
            </a:pathLst>
          </a:custGeom>
          <a:noFill/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フリーフォーム 70"/>
          <p:cNvSpPr/>
          <p:nvPr/>
        </p:nvSpPr>
        <p:spPr>
          <a:xfrm>
            <a:off x="2401247" y="2734221"/>
            <a:ext cx="1620982" cy="160317"/>
          </a:xfrm>
          <a:custGeom>
            <a:avLst/>
            <a:gdLst>
              <a:gd name="connsiteX0" fmla="*/ 0 w 1620982"/>
              <a:gd name="connsiteY0" fmla="*/ 0 h 160317"/>
              <a:gd name="connsiteX1" fmla="*/ 985652 w 1620982"/>
              <a:gd name="connsiteY1" fmla="*/ 11876 h 160317"/>
              <a:gd name="connsiteX2" fmla="*/ 1620982 w 1620982"/>
              <a:gd name="connsiteY2" fmla="*/ 160317 h 160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0982" h="160317">
                <a:moveTo>
                  <a:pt x="0" y="0"/>
                </a:moveTo>
                <a:lnTo>
                  <a:pt x="985652" y="11876"/>
                </a:lnTo>
                <a:cubicBezTo>
                  <a:pt x="1255816" y="38596"/>
                  <a:pt x="1438399" y="99456"/>
                  <a:pt x="1620982" y="160317"/>
                </a:cubicBezTo>
              </a:path>
            </a:pathLst>
          </a:custGeom>
          <a:noFill/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フリーフォーム 71"/>
          <p:cNvSpPr/>
          <p:nvPr/>
        </p:nvSpPr>
        <p:spPr>
          <a:xfrm>
            <a:off x="4004412" y="1413134"/>
            <a:ext cx="288782" cy="1502139"/>
          </a:xfrm>
          <a:custGeom>
            <a:avLst/>
            <a:gdLst>
              <a:gd name="connsiteX0" fmla="*/ 231569 w 288782"/>
              <a:gd name="connsiteY0" fmla="*/ 0 h 1472541"/>
              <a:gd name="connsiteX1" fmla="*/ 273133 w 288782"/>
              <a:gd name="connsiteY1" fmla="*/ 730333 h 1472541"/>
              <a:gd name="connsiteX2" fmla="*/ 0 w 288782"/>
              <a:gd name="connsiteY2" fmla="*/ 1472541 h 147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782" h="1472541">
                <a:moveTo>
                  <a:pt x="231569" y="0"/>
                </a:moveTo>
                <a:cubicBezTo>
                  <a:pt x="271648" y="242455"/>
                  <a:pt x="311728" y="484910"/>
                  <a:pt x="273133" y="730333"/>
                </a:cubicBezTo>
                <a:cubicBezTo>
                  <a:pt x="234538" y="975756"/>
                  <a:pt x="117269" y="1224148"/>
                  <a:pt x="0" y="1472541"/>
                </a:cubicBezTo>
              </a:path>
            </a:pathLst>
          </a:custGeom>
          <a:noFill/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フリーフォーム 72"/>
          <p:cNvSpPr/>
          <p:nvPr/>
        </p:nvSpPr>
        <p:spPr>
          <a:xfrm>
            <a:off x="2097637" y="2924224"/>
            <a:ext cx="1907565" cy="1448080"/>
          </a:xfrm>
          <a:custGeom>
            <a:avLst/>
            <a:gdLst>
              <a:gd name="connsiteX0" fmla="*/ 0 w 1965366"/>
              <a:gd name="connsiteY0" fmla="*/ 1425038 h 1425038"/>
              <a:gd name="connsiteX1" fmla="*/ 1377538 w 1965366"/>
              <a:gd name="connsiteY1" fmla="*/ 991589 h 1425038"/>
              <a:gd name="connsiteX2" fmla="*/ 1965366 w 1965366"/>
              <a:gd name="connsiteY2" fmla="*/ 0 h 1425038"/>
              <a:gd name="connsiteX0" fmla="*/ 0 w 1965366"/>
              <a:gd name="connsiteY0" fmla="*/ 1425038 h 1448080"/>
              <a:gd name="connsiteX1" fmla="*/ 1377538 w 1965366"/>
              <a:gd name="connsiteY1" fmla="*/ 991589 h 1448080"/>
              <a:gd name="connsiteX2" fmla="*/ 1965366 w 1965366"/>
              <a:gd name="connsiteY2" fmla="*/ 0 h 144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5366" h="1448080">
                <a:moveTo>
                  <a:pt x="0" y="1425038"/>
                </a:moveTo>
                <a:cubicBezTo>
                  <a:pt x="608115" y="1534884"/>
                  <a:pt x="1049977" y="1229095"/>
                  <a:pt x="1377538" y="991589"/>
                </a:cubicBezTo>
                <a:cubicBezTo>
                  <a:pt x="1705099" y="754083"/>
                  <a:pt x="1835232" y="377041"/>
                  <a:pt x="1965366" y="0"/>
                </a:cubicBezTo>
              </a:path>
            </a:pathLst>
          </a:custGeom>
          <a:noFill/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円/楕円 73"/>
          <p:cNvSpPr>
            <a:spLocks/>
          </p:cNvSpPr>
          <p:nvPr/>
        </p:nvSpPr>
        <p:spPr>
          <a:xfrm>
            <a:off x="551576" y="3497287"/>
            <a:ext cx="108000" cy="108000"/>
          </a:xfrm>
          <a:prstGeom prst="ellipse">
            <a:avLst/>
          </a:prstGeom>
          <a:solidFill>
            <a:schemeClr val="tx1"/>
          </a:solidFill>
          <a:ln w="381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円/楕円 74"/>
          <p:cNvSpPr>
            <a:spLocks/>
          </p:cNvSpPr>
          <p:nvPr/>
        </p:nvSpPr>
        <p:spPr>
          <a:xfrm>
            <a:off x="630058" y="1473622"/>
            <a:ext cx="108000" cy="108000"/>
          </a:xfrm>
          <a:prstGeom prst="ellipse">
            <a:avLst/>
          </a:prstGeom>
          <a:solidFill>
            <a:schemeClr val="tx1"/>
          </a:solidFill>
          <a:ln w="381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円/楕円 75"/>
          <p:cNvSpPr>
            <a:spLocks/>
          </p:cNvSpPr>
          <p:nvPr/>
        </p:nvSpPr>
        <p:spPr>
          <a:xfrm>
            <a:off x="1960060" y="1360339"/>
            <a:ext cx="108000" cy="108000"/>
          </a:xfrm>
          <a:prstGeom prst="ellipse">
            <a:avLst/>
          </a:prstGeom>
          <a:solidFill>
            <a:schemeClr val="tx1"/>
          </a:solidFill>
          <a:ln w="381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円/楕円 76"/>
          <p:cNvSpPr>
            <a:spLocks/>
          </p:cNvSpPr>
          <p:nvPr/>
        </p:nvSpPr>
        <p:spPr>
          <a:xfrm>
            <a:off x="2029910" y="4292550"/>
            <a:ext cx="108000" cy="108000"/>
          </a:xfrm>
          <a:prstGeom prst="ellipse">
            <a:avLst/>
          </a:prstGeom>
          <a:solidFill>
            <a:schemeClr val="tx1"/>
          </a:solidFill>
          <a:ln w="381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円/楕円 77"/>
          <p:cNvSpPr>
            <a:spLocks/>
          </p:cNvSpPr>
          <p:nvPr/>
        </p:nvSpPr>
        <p:spPr>
          <a:xfrm>
            <a:off x="3951951" y="2834407"/>
            <a:ext cx="108000" cy="108000"/>
          </a:xfrm>
          <a:prstGeom prst="ellipse">
            <a:avLst/>
          </a:prstGeom>
          <a:solidFill>
            <a:schemeClr val="tx1"/>
          </a:solidFill>
          <a:ln w="381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円/楕円 78"/>
          <p:cNvSpPr>
            <a:spLocks/>
          </p:cNvSpPr>
          <p:nvPr/>
        </p:nvSpPr>
        <p:spPr>
          <a:xfrm>
            <a:off x="4172167" y="1340148"/>
            <a:ext cx="108000" cy="108000"/>
          </a:xfrm>
          <a:prstGeom prst="ellipse">
            <a:avLst/>
          </a:prstGeom>
          <a:solidFill>
            <a:schemeClr val="tx1"/>
          </a:solidFill>
          <a:ln w="381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円/楕円 79"/>
          <p:cNvSpPr>
            <a:spLocks/>
          </p:cNvSpPr>
          <p:nvPr/>
        </p:nvSpPr>
        <p:spPr>
          <a:xfrm>
            <a:off x="2346567" y="2688233"/>
            <a:ext cx="108000" cy="108000"/>
          </a:xfrm>
          <a:prstGeom prst="ellipse">
            <a:avLst/>
          </a:prstGeom>
          <a:solidFill>
            <a:schemeClr val="tx1"/>
          </a:solidFill>
          <a:ln w="381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4130936" y="2750716"/>
            <a:ext cx="1355464" cy="36933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T-junction</a:t>
            </a:r>
            <a:endParaRPr kumimoji="1" lang="ja-JP" altLang="en-US" dirty="0"/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3657600" y="3749536"/>
            <a:ext cx="1709604" cy="36933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3-sided patch</a:t>
            </a:r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86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Basic idea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68370" y="1028700"/>
            <a:ext cx="4499430" cy="3429001"/>
          </a:xfrm>
        </p:spPr>
        <p:txBody>
          <a:bodyPr/>
          <a:lstStyle/>
          <a:p>
            <a:r>
              <a:rPr kumimoji="1" lang="en-US" altLang="ja-JP" dirty="0" smtClean="0"/>
              <a:t>number of subdivisions at </a:t>
            </a:r>
            <a:br>
              <a:rPr kumimoji="1" lang="en-US" altLang="ja-JP" dirty="0" smtClean="0"/>
            </a:br>
            <a:r>
              <a:rPr kumimoji="1" lang="en-US" altLang="ja-JP" dirty="0" smtClean="0"/>
              <a:t>patch boundary</a:t>
            </a:r>
          </a:p>
          <a:p>
            <a:endParaRPr kumimoji="1" lang="en-US" altLang="ja-JP" dirty="0" smtClean="0">
              <a:sym typeface="Wingdings" pitchFamily="2" charset="2"/>
            </a:endParaRPr>
          </a:p>
          <a:p>
            <a:r>
              <a:rPr kumimoji="1" lang="en-US" altLang="ja-JP" dirty="0" smtClean="0">
                <a:sym typeface="Wingdings" pitchFamily="2" charset="2"/>
              </a:rPr>
              <a:t>Patch interior automatically quadrangulated</a:t>
            </a:r>
          </a:p>
          <a:p>
            <a:pPr lvl="1"/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Singularities </a:t>
            </a:r>
            <a:r>
              <a:rPr kumimoji="1" lang="en-US" altLang="ja-JP" i="1" dirty="0" smtClean="0"/>
              <a:t>inside</a:t>
            </a:r>
            <a:r>
              <a:rPr kumimoji="1" lang="en-US" altLang="ja-JP" dirty="0" smtClean="0"/>
              <a:t> patch</a:t>
            </a:r>
          </a:p>
        </p:txBody>
      </p:sp>
      <p:sp>
        <p:nvSpPr>
          <p:cNvPr id="193" name="フリーフォーム 192"/>
          <p:cNvSpPr/>
          <p:nvPr/>
        </p:nvSpPr>
        <p:spPr>
          <a:xfrm>
            <a:off x="2067877" y="2751788"/>
            <a:ext cx="1947553" cy="1603169"/>
          </a:xfrm>
          <a:custGeom>
            <a:avLst/>
            <a:gdLst>
              <a:gd name="connsiteX0" fmla="*/ 326571 w 1947553"/>
              <a:gd name="connsiteY0" fmla="*/ 0 h 1603169"/>
              <a:gd name="connsiteX1" fmla="*/ 213756 w 1947553"/>
              <a:gd name="connsiteY1" fmla="*/ 736271 h 1603169"/>
              <a:gd name="connsiteX2" fmla="*/ 0 w 1947553"/>
              <a:gd name="connsiteY2" fmla="*/ 1591294 h 1603169"/>
              <a:gd name="connsiteX3" fmla="*/ 374073 w 1947553"/>
              <a:gd name="connsiteY3" fmla="*/ 1603169 h 1603169"/>
              <a:gd name="connsiteX4" fmla="*/ 914400 w 1947553"/>
              <a:gd name="connsiteY4" fmla="*/ 1466603 h 1603169"/>
              <a:gd name="connsiteX5" fmla="*/ 1401288 w 1947553"/>
              <a:gd name="connsiteY5" fmla="*/ 1128156 h 1603169"/>
              <a:gd name="connsiteX6" fmla="*/ 1715984 w 1947553"/>
              <a:gd name="connsiteY6" fmla="*/ 736271 h 1603169"/>
              <a:gd name="connsiteX7" fmla="*/ 1947553 w 1947553"/>
              <a:gd name="connsiteY7" fmla="*/ 154380 h 1603169"/>
              <a:gd name="connsiteX8" fmla="*/ 1484416 w 1947553"/>
              <a:gd name="connsiteY8" fmla="*/ 0 h 1603169"/>
              <a:gd name="connsiteX9" fmla="*/ 326571 w 1947553"/>
              <a:gd name="connsiteY9" fmla="*/ 0 h 1603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47553" h="1603169">
                <a:moveTo>
                  <a:pt x="326571" y="0"/>
                </a:moveTo>
                <a:lnTo>
                  <a:pt x="213756" y="736271"/>
                </a:lnTo>
                <a:lnTo>
                  <a:pt x="0" y="1591294"/>
                </a:lnTo>
                <a:lnTo>
                  <a:pt x="374073" y="1603169"/>
                </a:lnTo>
                <a:lnTo>
                  <a:pt x="914400" y="1466603"/>
                </a:lnTo>
                <a:lnTo>
                  <a:pt x="1401288" y="1128156"/>
                </a:lnTo>
                <a:lnTo>
                  <a:pt x="1715984" y="736271"/>
                </a:lnTo>
                <a:lnTo>
                  <a:pt x="1947553" y="154380"/>
                </a:lnTo>
                <a:lnTo>
                  <a:pt x="1484416" y="0"/>
                </a:lnTo>
                <a:lnTo>
                  <a:pt x="326571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94" name="フリーフォーム 193"/>
          <p:cNvSpPr/>
          <p:nvPr/>
        </p:nvSpPr>
        <p:spPr>
          <a:xfrm>
            <a:off x="2047301" y="1129570"/>
            <a:ext cx="2238499" cy="1721922"/>
          </a:xfrm>
          <a:custGeom>
            <a:avLst/>
            <a:gdLst>
              <a:gd name="connsiteX0" fmla="*/ 0 w 2238499"/>
              <a:gd name="connsiteY0" fmla="*/ 255319 h 1721922"/>
              <a:gd name="connsiteX1" fmla="*/ 273133 w 2238499"/>
              <a:gd name="connsiteY1" fmla="*/ 635329 h 1721922"/>
              <a:gd name="connsiteX2" fmla="*/ 391886 w 2238499"/>
              <a:gd name="connsiteY2" fmla="*/ 1009402 h 1721922"/>
              <a:gd name="connsiteX3" fmla="*/ 362198 w 2238499"/>
              <a:gd name="connsiteY3" fmla="*/ 1609106 h 1721922"/>
              <a:gd name="connsiteX4" fmla="*/ 920338 w 2238499"/>
              <a:gd name="connsiteY4" fmla="*/ 1591293 h 1721922"/>
              <a:gd name="connsiteX5" fmla="*/ 1520042 w 2238499"/>
              <a:gd name="connsiteY5" fmla="*/ 1597231 h 1721922"/>
              <a:gd name="connsiteX6" fmla="*/ 1971304 w 2238499"/>
              <a:gd name="connsiteY6" fmla="*/ 1721922 h 1721922"/>
              <a:gd name="connsiteX7" fmla="*/ 2202873 w 2238499"/>
              <a:gd name="connsiteY7" fmla="*/ 1187532 h 1721922"/>
              <a:gd name="connsiteX8" fmla="*/ 2238499 w 2238499"/>
              <a:gd name="connsiteY8" fmla="*/ 849085 h 1721922"/>
              <a:gd name="connsiteX9" fmla="*/ 2179122 w 2238499"/>
              <a:gd name="connsiteY9" fmla="*/ 267194 h 1721922"/>
              <a:gd name="connsiteX10" fmla="*/ 1246909 w 2238499"/>
              <a:gd name="connsiteY10" fmla="*/ 29688 h 1721922"/>
              <a:gd name="connsiteX11" fmla="*/ 748146 w 2238499"/>
              <a:gd name="connsiteY11" fmla="*/ 0 h 1721922"/>
              <a:gd name="connsiteX12" fmla="*/ 285008 w 2238499"/>
              <a:gd name="connsiteY12" fmla="*/ 100940 h 1721922"/>
              <a:gd name="connsiteX13" fmla="*/ 0 w 2238499"/>
              <a:gd name="connsiteY13" fmla="*/ 255319 h 172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38499" h="1721922">
                <a:moveTo>
                  <a:pt x="0" y="255319"/>
                </a:moveTo>
                <a:lnTo>
                  <a:pt x="273133" y="635329"/>
                </a:lnTo>
                <a:lnTo>
                  <a:pt x="391886" y="1009402"/>
                </a:lnTo>
                <a:lnTo>
                  <a:pt x="362198" y="1609106"/>
                </a:lnTo>
                <a:lnTo>
                  <a:pt x="920338" y="1591293"/>
                </a:lnTo>
                <a:lnTo>
                  <a:pt x="1520042" y="1597231"/>
                </a:lnTo>
                <a:lnTo>
                  <a:pt x="1971304" y="1721922"/>
                </a:lnTo>
                <a:lnTo>
                  <a:pt x="2202873" y="1187532"/>
                </a:lnTo>
                <a:lnTo>
                  <a:pt x="2238499" y="849085"/>
                </a:lnTo>
                <a:lnTo>
                  <a:pt x="2179122" y="267194"/>
                </a:lnTo>
                <a:lnTo>
                  <a:pt x="1246909" y="29688"/>
                </a:lnTo>
                <a:lnTo>
                  <a:pt x="748146" y="0"/>
                </a:lnTo>
                <a:lnTo>
                  <a:pt x="285008" y="100940"/>
                </a:lnTo>
                <a:lnTo>
                  <a:pt x="0" y="25531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95" name="フリーフォーム 194"/>
          <p:cNvSpPr/>
          <p:nvPr/>
        </p:nvSpPr>
        <p:spPr>
          <a:xfrm>
            <a:off x="322204" y="1403939"/>
            <a:ext cx="2084120" cy="2951018"/>
          </a:xfrm>
          <a:custGeom>
            <a:avLst/>
            <a:gdLst>
              <a:gd name="connsiteX0" fmla="*/ 350322 w 2084120"/>
              <a:gd name="connsiteY0" fmla="*/ 95003 h 2951018"/>
              <a:gd name="connsiteX1" fmla="*/ 35626 w 2084120"/>
              <a:gd name="connsiteY1" fmla="*/ 825335 h 2951018"/>
              <a:gd name="connsiteX2" fmla="*/ 0 w 2084120"/>
              <a:gd name="connsiteY2" fmla="*/ 1270660 h 2951018"/>
              <a:gd name="connsiteX3" fmla="*/ 83128 w 2084120"/>
              <a:gd name="connsiteY3" fmla="*/ 1721922 h 2951018"/>
              <a:gd name="connsiteX4" fmla="*/ 273133 w 2084120"/>
              <a:gd name="connsiteY4" fmla="*/ 2143496 h 2951018"/>
              <a:gd name="connsiteX5" fmla="*/ 700644 w 2084120"/>
              <a:gd name="connsiteY5" fmla="*/ 2173184 h 2951018"/>
              <a:gd name="connsiteX6" fmla="*/ 1110343 w 2084120"/>
              <a:gd name="connsiteY6" fmla="*/ 2392878 h 2951018"/>
              <a:gd name="connsiteX7" fmla="*/ 1573481 w 2084120"/>
              <a:gd name="connsiteY7" fmla="*/ 2867891 h 2951018"/>
              <a:gd name="connsiteX8" fmla="*/ 1751611 w 2084120"/>
              <a:gd name="connsiteY8" fmla="*/ 2951018 h 2951018"/>
              <a:gd name="connsiteX9" fmla="*/ 2072244 w 2084120"/>
              <a:gd name="connsiteY9" fmla="*/ 1383475 h 2951018"/>
              <a:gd name="connsiteX10" fmla="*/ 2084120 w 2084120"/>
              <a:gd name="connsiteY10" fmla="*/ 688769 h 2951018"/>
              <a:gd name="connsiteX11" fmla="*/ 1935678 w 2084120"/>
              <a:gd name="connsiteY11" fmla="*/ 308759 h 2951018"/>
              <a:gd name="connsiteX12" fmla="*/ 1704109 w 2084120"/>
              <a:gd name="connsiteY12" fmla="*/ 0 h 2951018"/>
              <a:gd name="connsiteX13" fmla="*/ 1217221 w 2084120"/>
              <a:gd name="connsiteY13" fmla="*/ 184068 h 2951018"/>
              <a:gd name="connsiteX14" fmla="*/ 748146 w 2084120"/>
              <a:gd name="connsiteY14" fmla="*/ 190005 h 2951018"/>
              <a:gd name="connsiteX15" fmla="*/ 350322 w 2084120"/>
              <a:gd name="connsiteY15" fmla="*/ 95003 h 2951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84120" h="2951018">
                <a:moveTo>
                  <a:pt x="350322" y="95003"/>
                </a:moveTo>
                <a:lnTo>
                  <a:pt x="35626" y="825335"/>
                </a:lnTo>
                <a:lnTo>
                  <a:pt x="0" y="1270660"/>
                </a:lnTo>
                <a:lnTo>
                  <a:pt x="83128" y="1721922"/>
                </a:lnTo>
                <a:lnTo>
                  <a:pt x="273133" y="2143496"/>
                </a:lnTo>
                <a:lnTo>
                  <a:pt x="700644" y="2173184"/>
                </a:lnTo>
                <a:lnTo>
                  <a:pt x="1110343" y="2392878"/>
                </a:lnTo>
                <a:lnTo>
                  <a:pt x="1573481" y="2867891"/>
                </a:lnTo>
                <a:lnTo>
                  <a:pt x="1751611" y="2951018"/>
                </a:lnTo>
                <a:lnTo>
                  <a:pt x="2072244" y="1383475"/>
                </a:lnTo>
                <a:lnTo>
                  <a:pt x="2084120" y="688769"/>
                </a:lnTo>
                <a:lnTo>
                  <a:pt x="1935678" y="308759"/>
                </a:lnTo>
                <a:lnTo>
                  <a:pt x="1704109" y="0"/>
                </a:lnTo>
                <a:lnTo>
                  <a:pt x="1217221" y="184068"/>
                </a:lnTo>
                <a:lnTo>
                  <a:pt x="748146" y="190005"/>
                </a:lnTo>
                <a:lnTo>
                  <a:pt x="350322" y="95003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381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96" name="フリーフォーム 195"/>
          <p:cNvSpPr/>
          <p:nvPr/>
        </p:nvSpPr>
        <p:spPr>
          <a:xfrm>
            <a:off x="300974" y="1507983"/>
            <a:ext cx="380459" cy="2018805"/>
          </a:xfrm>
          <a:custGeom>
            <a:avLst/>
            <a:gdLst>
              <a:gd name="connsiteX0" fmla="*/ 380459 w 380459"/>
              <a:gd name="connsiteY0" fmla="*/ 0 h 2018805"/>
              <a:gd name="connsiteX1" fmla="*/ 449 w 380459"/>
              <a:gd name="connsiteY1" fmla="*/ 1092530 h 2018805"/>
              <a:gd name="connsiteX2" fmla="*/ 297332 w 380459"/>
              <a:gd name="connsiteY2" fmla="*/ 2018805 h 201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0459" h="2018805">
                <a:moveTo>
                  <a:pt x="380459" y="0"/>
                </a:moveTo>
                <a:cubicBezTo>
                  <a:pt x="197381" y="378031"/>
                  <a:pt x="14303" y="756063"/>
                  <a:pt x="449" y="1092530"/>
                </a:cubicBezTo>
                <a:cubicBezTo>
                  <a:pt x="-13405" y="1428997"/>
                  <a:pt x="297332" y="2018805"/>
                  <a:pt x="297332" y="2018805"/>
                </a:cubicBezTo>
              </a:path>
            </a:pathLst>
          </a:custGeom>
          <a:noFill/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7" name="フリーフォーム 196"/>
          <p:cNvSpPr/>
          <p:nvPr/>
        </p:nvSpPr>
        <p:spPr>
          <a:xfrm>
            <a:off x="2034045" y="1418766"/>
            <a:ext cx="386146" cy="2923883"/>
          </a:xfrm>
          <a:custGeom>
            <a:avLst/>
            <a:gdLst>
              <a:gd name="connsiteX0" fmla="*/ 0 w 386146"/>
              <a:gd name="connsiteY0" fmla="*/ 0 h 3152898"/>
              <a:gd name="connsiteX1" fmla="*/ 385948 w 386146"/>
              <a:gd name="connsiteY1" fmla="*/ 979714 h 3152898"/>
              <a:gd name="connsiteX2" fmla="*/ 41564 w 386146"/>
              <a:gd name="connsiteY2" fmla="*/ 3152898 h 315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6146" h="3152898">
                <a:moveTo>
                  <a:pt x="0" y="0"/>
                </a:moveTo>
                <a:cubicBezTo>
                  <a:pt x="189510" y="227115"/>
                  <a:pt x="379021" y="454231"/>
                  <a:pt x="385948" y="979714"/>
                </a:cubicBezTo>
                <a:cubicBezTo>
                  <a:pt x="392875" y="1505197"/>
                  <a:pt x="217219" y="2329047"/>
                  <a:pt x="41564" y="3152898"/>
                </a:cubicBezTo>
              </a:path>
            </a:pathLst>
          </a:custGeom>
          <a:noFill/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8" name="フリーフォーム 197"/>
          <p:cNvSpPr/>
          <p:nvPr/>
        </p:nvSpPr>
        <p:spPr>
          <a:xfrm>
            <a:off x="693309" y="1395167"/>
            <a:ext cx="1318161" cy="184115"/>
          </a:xfrm>
          <a:custGeom>
            <a:avLst/>
            <a:gdLst>
              <a:gd name="connsiteX0" fmla="*/ 0 w 1318161"/>
              <a:gd name="connsiteY0" fmla="*/ 124691 h 184115"/>
              <a:gd name="connsiteX1" fmla="*/ 736270 w 1318161"/>
              <a:gd name="connsiteY1" fmla="*/ 178130 h 184115"/>
              <a:gd name="connsiteX2" fmla="*/ 1318161 w 1318161"/>
              <a:gd name="connsiteY2" fmla="*/ 0 h 18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8161" h="184115">
                <a:moveTo>
                  <a:pt x="0" y="124691"/>
                </a:moveTo>
                <a:cubicBezTo>
                  <a:pt x="258288" y="161801"/>
                  <a:pt x="516577" y="198912"/>
                  <a:pt x="736270" y="178130"/>
                </a:cubicBezTo>
                <a:cubicBezTo>
                  <a:pt x="955963" y="157348"/>
                  <a:pt x="1137062" y="78674"/>
                  <a:pt x="1318161" y="0"/>
                </a:cubicBezTo>
              </a:path>
            </a:pathLst>
          </a:custGeom>
          <a:noFill/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9" name="フリーフォーム 198"/>
          <p:cNvSpPr/>
          <p:nvPr/>
        </p:nvSpPr>
        <p:spPr>
          <a:xfrm>
            <a:off x="618279" y="3538424"/>
            <a:ext cx="1468219" cy="807761"/>
          </a:xfrm>
          <a:custGeom>
            <a:avLst/>
            <a:gdLst>
              <a:gd name="connsiteX0" fmla="*/ 0 w 1425039"/>
              <a:gd name="connsiteY0" fmla="*/ 1863 h 809385"/>
              <a:gd name="connsiteX1" fmla="*/ 748146 w 1425039"/>
              <a:gd name="connsiteY1" fmla="*/ 126554 h 809385"/>
              <a:gd name="connsiteX2" fmla="*/ 1425039 w 1425039"/>
              <a:gd name="connsiteY2" fmla="*/ 809385 h 809385"/>
              <a:gd name="connsiteX0" fmla="*/ 0 w 1425039"/>
              <a:gd name="connsiteY0" fmla="*/ 1863 h 809385"/>
              <a:gd name="connsiteX1" fmla="*/ 748146 w 1425039"/>
              <a:gd name="connsiteY1" fmla="*/ 126554 h 809385"/>
              <a:gd name="connsiteX2" fmla="*/ 1425039 w 1425039"/>
              <a:gd name="connsiteY2" fmla="*/ 809385 h 809385"/>
              <a:gd name="connsiteX0" fmla="*/ 0 w 1425039"/>
              <a:gd name="connsiteY0" fmla="*/ 239 h 807761"/>
              <a:gd name="connsiteX1" fmla="*/ 700645 w 1425039"/>
              <a:gd name="connsiteY1" fmla="*/ 202120 h 807761"/>
              <a:gd name="connsiteX2" fmla="*/ 1425039 w 1425039"/>
              <a:gd name="connsiteY2" fmla="*/ 807761 h 807761"/>
              <a:gd name="connsiteX0" fmla="*/ 0 w 1425039"/>
              <a:gd name="connsiteY0" fmla="*/ 239 h 807761"/>
              <a:gd name="connsiteX1" fmla="*/ 700645 w 1425039"/>
              <a:gd name="connsiteY1" fmla="*/ 202120 h 807761"/>
              <a:gd name="connsiteX2" fmla="*/ 1425039 w 1425039"/>
              <a:gd name="connsiteY2" fmla="*/ 807761 h 80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5039" h="807761">
                <a:moveTo>
                  <a:pt x="0" y="239"/>
                </a:moveTo>
                <a:cubicBezTo>
                  <a:pt x="255320" y="-4709"/>
                  <a:pt x="463139" y="67533"/>
                  <a:pt x="700645" y="202120"/>
                </a:cubicBezTo>
                <a:cubicBezTo>
                  <a:pt x="938152" y="336707"/>
                  <a:pt x="1021279" y="646455"/>
                  <a:pt x="1425039" y="807761"/>
                </a:cubicBezTo>
              </a:path>
            </a:pathLst>
          </a:custGeom>
          <a:noFill/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0" name="フリーフォーム 199"/>
          <p:cNvSpPr/>
          <p:nvPr/>
        </p:nvSpPr>
        <p:spPr>
          <a:xfrm>
            <a:off x="1940218" y="1133642"/>
            <a:ext cx="2280062" cy="291214"/>
          </a:xfrm>
          <a:custGeom>
            <a:avLst/>
            <a:gdLst>
              <a:gd name="connsiteX0" fmla="*/ 0 w 2280062"/>
              <a:gd name="connsiteY0" fmla="*/ 291214 h 291214"/>
              <a:gd name="connsiteX1" fmla="*/ 973777 w 2280062"/>
              <a:gd name="connsiteY1" fmla="*/ 268 h 291214"/>
              <a:gd name="connsiteX2" fmla="*/ 2280062 w 2280062"/>
              <a:gd name="connsiteY2" fmla="*/ 249650 h 291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0062" h="291214">
                <a:moveTo>
                  <a:pt x="0" y="291214"/>
                </a:moveTo>
                <a:cubicBezTo>
                  <a:pt x="296883" y="149204"/>
                  <a:pt x="593767" y="7195"/>
                  <a:pt x="973777" y="268"/>
                </a:cubicBezTo>
                <a:cubicBezTo>
                  <a:pt x="1353787" y="-6659"/>
                  <a:pt x="1816924" y="121495"/>
                  <a:pt x="2280062" y="249650"/>
                </a:cubicBezTo>
              </a:path>
            </a:pathLst>
          </a:custGeom>
          <a:noFill/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1" name="フリーフォーム 200"/>
          <p:cNvSpPr/>
          <p:nvPr/>
        </p:nvSpPr>
        <p:spPr>
          <a:xfrm>
            <a:off x="2397421" y="2725205"/>
            <a:ext cx="1620982" cy="160317"/>
          </a:xfrm>
          <a:custGeom>
            <a:avLst/>
            <a:gdLst>
              <a:gd name="connsiteX0" fmla="*/ 0 w 1620982"/>
              <a:gd name="connsiteY0" fmla="*/ 0 h 160317"/>
              <a:gd name="connsiteX1" fmla="*/ 985652 w 1620982"/>
              <a:gd name="connsiteY1" fmla="*/ 11876 h 160317"/>
              <a:gd name="connsiteX2" fmla="*/ 1620982 w 1620982"/>
              <a:gd name="connsiteY2" fmla="*/ 160317 h 160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0982" h="160317">
                <a:moveTo>
                  <a:pt x="0" y="0"/>
                </a:moveTo>
                <a:lnTo>
                  <a:pt x="985652" y="11876"/>
                </a:lnTo>
                <a:cubicBezTo>
                  <a:pt x="1255816" y="38596"/>
                  <a:pt x="1438399" y="99456"/>
                  <a:pt x="1620982" y="160317"/>
                </a:cubicBezTo>
              </a:path>
            </a:pathLst>
          </a:custGeom>
          <a:noFill/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2" name="フリーフォーム 201"/>
          <p:cNvSpPr/>
          <p:nvPr/>
        </p:nvSpPr>
        <p:spPr>
          <a:xfrm>
            <a:off x="4000586" y="1404118"/>
            <a:ext cx="288782" cy="1502139"/>
          </a:xfrm>
          <a:custGeom>
            <a:avLst/>
            <a:gdLst>
              <a:gd name="connsiteX0" fmla="*/ 231569 w 288782"/>
              <a:gd name="connsiteY0" fmla="*/ 0 h 1472541"/>
              <a:gd name="connsiteX1" fmla="*/ 273133 w 288782"/>
              <a:gd name="connsiteY1" fmla="*/ 730333 h 1472541"/>
              <a:gd name="connsiteX2" fmla="*/ 0 w 288782"/>
              <a:gd name="connsiteY2" fmla="*/ 1472541 h 147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782" h="1472541">
                <a:moveTo>
                  <a:pt x="231569" y="0"/>
                </a:moveTo>
                <a:cubicBezTo>
                  <a:pt x="271648" y="242455"/>
                  <a:pt x="311728" y="484910"/>
                  <a:pt x="273133" y="730333"/>
                </a:cubicBezTo>
                <a:cubicBezTo>
                  <a:pt x="234538" y="975756"/>
                  <a:pt x="117269" y="1224148"/>
                  <a:pt x="0" y="1472541"/>
                </a:cubicBezTo>
              </a:path>
            </a:pathLst>
          </a:custGeom>
          <a:noFill/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3" name="フリーフォーム 202"/>
          <p:cNvSpPr/>
          <p:nvPr/>
        </p:nvSpPr>
        <p:spPr>
          <a:xfrm>
            <a:off x="2093811" y="2915208"/>
            <a:ext cx="1907565" cy="1448080"/>
          </a:xfrm>
          <a:custGeom>
            <a:avLst/>
            <a:gdLst>
              <a:gd name="connsiteX0" fmla="*/ 0 w 1965366"/>
              <a:gd name="connsiteY0" fmla="*/ 1425038 h 1425038"/>
              <a:gd name="connsiteX1" fmla="*/ 1377538 w 1965366"/>
              <a:gd name="connsiteY1" fmla="*/ 991589 h 1425038"/>
              <a:gd name="connsiteX2" fmla="*/ 1965366 w 1965366"/>
              <a:gd name="connsiteY2" fmla="*/ 0 h 1425038"/>
              <a:gd name="connsiteX0" fmla="*/ 0 w 1965366"/>
              <a:gd name="connsiteY0" fmla="*/ 1425038 h 1448080"/>
              <a:gd name="connsiteX1" fmla="*/ 1377538 w 1965366"/>
              <a:gd name="connsiteY1" fmla="*/ 991589 h 1448080"/>
              <a:gd name="connsiteX2" fmla="*/ 1965366 w 1965366"/>
              <a:gd name="connsiteY2" fmla="*/ 0 h 144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5366" h="1448080">
                <a:moveTo>
                  <a:pt x="0" y="1425038"/>
                </a:moveTo>
                <a:cubicBezTo>
                  <a:pt x="608115" y="1534884"/>
                  <a:pt x="1049977" y="1229095"/>
                  <a:pt x="1377538" y="991589"/>
                </a:cubicBezTo>
                <a:cubicBezTo>
                  <a:pt x="1705099" y="754083"/>
                  <a:pt x="1835232" y="377041"/>
                  <a:pt x="1965366" y="0"/>
                </a:cubicBezTo>
              </a:path>
            </a:pathLst>
          </a:custGeom>
          <a:noFill/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04" name="グループ化 203"/>
          <p:cNvGrpSpPr/>
          <p:nvPr/>
        </p:nvGrpSpPr>
        <p:grpSpPr>
          <a:xfrm>
            <a:off x="310329" y="1736448"/>
            <a:ext cx="2072244" cy="2080507"/>
            <a:chOff x="2339439" y="2511631"/>
            <a:chExt cx="2072244" cy="2080507"/>
          </a:xfrm>
        </p:grpSpPr>
        <p:sp>
          <p:nvSpPr>
            <p:cNvPr id="205" name="フリーフォーム 204"/>
            <p:cNvSpPr/>
            <p:nvPr/>
          </p:nvSpPr>
          <p:spPr>
            <a:xfrm>
              <a:off x="2499967" y="4008430"/>
              <a:ext cx="1711275" cy="583708"/>
            </a:xfrm>
            <a:custGeom>
              <a:avLst/>
              <a:gdLst>
                <a:gd name="connsiteX0" fmla="*/ 0 w 1745672"/>
                <a:gd name="connsiteY0" fmla="*/ 0 h 670956"/>
                <a:gd name="connsiteX1" fmla="*/ 997527 w 1745672"/>
                <a:gd name="connsiteY1" fmla="*/ 124691 h 670956"/>
                <a:gd name="connsiteX2" fmla="*/ 1745672 w 1745672"/>
                <a:gd name="connsiteY2" fmla="*/ 670956 h 670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5672" h="670956">
                  <a:moveTo>
                    <a:pt x="0" y="0"/>
                  </a:moveTo>
                  <a:cubicBezTo>
                    <a:pt x="353291" y="6432"/>
                    <a:pt x="706582" y="12865"/>
                    <a:pt x="997527" y="124691"/>
                  </a:cubicBezTo>
                  <a:cubicBezTo>
                    <a:pt x="1288472" y="236517"/>
                    <a:pt x="1517072" y="453736"/>
                    <a:pt x="1745672" y="670956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6" name="フリーフォーム 205"/>
            <p:cNvSpPr/>
            <p:nvPr/>
          </p:nvSpPr>
          <p:spPr>
            <a:xfrm>
              <a:off x="2378346" y="3676935"/>
              <a:ext cx="1958272" cy="310095"/>
            </a:xfrm>
            <a:custGeom>
              <a:avLst/>
              <a:gdLst>
                <a:gd name="connsiteX0" fmla="*/ 0 w 1941616"/>
                <a:gd name="connsiteY0" fmla="*/ 18375 h 255882"/>
                <a:gd name="connsiteX1" fmla="*/ 1128156 w 1941616"/>
                <a:gd name="connsiteY1" fmla="*/ 24313 h 255882"/>
                <a:gd name="connsiteX2" fmla="*/ 1941616 w 1941616"/>
                <a:gd name="connsiteY2" fmla="*/ 255882 h 255882"/>
                <a:gd name="connsiteX0" fmla="*/ 0 w 1973615"/>
                <a:gd name="connsiteY0" fmla="*/ 3582 h 315352"/>
                <a:gd name="connsiteX1" fmla="*/ 1160155 w 1973615"/>
                <a:gd name="connsiteY1" fmla="*/ 83783 h 315352"/>
                <a:gd name="connsiteX2" fmla="*/ 1973615 w 1973615"/>
                <a:gd name="connsiteY2" fmla="*/ 315352 h 315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3615" h="315352">
                  <a:moveTo>
                    <a:pt x="0" y="3582"/>
                  </a:moveTo>
                  <a:cubicBezTo>
                    <a:pt x="402276" y="-13242"/>
                    <a:pt x="831219" y="31821"/>
                    <a:pt x="1160155" y="83783"/>
                  </a:cubicBezTo>
                  <a:cubicBezTo>
                    <a:pt x="1489091" y="135745"/>
                    <a:pt x="1728686" y="219360"/>
                    <a:pt x="1973615" y="315352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7" name="フリーフォーム 206"/>
            <p:cNvSpPr/>
            <p:nvPr/>
          </p:nvSpPr>
          <p:spPr>
            <a:xfrm>
              <a:off x="2339439" y="3360717"/>
              <a:ext cx="2072244" cy="148441"/>
            </a:xfrm>
            <a:custGeom>
              <a:avLst/>
              <a:gdLst>
                <a:gd name="connsiteX0" fmla="*/ 0 w 2072244"/>
                <a:gd name="connsiteY0" fmla="*/ 0 h 148441"/>
                <a:gd name="connsiteX1" fmla="*/ 1104405 w 2072244"/>
                <a:gd name="connsiteY1" fmla="*/ 47501 h 148441"/>
                <a:gd name="connsiteX2" fmla="*/ 2072244 w 2072244"/>
                <a:gd name="connsiteY2" fmla="*/ 148441 h 148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72244" h="148441">
                  <a:moveTo>
                    <a:pt x="0" y="0"/>
                  </a:moveTo>
                  <a:cubicBezTo>
                    <a:pt x="379515" y="11380"/>
                    <a:pt x="759031" y="22761"/>
                    <a:pt x="1104405" y="47501"/>
                  </a:cubicBezTo>
                  <a:cubicBezTo>
                    <a:pt x="1449779" y="72241"/>
                    <a:pt x="1761011" y="110341"/>
                    <a:pt x="2072244" y="148441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8" name="フリーフォーム 207"/>
            <p:cNvSpPr/>
            <p:nvPr/>
          </p:nvSpPr>
          <p:spPr>
            <a:xfrm>
              <a:off x="2422566" y="2992582"/>
              <a:ext cx="1983179" cy="97379"/>
            </a:xfrm>
            <a:custGeom>
              <a:avLst/>
              <a:gdLst>
                <a:gd name="connsiteX0" fmla="*/ 0 w 1983179"/>
                <a:gd name="connsiteY0" fmla="*/ 0 h 97379"/>
                <a:gd name="connsiteX1" fmla="*/ 1009403 w 1983179"/>
                <a:gd name="connsiteY1" fmla="*/ 95002 h 97379"/>
                <a:gd name="connsiteX2" fmla="*/ 1983179 w 1983179"/>
                <a:gd name="connsiteY2" fmla="*/ 59376 h 97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83179" h="97379">
                  <a:moveTo>
                    <a:pt x="0" y="0"/>
                  </a:moveTo>
                  <a:cubicBezTo>
                    <a:pt x="339436" y="42553"/>
                    <a:pt x="678873" y="85106"/>
                    <a:pt x="1009403" y="95002"/>
                  </a:cubicBezTo>
                  <a:cubicBezTo>
                    <a:pt x="1339933" y="104898"/>
                    <a:pt x="1661556" y="82137"/>
                    <a:pt x="1983179" y="59376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9" name="フリーフォーム 208"/>
            <p:cNvSpPr/>
            <p:nvPr/>
          </p:nvSpPr>
          <p:spPr>
            <a:xfrm>
              <a:off x="2565070" y="2511631"/>
              <a:ext cx="1733798" cy="236053"/>
            </a:xfrm>
            <a:custGeom>
              <a:avLst/>
              <a:gdLst>
                <a:gd name="connsiteX0" fmla="*/ 0 w 1733798"/>
                <a:gd name="connsiteY0" fmla="*/ 130629 h 236053"/>
                <a:gd name="connsiteX1" fmla="*/ 860961 w 1733798"/>
                <a:gd name="connsiteY1" fmla="*/ 231569 h 236053"/>
                <a:gd name="connsiteX2" fmla="*/ 1733798 w 1733798"/>
                <a:gd name="connsiteY2" fmla="*/ 0 h 236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3798" h="236053">
                  <a:moveTo>
                    <a:pt x="0" y="130629"/>
                  </a:moveTo>
                  <a:cubicBezTo>
                    <a:pt x="285997" y="191984"/>
                    <a:pt x="571995" y="253340"/>
                    <a:pt x="860961" y="231569"/>
                  </a:cubicBezTo>
                  <a:cubicBezTo>
                    <a:pt x="1149927" y="209798"/>
                    <a:pt x="1441862" y="104899"/>
                    <a:pt x="1733798" y="0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10" name="グループ化 209"/>
          <p:cNvGrpSpPr/>
          <p:nvPr/>
        </p:nvGrpSpPr>
        <p:grpSpPr>
          <a:xfrm>
            <a:off x="837527" y="1547115"/>
            <a:ext cx="1094033" cy="2512760"/>
            <a:chOff x="2866637" y="2322298"/>
            <a:chExt cx="1094033" cy="2512760"/>
          </a:xfrm>
        </p:grpSpPr>
        <p:sp>
          <p:nvSpPr>
            <p:cNvPr id="211" name="フリーフォーム 210"/>
            <p:cNvSpPr/>
            <p:nvPr/>
          </p:nvSpPr>
          <p:spPr>
            <a:xfrm>
              <a:off x="3366655" y="2375065"/>
              <a:ext cx="47006" cy="2107870"/>
            </a:xfrm>
            <a:custGeom>
              <a:avLst/>
              <a:gdLst>
                <a:gd name="connsiteX0" fmla="*/ 29688 w 95470"/>
                <a:gd name="connsiteY0" fmla="*/ 0 h 2107870"/>
                <a:gd name="connsiteX1" fmla="*/ 95002 w 95470"/>
                <a:gd name="connsiteY1" fmla="*/ 825335 h 2107870"/>
                <a:gd name="connsiteX2" fmla="*/ 0 w 95470"/>
                <a:gd name="connsiteY2" fmla="*/ 2107870 h 2107870"/>
                <a:gd name="connsiteX0" fmla="*/ 29688 w 47006"/>
                <a:gd name="connsiteY0" fmla="*/ 0 h 2107870"/>
                <a:gd name="connsiteX1" fmla="*/ 31502 w 47006"/>
                <a:gd name="connsiteY1" fmla="*/ 834860 h 2107870"/>
                <a:gd name="connsiteX2" fmla="*/ 0 w 47006"/>
                <a:gd name="connsiteY2" fmla="*/ 2107870 h 2107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006" h="2107870">
                  <a:moveTo>
                    <a:pt x="29688" y="0"/>
                  </a:moveTo>
                  <a:cubicBezTo>
                    <a:pt x="64819" y="237011"/>
                    <a:pt x="36450" y="483548"/>
                    <a:pt x="31502" y="834860"/>
                  </a:cubicBezTo>
                  <a:cubicBezTo>
                    <a:pt x="26554" y="1186172"/>
                    <a:pt x="45027" y="1642258"/>
                    <a:pt x="0" y="2107870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2" name="フリーフォーム 211"/>
            <p:cNvSpPr/>
            <p:nvPr/>
          </p:nvSpPr>
          <p:spPr>
            <a:xfrm>
              <a:off x="2866637" y="2359328"/>
              <a:ext cx="179384" cy="1979027"/>
            </a:xfrm>
            <a:custGeom>
              <a:avLst/>
              <a:gdLst>
                <a:gd name="connsiteX0" fmla="*/ 179384 w 179384"/>
                <a:gd name="connsiteY0" fmla="*/ 0 h 2018805"/>
                <a:gd name="connsiteX1" fmla="*/ 1254 w 179384"/>
                <a:gd name="connsiteY1" fmla="*/ 1033153 h 2018805"/>
                <a:gd name="connsiteX2" fmla="*/ 114069 w 179384"/>
                <a:gd name="connsiteY2" fmla="*/ 2018805 h 2018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384" h="2018805">
                  <a:moveTo>
                    <a:pt x="179384" y="0"/>
                  </a:moveTo>
                  <a:cubicBezTo>
                    <a:pt x="95762" y="348343"/>
                    <a:pt x="12140" y="696686"/>
                    <a:pt x="1254" y="1033153"/>
                  </a:cubicBezTo>
                  <a:cubicBezTo>
                    <a:pt x="-9632" y="1369621"/>
                    <a:pt x="52218" y="1694213"/>
                    <a:pt x="114069" y="2018805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3" name="フリーフォーム 212"/>
            <p:cNvSpPr/>
            <p:nvPr/>
          </p:nvSpPr>
          <p:spPr>
            <a:xfrm>
              <a:off x="3728852" y="2322298"/>
              <a:ext cx="231818" cy="2512760"/>
            </a:xfrm>
            <a:custGeom>
              <a:avLst/>
              <a:gdLst>
                <a:gd name="connsiteX0" fmla="*/ 35626 w 231818"/>
                <a:gd name="connsiteY0" fmla="*/ 0 h 2487881"/>
                <a:gd name="connsiteX1" fmla="*/ 231569 w 231818"/>
                <a:gd name="connsiteY1" fmla="*/ 878774 h 2487881"/>
                <a:gd name="connsiteX2" fmla="*/ 0 w 231818"/>
                <a:gd name="connsiteY2" fmla="*/ 2487881 h 248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1818" h="2487881">
                  <a:moveTo>
                    <a:pt x="35626" y="0"/>
                  </a:moveTo>
                  <a:cubicBezTo>
                    <a:pt x="136566" y="232063"/>
                    <a:pt x="237507" y="464127"/>
                    <a:pt x="231569" y="878774"/>
                  </a:cubicBezTo>
                  <a:cubicBezTo>
                    <a:pt x="225631" y="1293421"/>
                    <a:pt x="112815" y="1890651"/>
                    <a:pt x="0" y="2487881"/>
                  </a:cubicBezTo>
                </a:path>
              </a:pathLst>
            </a:custGeom>
            <a:noFill/>
            <a:ln w="3810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4" name="円/楕円 213"/>
          <p:cNvSpPr>
            <a:spLocks/>
          </p:cNvSpPr>
          <p:nvPr/>
        </p:nvSpPr>
        <p:spPr>
          <a:xfrm>
            <a:off x="547750" y="3488271"/>
            <a:ext cx="108000" cy="108000"/>
          </a:xfrm>
          <a:prstGeom prst="ellipse">
            <a:avLst/>
          </a:prstGeom>
          <a:solidFill>
            <a:schemeClr val="tx1"/>
          </a:solidFill>
          <a:ln w="381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5" name="円/楕円 214"/>
          <p:cNvSpPr>
            <a:spLocks/>
          </p:cNvSpPr>
          <p:nvPr/>
        </p:nvSpPr>
        <p:spPr>
          <a:xfrm>
            <a:off x="626232" y="1464606"/>
            <a:ext cx="108000" cy="108000"/>
          </a:xfrm>
          <a:prstGeom prst="ellipse">
            <a:avLst/>
          </a:prstGeom>
          <a:solidFill>
            <a:schemeClr val="tx1"/>
          </a:solidFill>
          <a:ln w="381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6" name="円/楕円 215"/>
          <p:cNvSpPr>
            <a:spLocks/>
          </p:cNvSpPr>
          <p:nvPr/>
        </p:nvSpPr>
        <p:spPr>
          <a:xfrm>
            <a:off x="1956234" y="1351323"/>
            <a:ext cx="108000" cy="108000"/>
          </a:xfrm>
          <a:prstGeom prst="ellipse">
            <a:avLst/>
          </a:prstGeom>
          <a:solidFill>
            <a:schemeClr val="tx1"/>
          </a:solidFill>
          <a:ln w="381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7" name="円/楕円 216"/>
          <p:cNvSpPr>
            <a:spLocks/>
          </p:cNvSpPr>
          <p:nvPr/>
        </p:nvSpPr>
        <p:spPr>
          <a:xfrm>
            <a:off x="2026084" y="4283534"/>
            <a:ext cx="108000" cy="108000"/>
          </a:xfrm>
          <a:prstGeom prst="ellipse">
            <a:avLst/>
          </a:prstGeom>
          <a:solidFill>
            <a:schemeClr val="tx1"/>
          </a:solidFill>
          <a:ln w="381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8" name="円/楕円 217"/>
          <p:cNvSpPr>
            <a:spLocks/>
          </p:cNvSpPr>
          <p:nvPr/>
        </p:nvSpPr>
        <p:spPr>
          <a:xfrm>
            <a:off x="3948125" y="2825391"/>
            <a:ext cx="108000" cy="108000"/>
          </a:xfrm>
          <a:prstGeom prst="ellipse">
            <a:avLst/>
          </a:prstGeom>
          <a:solidFill>
            <a:schemeClr val="tx1"/>
          </a:solidFill>
          <a:ln w="381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9" name="円/楕円 218"/>
          <p:cNvSpPr>
            <a:spLocks/>
          </p:cNvSpPr>
          <p:nvPr/>
        </p:nvSpPr>
        <p:spPr>
          <a:xfrm>
            <a:off x="4168341" y="1331132"/>
            <a:ext cx="108000" cy="108000"/>
          </a:xfrm>
          <a:prstGeom prst="ellipse">
            <a:avLst/>
          </a:prstGeom>
          <a:solidFill>
            <a:schemeClr val="tx1"/>
          </a:solidFill>
          <a:ln w="381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0" name="円/楕円 219"/>
          <p:cNvSpPr>
            <a:spLocks/>
          </p:cNvSpPr>
          <p:nvPr/>
        </p:nvSpPr>
        <p:spPr>
          <a:xfrm>
            <a:off x="2342741" y="2679217"/>
            <a:ext cx="108000" cy="108000"/>
          </a:xfrm>
          <a:prstGeom prst="ellipse">
            <a:avLst/>
          </a:prstGeom>
          <a:solidFill>
            <a:schemeClr val="tx1"/>
          </a:solidFill>
          <a:ln w="381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21" name="グループ化 220"/>
          <p:cNvGrpSpPr/>
          <p:nvPr/>
        </p:nvGrpSpPr>
        <p:grpSpPr>
          <a:xfrm>
            <a:off x="247142" y="1085516"/>
            <a:ext cx="4088383" cy="3333576"/>
            <a:chOff x="2276252" y="1860699"/>
            <a:chExt cx="4088383" cy="3333576"/>
          </a:xfrm>
          <a:solidFill>
            <a:schemeClr val="bg1">
              <a:lumMod val="50000"/>
            </a:schemeClr>
          </a:solidFill>
        </p:grpSpPr>
        <p:sp>
          <p:nvSpPr>
            <p:cNvPr id="222" name="円/楕円 221"/>
            <p:cNvSpPr>
              <a:spLocks/>
            </p:cNvSpPr>
            <p:nvPr/>
          </p:nvSpPr>
          <p:spPr>
            <a:xfrm>
              <a:off x="2499967" y="2580860"/>
              <a:ext cx="108000" cy="108000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3" name="円/楕円 222"/>
            <p:cNvSpPr>
              <a:spLocks/>
            </p:cNvSpPr>
            <p:nvPr/>
          </p:nvSpPr>
          <p:spPr>
            <a:xfrm>
              <a:off x="2346102" y="2935560"/>
              <a:ext cx="108000" cy="108000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4" name="円/楕円 223"/>
            <p:cNvSpPr>
              <a:spLocks/>
            </p:cNvSpPr>
            <p:nvPr/>
          </p:nvSpPr>
          <p:spPr>
            <a:xfrm>
              <a:off x="2276252" y="3305125"/>
              <a:ext cx="108000" cy="108000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5" name="円/楕円 224"/>
            <p:cNvSpPr>
              <a:spLocks/>
            </p:cNvSpPr>
            <p:nvPr/>
          </p:nvSpPr>
          <p:spPr>
            <a:xfrm>
              <a:off x="2320702" y="3629099"/>
              <a:ext cx="108000" cy="108000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6" name="円/楕円 225"/>
            <p:cNvSpPr>
              <a:spLocks/>
            </p:cNvSpPr>
            <p:nvPr/>
          </p:nvSpPr>
          <p:spPr>
            <a:xfrm>
              <a:off x="2430810" y="3956372"/>
              <a:ext cx="108000" cy="108000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7" name="円/楕円 226"/>
            <p:cNvSpPr>
              <a:spLocks/>
            </p:cNvSpPr>
            <p:nvPr/>
          </p:nvSpPr>
          <p:spPr>
            <a:xfrm>
              <a:off x="2993107" y="2288555"/>
              <a:ext cx="108000" cy="108000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8" name="円/楕円 227"/>
            <p:cNvSpPr>
              <a:spLocks/>
            </p:cNvSpPr>
            <p:nvPr/>
          </p:nvSpPr>
          <p:spPr>
            <a:xfrm>
              <a:off x="3343622" y="2302272"/>
              <a:ext cx="108000" cy="108000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9" name="円/楕円 228"/>
            <p:cNvSpPr>
              <a:spLocks/>
            </p:cNvSpPr>
            <p:nvPr/>
          </p:nvSpPr>
          <p:spPr>
            <a:xfrm>
              <a:off x="3707904" y="2230264"/>
              <a:ext cx="108000" cy="108000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0" name="円/楕円 229"/>
            <p:cNvSpPr>
              <a:spLocks/>
            </p:cNvSpPr>
            <p:nvPr/>
          </p:nvSpPr>
          <p:spPr>
            <a:xfrm>
              <a:off x="2923183" y="4302621"/>
              <a:ext cx="108000" cy="108000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1" name="円/楕円 230"/>
            <p:cNvSpPr>
              <a:spLocks/>
            </p:cNvSpPr>
            <p:nvPr/>
          </p:nvSpPr>
          <p:spPr>
            <a:xfrm>
              <a:off x="3305522" y="4455021"/>
              <a:ext cx="108000" cy="108000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2" name="円/楕円 231"/>
            <p:cNvSpPr>
              <a:spLocks/>
            </p:cNvSpPr>
            <p:nvPr/>
          </p:nvSpPr>
          <p:spPr>
            <a:xfrm>
              <a:off x="3666579" y="4802435"/>
              <a:ext cx="108000" cy="108000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3" name="円/楕円 232"/>
            <p:cNvSpPr>
              <a:spLocks/>
            </p:cNvSpPr>
            <p:nvPr/>
          </p:nvSpPr>
          <p:spPr>
            <a:xfrm>
              <a:off x="4396234" y="5086275"/>
              <a:ext cx="108000" cy="108000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4" name="円/楕円 233"/>
            <p:cNvSpPr>
              <a:spLocks/>
            </p:cNvSpPr>
            <p:nvPr/>
          </p:nvSpPr>
          <p:spPr>
            <a:xfrm>
              <a:off x="4733999" y="5019526"/>
              <a:ext cx="108000" cy="108000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5" name="円/楕円 234"/>
            <p:cNvSpPr>
              <a:spLocks/>
            </p:cNvSpPr>
            <p:nvPr/>
          </p:nvSpPr>
          <p:spPr>
            <a:xfrm>
              <a:off x="5043239" y="4878685"/>
              <a:ext cx="108000" cy="108000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6" name="円/楕円 235"/>
            <p:cNvSpPr>
              <a:spLocks/>
            </p:cNvSpPr>
            <p:nvPr/>
          </p:nvSpPr>
          <p:spPr>
            <a:xfrm>
              <a:off x="5305871" y="4709269"/>
              <a:ext cx="108000" cy="108000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7" name="円/楕円 236"/>
            <p:cNvSpPr>
              <a:spLocks/>
            </p:cNvSpPr>
            <p:nvPr/>
          </p:nvSpPr>
          <p:spPr>
            <a:xfrm>
              <a:off x="5567412" y="4480545"/>
              <a:ext cx="108000" cy="108000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8" name="円/楕円 237"/>
            <p:cNvSpPr>
              <a:spLocks/>
            </p:cNvSpPr>
            <p:nvPr/>
          </p:nvSpPr>
          <p:spPr>
            <a:xfrm>
              <a:off x="5741094" y="4207321"/>
              <a:ext cx="108000" cy="108000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9" name="円/楕円 238"/>
            <p:cNvSpPr>
              <a:spLocks/>
            </p:cNvSpPr>
            <p:nvPr/>
          </p:nvSpPr>
          <p:spPr>
            <a:xfrm>
              <a:off x="5874494" y="3929881"/>
              <a:ext cx="108000" cy="108000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0" name="円/楕円 239"/>
            <p:cNvSpPr>
              <a:spLocks/>
            </p:cNvSpPr>
            <p:nvPr/>
          </p:nvSpPr>
          <p:spPr>
            <a:xfrm>
              <a:off x="6135985" y="3268092"/>
              <a:ext cx="108000" cy="108000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1" name="円/楕円 240"/>
            <p:cNvSpPr>
              <a:spLocks/>
            </p:cNvSpPr>
            <p:nvPr/>
          </p:nvSpPr>
          <p:spPr>
            <a:xfrm>
              <a:off x="6243935" y="2891036"/>
              <a:ext cx="108000" cy="108000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2" name="円/楕円 241"/>
            <p:cNvSpPr>
              <a:spLocks/>
            </p:cNvSpPr>
            <p:nvPr/>
          </p:nvSpPr>
          <p:spPr>
            <a:xfrm>
              <a:off x="6256635" y="2492896"/>
              <a:ext cx="108000" cy="108000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3" name="円/楕円 242"/>
            <p:cNvSpPr>
              <a:spLocks/>
            </p:cNvSpPr>
            <p:nvPr/>
          </p:nvSpPr>
          <p:spPr>
            <a:xfrm>
              <a:off x="5911527" y="2025923"/>
              <a:ext cx="108000" cy="108000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4" name="円/楕円 243"/>
            <p:cNvSpPr>
              <a:spLocks/>
            </p:cNvSpPr>
            <p:nvPr/>
          </p:nvSpPr>
          <p:spPr>
            <a:xfrm>
              <a:off x="5554712" y="1932707"/>
              <a:ext cx="108000" cy="108000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5" name="円/楕円 244"/>
            <p:cNvSpPr>
              <a:spLocks/>
            </p:cNvSpPr>
            <p:nvPr/>
          </p:nvSpPr>
          <p:spPr>
            <a:xfrm>
              <a:off x="5210547" y="1876574"/>
              <a:ext cx="108000" cy="108000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6" name="円/楕円 245"/>
            <p:cNvSpPr>
              <a:spLocks/>
            </p:cNvSpPr>
            <p:nvPr/>
          </p:nvSpPr>
          <p:spPr>
            <a:xfrm>
              <a:off x="4794374" y="1860699"/>
              <a:ext cx="108000" cy="108000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7" name="円/楕円 246"/>
            <p:cNvSpPr>
              <a:spLocks/>
            </p:cNvSpPr>
            <p:nvPr/>
          </p:nvSpPr>
          <p:spPr>
            <a:xfrm>
              <a:off x="4346451" y="1960265"/>
              <a:ext cx="108000" cy="108000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8" name="円/楕円 247"/>
            <p:cNvSpPr>
              <a:spLocks/>
            </p:cNvSpPr>
            <p:nvPr/>
          </p:nvSpPr>
          <p:spPr>
            <a:xfrm>
              <a:off x="4253235" y="2456904"/>
              <a:ext cx="108000" cy="108000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9" name="円/楕円 248"/>
            <p:cNvSpPr>
              <a:spLocks/>
            </p:cNvSpPr>
            <p:nvPr/>
          </p:nvSpPr>
          <p:spPr>
            <a:xfrm>
              <a:off x="4392935" y="2992710"/>
              <a:ext cx="108000" cy="108000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0" name="円/楕円 249"/>
            <p:cNvSpPr>
              <a:spLocks/>
            </p:cNvSpPr>
            <p:nvPr/>
          </p:nvSpPr>
          <p:spPr>
            <a:xfrm>
              <a:off x="4296668" y="3927797"/>
              <a:ext cx="108000" cy="108000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1" name="円/楕円 250"/>
            <p:cNvSpPr>
              <a:spLocks/>
            </p:cNvSpPr>
            <p:nvPr/>
          </p:nvSpPr>
          <p:spPr>
            <a:xfrm>
              <a:off x="4174877" y="4532436"/>
              <a:ext cx="108000" cy="108000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2" name="円/楕円 251"/>
            <p:cNvSpPr>
              <a:spLocks/>
            </p:cNvSpPr>
            <p:nvPr/>
          </p:nvSpPr>
          <p:spPr>
            <a:xfrm>
              <a:off x="4838883" y="3454400"/>
              <a:ext cx="108000" cy="108000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3" name="円/楕円 252"/>
            <p:cNvSpPr>
              <a:spLocks/>
            </p:cNvSpPr>
            <p:nvPr/>
          </p:nvSpPr>
          <p:spPr>
            <a:xfrm>
              <a:off x="5534918" y="3480122"/>
              <a:ext cx="108000" cy="108000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54" name="グループ化 253"/>
          <p:cNvGrpSpPr/>
          <p:nvPr/>
        </p:nvGrpSpPr>
        <p:grpSpPr>
          <a:xfrm>
            <a:off x="2579425" y="1461167"/>
            <a:ext cx="1394075" cy="949690"/>
            <a:chOff x="4608535" y="2236350"/>
            <a:chExt cx="1394075" cy="949690"/>
          </a:xfrm>
        </p:grpSpPr>
        <p:sp>
          <p:nvSpPr>
            <p:cNvPr id="255" name="雲形吹き出し 254"/>
            <p:cNvSpPr/>
            <p:nvPr/>
          </p:nvSpPr>
          <p:spPr>
            <a:xfrm>
              <a:off x="4608535" y="2236350"/>
              <a:ext cx="1394075" cy="949690"/>
            </a:xfrm>
            <a:prstGeom prst="cloudCallout">
              <a:avLst/>
            </a:prstGeom>
            <a:solidFill>
              <a:schemeClr val="bg1"/>
            </a:solidFill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56" name="グループ化 255"/>
            <p:cNvGrpSpPr/>
            <p:nvPr/>
          </p:nvGrpSpPr>
          <p:grpSpPr>
            <a:xfrm rot="20700000">
              <a:off x="4938282" y="2655031"/>
              <a:ext cx="279930" cy="267759"/>
              <a:chOff x="4988983" y="2737908"/>
              <a:chExt cx="279930" cy="267759"/>
            </a:xfrm>
          </p:grpSpPr>
          <p:cxnSp>
            <p:nvCxnSpPr>
              <p:cNvPr id="262" name="直線コネクタ 261"/>
              <p:cNvCxnSpPr/>
              <p:nvPr/>
            </p:nvCxnSpPr>
            <p:spPr>
              <a:xfrm flipV="1">
                <a:off x="5022850" y="2914650"/>
                <a:ext cx="59267" cy="74083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直線コネクタ 262"/>
              <p:cNvCxnSpPr/>
              <p:nvPr/>
            </p:nvCxnSpPr>
            <p:spPr>
              <a:xfrm flipV="1">
                <a:off x="5134049" y="2737908"/>
                <a:ext cx="12097" cy="96449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直線コネクタ 263"/>
              <p:cNvCxnSpPr/>
              <p:nvPr/>
            </p:nvCxnSpPr>
            <p:spPr>
              <a:xfrm flipV="1">
                <a:off x="5171024" y="2837921"/>
                <a:ext cx="97889" cy="29798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直線コネクタ 264"/>
              <p:cNvCxnSpPr/>
              <p:nvPr/>
            </p:nvCxnSpPr>
            <p:spPr>
              <a:xfrm>
                <a:off x="5151637" y="2931346"/>
                <a:ext cx="33138" cy="74321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直線コネクタ 265"/>
              <p:cNvCxnSpPr/>
              <p:nvPr/>
            </p:nvCxnSpPr>
            <p:spPr>
              <a:xfrm>
                <a:off x="4988983" y="2796117"/>
                <a:ext cx="81874" cy="54811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7" name="円/楕円 266"/>
              <p:cNvSpPr>
                <a:spLocks noChangeAspect="1"/>
              </p:cNvSpPr>
              <p:nvPr/>
            </p:nvSpPr>
            <p:spPr>
              <a:xfrm>
                <a:off x="5065793" y="2824831"/>
                <a:ext cx="108000" cy="108000"/>
              </a:xfrm>
              <a:prstGeom prst="ellipse">
                <a:avLst/>
              </a:prstGeom>
              <a:solidFill>
                <a:srgbClr val="FFC000"/>
              </a:solidFill>
              <a:ln w="1905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57" name="グループ化 256"/>
            <p:cNvGrpSpPr/>
            <p:nvPr/>
          </p:nvGrpSpPr>
          <p:grpSpPr>
            <a:xfrm>
              <a:off x="5392837" y="2414261"/>
              <a:ext cx="269875" cy="234950"/>
              <a:chOff x="5434013" y="2532063"/>
              <a:chExt cx="269875" cy="234950"/>
            </a:xfrm>
          </p:grpSpPr>
          <p:cxnSp>
            <p:nvCxnSpPr>
              <p:cNvPr id="258" name="直線コネクタ 257"/>
              <p:cNvCxnSpPr/>
              <p:nvPr/>
            </p:nvCxnSpPr>
            <p:spPr>
              <a:xfrm flipV="1">
                <a:off x="5572063" y="2532063"/>
                <a:ext cx="9587" cy="97594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直線コネクタ 258"/>
              <p:cNvCxnSpPr/>
              <p:nvPr/>
            </p:nvCxnSpPr>
            <p:spPr>
              <a:xfrm>
                <a:off x="5612181" y="2693833"/>
                <a:ext cx="91707" cy="47780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直線コネクタ 259"/>
              <p:cNvCxnSpPr/>
              <p:nvPr/>
            </p:nvCxnSpPr>
            <p:spPr>
              <a:xfrm flipH="1">
                <a:off x="5434013" y="2700601"/>
                <a:ext cx="80061" cy="66412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1" name="円/楕円 260"/>
              <p:cNvSpPr>
                <a:spLocks noChangeAspect="1"/>
              </p:cNvSpPr>
              <p:nvPr/>
            </p:nvSpPr>
            <p:spPr>
              <a:xfrm>
                <a:off x="5506885" y="2627722"/>
                <a:ext cx="108000" cy="108000"/>
              </a:xfrm>
              <a:prstGeom prst="ellipse">
                <a:avLst/>
              </a:prstGeom>
              <a:solidFill>
                <a:srgbClr val="00B0F0"/>
              </a:solidFill>
              <a:ln w="1905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268" name="グループ化 267"/>
          <p:cNvGrpSpPr/>
          <p:nvPr/>
        </p:nvGrpSpPr>
        <p:grpSpPr>
          <a:xfrm>
            <a:off x="2352883" y="1209949"/>
            <a:ext cx="1846564" cy="1471151"/>
            <a:chOff x="4381993" y="1985132"/>
            <a:chExt cx="1846564" cy="1471151"/>
          </a:xfrm>
        </p:grpSpPr>
        <p:cxnSp>
          <p:nvCxnSpPr>
            <p:cNvPr id="269" name="直線コネクタ 268"/>
            <p:cNvCxnSpPr/>
            <p:nvPr/>
          </p:nvCxnSpPr>
          <p:spPr>
            <a:xfrm rot="2880000" flipH="1">
              <a:off x="6155320" y="2504060"/>
              <a:ext cx="80061" cy="66412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直線コネクタ 269"/>
            <p:cNvCxnSpPr/>
            <p:nvPr/>
          </p:nvCxnSpPr>
          <p:spPr>
            <a:xfrm rot="3060000" flipH="1">
              <a:off x="6144208" y="2892994"/>
              <a:ext cx="80061" cy="66412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直線コネクタ 270"/>
            <p:cNvCxnSpPr/>
            <p:nvPr/>
          </p:nvCxnSpPr>
          <p:spPr>
            <a:xfrm rot="3780000" flipH="1">
              <a:off x="6044200" y="3250175"/>
              <a:ext cx="80061" cy="66412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直線コネクタ 271"/>
            <p:cNvCxnSpPr/>
            <p:nvPr/>
          </p:nvCxnSpPr>
          <p:spPr>
            <a:xfrm rot="8700000" flipH="1">
              <a:off x="5579354" y="3389871"/>
              <a:ext cx="80061" cy="66412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直線コネクタ 272"/>
            <p:cNvCxnSpPr/>
            <p:nvPr/>
          </p:nvCxnSpPr>
          <p:spPr>
            <a:xfrm rot="8160000" flipH="1">
              <a:off x="4863899" y="3361512"/>
              <a:ext cx="80061" cy="66412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直線コネクタ 273"/>
            <p:cNvCxnSpPr/>
            <p:nvPr/>
          </p:nvCxnSpPr>
          <p:spPr>
            <a:xfrm rot="12840000" flipH="1">
              <a:off x="4521352" y="3004324"/>
              <a:ext cx="80061" cy="66412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直線コネクタ 274"/>
            <p:cNvCxnSpPr/>
            <p:nvPr/>
          </p:nvCxnSpPr>
          <p:spPr>
            <a:xfrm rot="12420000" flipH="1">
              <a:off x="4381993" y="2451612"/>
              <a:ext cx="80061" cy="66412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直線コネクタ 275"/>
            <p:cNvCxnSpPr/>
            <p:nvPr/>
          </p:nvCxnSpPr>
          <p:spPr>
            <a:xfrm rot="16680000" flipH="1">
              <a:off x="4423233" y="2082061"/>
              <a:ext cx="80061" cy="66412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直線コネクタ 276"/>
            <p:cNvCxnSpPr/>
            <p:nvPr/>
          </p:nvCxnSpPr>
          <p:spPr>
            <a:xfrm rot="17640000" flipH="1">
              <a:off x="4839400" y="1991957"/>
              <a:ext cx="80061" cy="66412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直線コネクタ 277"/>
            <p:cNvCxnSpPr/>
            <p:nvPr/>
          </p:nvCxnSpPr>
          <p:spPr>
            <a:xfrm rot="18060000" flipH="1">
              <a:off x="5237740" y="2010474"/>
              <a:ext cx="80061" cy="66412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直線コネクタ 278"/>
            <p:cNvCxnSpPr/>
            <p:nvPr/>
          </p:nvCxnSpPr>
          <p:spPr>
            <a:xfrm rot="18000000" flipH="1">
              <a:off x="5938086" y="2159006"/>
              <a:ext cx="80061" cy="66412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直線コネクタ 279"/>
            <p:cNvCxnSpPr/>
            <p:nvPr/>
          </p:nvCxnSpPr>
          <p:spPr>
            <a:xfrm rot="18060000" flipH="1">
              <a:off x="5579197" y="2069385"/>
              <a:ext cx="80061" cy="66412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グループ化 280"/>
          <p:cNvGrpSpPr/>
          <p:nvPr/>
        </p:nvGrpSpPr>
        <p:grpSpPr>
          <a:xfrm>
            <a:off x="2274379" y="2817045"/>
            <a:ext cx="1544902" cy="1470856"/>
            <a:chOff x="4303489" y="3592228"/>
            <a:chExt cx="1544902" cy="1470856"/>
          </a:xfrm>
        </p:grpSpPr>
        <p:cxnSp>
          <p:nvCxnSpPr>
            <p:cNvPr id="282" name="直線コネクタ 281"/>
            <p:cNvCxnSpPr/>
            <p:nvPr/>
          </p:nvCxnSpPr>
          <p:spPr>
            <a:xfrm rot="8160000" flipH="1">
              <a:off x="4844849" y="3592228"/>
              <a:ext cx="80061" cy="66412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直線コネクタ 282"/>
            <p:cNvCxnSpPr/>
            <p:nvPr/>
          </p:nvCxnSpPr>
          <p:spPr>
            <a:xfrm rot="8520000" flipH="1">
              <a:off x="5526287" y="3621142"/>
              <a:ext cx="80061" cy="66412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直線コネクタ 283"/>
            <p:cNvCxnSpPr/>
            <p:nvPr/>
          </p:nvCxnSpPr>
          <p:spPr>
            <a:xfrm rot="14100000" flipH="1">
              <a:off x="5775154" y="3917752"/>
              <a:ext cx="80061" cy="66412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直線コネクタ 284"/>
            <p:cNvCxnSpPr/>
            <p:nvPr/>
          </p:nvCxnSpPr>
          <p:spPr>
            <a:xfrm rot="14640000" flipH="1">
              <a:off x="5646638" y="4182648"/>
              <a:ext cx="80061" cy="66412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直線コネクタ 285"/>
            <p:cNvCxnSpPr/>
            <p:nvPr/>
          </p:nvCxnSpPr>
          <p:spPr>
            <a:xfrm rot="15900000" flipH="1">
              <a:off x="5247235" y="4640697"/>
              <a:ext cx="80061" cy="66412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直線コネクタ 286"/>
            <p:cNvCxnSpPr/>
            <p:nvPr/>
          </p:nvCxnSpPr>
          <p:spPr>
            <a:xfrm rot="18120000" flipH="1">
              <a:off x="4730134" y="4923980"/>
              <a:ext cx="80061" cy="66412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直線コネクタ 287"/>
            <p:cNvCxnSpPr/>
            <p:nvPr/>
          </p:nvCxnSpPr>
          <p:spPr>
            <a:xfrm rot="18540000" flipH="1">
              <a:off x="4416939" y="4989848"/>
              <a:ext cx="80061" cy="66412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直線コネクタ 288"/>
            <p:cNvCxnSpPr/>
            <p:nvPr/>
          </p:nvCxnSpPr>
          <p:spPr>
            <a:xfrm rot="2460000" flipH="1">
              <a:off x="4303489" y="4566489"/>
              <a:ext cx="80061" cy="66412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直線コネクタ 289"/>
            <p:cNvCxnSpPr/>
            <p:nvPr/>
          </p:nvCxnSpPr>
          <p:spPr>
            <a:xfrm rot="2700000" flipH="1">
              <a:off x="4426251" y="3975606"/>
              <a:ext cx="80061" cy="66412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直線コネクタ 290"/>
            <p:cNvCxnSpPr/>
            <p:nvPr/>
          </p:nvCxnSpPr>
          <p:spPr>
            <a:xfrm rot="17100000" flipH="1">
              <a:off x="5004336" y="4801395"/>
              <a:ext cx="80061" cy="66412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直線コネクタ 291"/>
            <p:cNvCxnSpPr/>
            <p:nvPr/>
          </p:nvCxnSpPr>
          <p:spPr>
            <a:xfrm rot="15960000" flipH="1">
              <a:off x="5499763" y="4429967"/>
              <a:ext cx="80061" cy="66412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3" name="グループ化 292"/>
          <p:cNvGrpSpPr/>
          <p:nvPr/>
        </p:nvGrpSpPr>
        <p:grpSpPr>
          <a:xfrm>
            <a:off x="2420238" y="2951748"/>
            <a:ext cx="1152128" cy="949691"/>
            <a:chOff x="4449348" y="3726931"/>
            <a:chExt cx="1152128" cy="949691"/>
          </a:xfrm>
        </p:grpSpPr>
        <p:sp>
          <p:nvSpPr>
            <p:cNvPr id="294" name="雲形吹き出し 293"/>
            <p:cNvSpPr/>
            <p:nvPr/>
          </p:nvSpPr>
          <p:spPr>
            <a:xfrm>
              <a:off x="4449348" y="3726931"/>
              <a:ext cx="1152128" cy="949691"/>
            </a:xfrm>
            <a:prstGeom prst="cloudCallout">
              <a:avLst/>
            </a:prstGeom>
            <a:solidFill>
              <a:schemeClr val="bg1"/>
            </a:solidFill>
            <a:ln w="19050"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295" name="グループ化 294"/>
            <p:cNvGrpSpPr/>
            <p:nvPr/>
          </p:nvGrpSpPr>
          <p:grpSpPr>
            <a:xfrm rot="21540000">
              <a:off x="4615452" y="3912628"/>
              <a:ext cx="292034" cy="267759"/>
              <a:chOff x="4976879" y="2737908"/>
              <a:chExt cx="292034" cy="267759"/>
            </a:xfrm>
          </p:grpSpPr>
          <p:cxnSp>
            <p:nvCxnSpPr>
              <p:cNvPr id="306" name="直線コネクタ 305"/>
              <p:cNvCxnSpPr/>
              <p:nvPr/>
            </p:nvCxnSpPr>
            <p:spPr>
              <a:xfrm flipV="1">
                <a:off x="5022850" y="2914650"/>
                <a:ext cx="59267" cy="74083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直線コネクタ 306"/>
              <p:cNvCxnSpPr/>
              <p:nvPr/>
            </p:nvCxnSpPr>
            <p:spPr>
              <a:xfrm flipV="1">
                <a:off x="5134049" y="2737908"/>
                <a:ext cx="12097" cy="96449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直線コネクタ 307"/>
              <p:cNvCxnSpPr/>
              <p:nvPr/>
            </p:nvCxnSpPr>
            <p:spPr>
              <a:xfrm flipV="1">
                <a:off x="5171024" y="2837921"/>
                <a:ext cx="97889" cy="29798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直線コネクタ 308"/>
              <p:cNvCxnSpPr/>
              <p:nvPr/>
            </p:nvCxnSpPr>
            <p:spPr>
              <a:xfrm>
                <a:off x="5151637" y="2931346"/>
                <a:ext cx="33138" cy="74321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直線コネクタ 309"/>
              <p:cNvCxnSpPr/>
              <p:nvPr/>
            </p:nvCxnSpPr>
            <p:spPr>
              <a:xfrm rot="60000">
                <a:off x="4976879" y="2823383"/>
                <a:ext cx="94218" cy="26726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1" name="円/楕円 310"/>
              <p:cNvSpPr>
                <a:spLocks noChangeAspect="1"/>
              </p:cNvSpPr>
              <p:nvPr/>
            </p:nvSpPr>
            <p:spPr>
              <a:xfrm>
                <a:off x="5065793" y="2824831"/>
                <a:ext cx="108000" cy="108000"/>
              </a:xfrm>
              <a:prstGeom prst="ellipse">
                <a:avLst/>
              </a:prstGeom>
              <a:solidFill>
                <a:srgbClr val="FFC000"/>
              </a:solidFill>
              <a:ln w="1905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96" name="グループ化 295"/>
            <p:cNvGrpSpPr/>
            <p:nvPr/>
          </p:nvGrpSpPr>
          <p:grpSpPr>
            <a:xfrm rot="19980000">
              <a:off x="4980640" y="3917511"/>
              <a:ext cx="269875" cy="234950"/>
              <a:chOff x="5434013" y="2532063"/>
              <a:chExt cx="269875" cy="234950"/>
            </a:xfrm>
          </p:grpSpPr>
          <p:cxnSp>
            <p:nvCxnSpPr>
              <p:cNvPr id="302" name="直線コネクタ 301"/>
              <p:cNvCxnSpPr/>
              <p:nvPr/>
            </p:nvCxnSpPr>
            <p:spPr>
              <a:xfrm flipV="1">
                <a:off x="5572063" y="2532063"/>
                <a:ext cx="9587" cy="97594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直線コネクタ 302"/>
              <p:cNvCxnSpPr/>
              <p:nvPr/>
            </p:nvCxnSpPr>
            <p:spPr>
              <a:xfrm>
                <a:off x="5612181" y="2693833"/>
                <a:ext cx="91707" cy="47780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直線コネクタ 303"/>
              <p:cNvCxnSpPr/>
              <p:nvPr/>
            </p:nvCxnSpPr>
            <p:spPr>
              <a:xfrm flipH="1">
                <a:off x="5434013" y="2700601"/>
                <a:ext cx="80061" cy="66412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5" name="円/楕円 304"/>
              <p:cNvSpPr>
                <a:spLocks noChangeAspect="1"/>
              </p:cNvSpPr>
              <p:nvPr/>
            </p:nvSpPr>
            <p:spPr>
              <a:xfrm>
                <a:off x="5506885" y="2627722"/>
                <a:ext cx="108000" cy="108000"/>
              </a:xfrm>
              <a:prstGeom prst="ellipse">
                <a:avLst/>
              </a:prstGeom>
              <a:solidFill>
                <a:srgbClr val="00B0F0"/>
              </a:solidFill>
              <a:ln w="1905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97" name="グループ化 296"/>
            <p:cNvGrpSpPr/>
            <p:nvPr/>
          </p:nvGrpSpPr>
          <p:grpSpPr>
            <a:xfrm rot="1080000">
              <a:off x="5076373" y="4253979"/>
              <a:ext cx="269875" cy="234950"/>
              <a:chOff x="5434013" y="2532063"/>
              <a:chExt cx="269875" cy="234950"/>
            </a:xfrm>
          </p:grpSpPr>
          <p:cxnSp>
            <p:nvCxnSpPr>
              <p:cNvPr id="298" name="直線コネクタ 297"/>
              <p:cNvCxnSpPr/>
              <p:nvPr/>
            </p:nvCxnSpPr>
            <p:spPr>
              <a:xfrm flipV="1">
                <a:off x="5572063" y="2532063"/>
                <a:ext cx="9587" cy="97594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直線コネクタ 298"/>
              <p:cNvCxnSpPr/>
              <p:nvPr/>
            </p:nvCxnSpPr>
            <p:spPr>
              <a:xfrm>
                <a:off x="5612181" y="2693833"/>
                <a:ext cx="91707" cy="47780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直線コネクタ 299"/>
              <p:cNvCxnSpPr/>
              <p:nvPr/>
            </p:nvCxnSpPr>
            <p:spPr>
              <a:xfrm flipH="1">
                <a:off x="5434013" y="2700601"/>
                <a:ext cx="80061" cy="66412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1" name="円/楕円 300"/>
              <p:cNvSpPr>
                <a:spLocks noChangeAspect="1"/>
              </p:cNvSpPr>
              <p:nvPr/>
            </p:nvSpPr>
            <p:spPr>
              <a:xfrm>
                <a:off x="5506885" y="2627722"/>
                <a:ext cx="108000" cy="108000"/>
              </a:xfrm>
              <a:prstGeom prst="ellipse">
                <a:avLst/>
              </a:prstGeom>
              <a:solidFill>
                <a:srgbClr val="00B0F0"/>
              </a:solidFill>
              <a:ln w="1905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312" name="グループ化 311"/>
          <p:cNvGrpSpPr/>
          <p:nvPr/>
        </p:nvGrpSpPr>
        <p:grpSpPr>
          <a:xfrm>
            <a:off x="2160659" y="1118652"/>
            <a:ext cx="2143937" cy="1700265"/>
            <a:chOff x="4181475" y="1893835"/>
            <a:chExt cx="2143937" cy="1700265"/>
          </a:xfrm>
        </p:grpSpPr>
        <p:sp>
          <p:nvSpPr>
            <p:cNvPr id="313" name="フリーフォーム 312"/>
            <p:cNvSpPr/>
            <p:nvPr/>
          </p:nvSpPr>
          <p:spPr>
            <a:xfrm>
              <a:off x="4222750" y="1893835"/>
              <a:ext cx="1870075" cy="211190"/>
            </a:xfrm>
            <a:custGeom>
              <a:avLst/>
              <a:gdLst>
                <a:gd name="connsiteX0" fmla="*/ 0 w 1860550"/>
                <a:gd name="connsiteY0" fmla="*/ 198696 h 230446"/>
                <a:gd name="connsiteX1" fmla="*/ 609600 w 1860550"/>
                <a:gd name="connsiteY1" fmla="*/ 5021 h 230446"/>
                <a:gd name="connsiteX2" fmla="*/ 1330325 w 1860550"/>
                <a:gd name="connsiteY2" fmla="*/ 71696 h 230446"/>
                <a:gd name="connsiteX3" fmla="*/ 1860550 w 1860550"/>
                <a:gd name="connsiteY3" fmla="*/ 230446 h 230446"/>
                <a:gd name="connsiteX0" fmla="*/ 0 w 1870075"/>
                <a:gd name="connsiteY0" fmla="*/ 198490 h 211190"/>
                <a:gd name="connsiteX1" fmla="*/ 609600 w 1870075"/>
                <a:gd name="connsiteY1" fmla="*/ 4815 h 211190"/>
                <a:gd name="connsiteX2" fmla="*/ 1330325 w 1870075"/>
                <a:gd name="connsiteY2" fmla="*/ 71490 h 211190"/>
                <a:gd name="connsiteX3" fmla="*/ 1870075 w 1870075"/>
                <a:gd name="connsiteY3" fmla="*/ 211190 h 21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0075" h="211190">
                  <a:moveTo>
                    <a:pt x="0" y="198490"/>
                  </a:moveTo>
                  <a:cubicBezTo>
                    <a:pt x="193939" y="112236"/>
                    <a:pt x="387879" y="25982"/>
                    <a:pt x="609600" y="4815"/>
                  </a:cubicBezTo>
                  <a:cubicBezTo>
                    <a:pt x="831321" y="-16352"/>
                    <a:pt x="1120246" y="37094"/>
                    <a:pt x="1330325" y="71490"/>
                  </a:cubicBezTo>
                  <a:cubicBezTo>
                    <a:pt x="1540404" y="105886"/>
                    <a:pt x="1709208" y="150600"/>
                    <a:pt x="1870075" y="211190"/>
                  </a:cubicBezTo>
                </a:path>
              </a:pathLst>
            </a:custGeom>
            <a:noFill/>
            <a:ln w="190500" cap="rnd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4" name="フリーフォーム 313"/>
            <p:cNvSpPr/>
            <p:nvPr/>
          </p:nvSpPr>
          <p:spPr>
            <a:xfrm>
              <a:off x="4667250" y="3505200"/>
              <a:ext cx="1149350" cy="88900"/>
            </a:xfrm>
            <a:custGeom>
              <a:avLst/>
              <a:gdLst>
                <a:gd name="connsiteX0" fmla="*/ 0 w 1149350"/>
                <a:gd name="connsiteY0" fmla="*/ 0 h 88900"/>
                <a:gd name="connsiteX1" fmla="*/ 590550 w 1149350"/>
                <a:gd name="connsiteY1" fmla="*/ 9525 h 88900"/>
                <a:gd name="connsiteX2" fmla="*/ 927100 w 1149350"/>
                <a:gd name="connsiteY2" fmla="*/ 22225 h 88900"/>
                <a:gd name="connsiteX3" fmla="*/ 1149350 w 1149350"/>
                <a:gd name="connsiteY3" fmla="*/ 88900 h 8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9350" h="88900">
                  <a:moveTo>
                    <a:pt x="0" y="0"/>
                  </a:moveTo>
                  <a:lnTo>
                    <a:pt x="590550" y="9525"/>
                  </a:lnTo>
                  <a:cubicBezTo>
                    <a:pt x="745067" y="13229"/>
                    <a:pt x="833967" y="8996"/>
                    <a:pt x="927100" y="22225"/>
                  </a:cubicBezTo>
                  <a:cubicBezTo>
                    <a:pt x="1020233" y="35454"/>
                    <a:pt x="1149350" y="88900"/>
                    <a:pt x="1149350" y="88900"/>
                  </a:cubicBezTo>
                </a:path>
              </a:pathLst>
            </a:custGeom>
            <a:noFill/>
            <a:ln w="190500" cap="rnd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5" name="フリーフォーム 314"/>
            <p:cNvSpPr/>
            <p:nvPr/>
          </p:nvSpPr>
          <p:spPr>
            <a:xfrm>
              <a:off x="4181475" y="2343150"/>
              <a:ext cx="260350" cy="958850"/>
            </a:xfrm>
            <a:custGeom>
              <a:avLst/>
              <a:gdLst>
                <a:gd name="connsiteX0" fmla="*/ 0 w 260350"/>
                <a:gd name="connsiteY0" fmla="*/ 0 h 958850"/>
                <a:gd name="connsiteX1" fmla="*/ 146050 w 260350"/>
                <a:gd name="connsiteY1" fmla="*/ 196850 h 958850"/>
                <a:gd name="connsiteX2" fmla="*/ 241300 w 260350"/>
                <a:gd name="connsiteY2" fmla="*/ 482600 h 958850"/>
                <a:gd name="connsiteX3" fmla="*/ 260350 w 260350"/>
                <a:gd name="connsiteY3" fmla="*/ 958850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350" h="958850">
                  <a:moveTo>
                    <a:pt x="0" y="0"/>
                  </a:moveTo>
                  <a:cubicBezTo>
                    <a:pt x="52916" y="58208"/>
                    <a:pt x="105833" y="116417"/>
                    <a:pt x="146050" y="196850"/>
                  </a:cubicBezTo>
                  <a:cubicBezTo>
                    <a:pt x="186267" y="277283"/>
                    <a:pt x="222250" y="355600"/>
                    <a:pt x="241300" y="482600"/>
                  </a:cubicBezTo>
                  <a:cubicBezTo>
                    <a:pt x="260350" y="609600"/>
                    <a:pt x="260350" y="784225"/>
                    <a:pt x="260350" y="958850"/>
                  </a:cubicBezTo>
                </a:path>
              </a:pathLst>
            </a:custGeom>
            <a:noFill/>
            <a:ln w="190500" cap="rnd">
              <a:solidFill>
                <a:srgbClr val="00B05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6" name="フリーフォーム 315"/>
            <p:cNvSpPr/>
            <p:nvPr/>
          </p:nvSpPr>
          <p:spPr>
            <a:xfrm>
              <a:off x="6105525" y="2371725"/>
              <a:ext cx="219887" cy="1117600"/>
            </a:xfrm>
            <a:custGeom>
              <a:avLst/>
              <a:gdLst>
                <a:gd name="connsiteX0" fmla="*/ 180975 w 219887"/>
                <a:gd name="connsiteY0" fmla="*/ 0 h 1117600"/>
                <a:gd name="connsiteX1" fmla="*/ 215900 w 219887"/>
                <a:gd name="connsiteY1" fmla="*/ 444500 h 1117600"/>
                <a:gd name="connsiteX2" fmla="*/ 98425 w 219887"/>
                <a:gd name="connsiteY2" fmla="*/ 933450 h 1117600"/>
                <a:gd name="connsiteX3" fmla="*/ 0 w 219887"/>
                <a:gd name="connsiteY3" fmla="*/ 1117600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887" h="1117600">
                  <a:moveTo>
                    <a:pt x="180975" y="0"/>
                  </a:moveTo>
                  <a:cubicBezTo>
                    <a:pt x="205316" y="144462"/>
                    <a:pt x="229658" y="288925"/>
                    <a:pt x="215900" y="444500"/>
                  </a:cubicBezTo>
                  <a:cubicBezTo>
                    <a:pt x="202142" y="600075"/>
                    <a:pt x="134408" y="821267"/>
                    <a:pt x="98425" y="933450"/>
                  </a:cubicBezTo>
                  <a:cubicBezTo>
                    <a:pt x="62442" y="1045633"/>
                    <a:pt x="31221" y="1081616"/>
                    <a:pt x="0" y="1117600"/>
                  </a:cubicBezTo>
                </a:path>
              </a:pathLst>
            </a:custGeom>
            <a:noFill/>
            <a:ln w="190500" cap="rnd">
              <a:solidFill>
                <a:srgbClr val="00B05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17" name="グループ化 316"/>
          <p:cNvGrpSpPr/>
          <p:nvPr/>
        </p:nvGrpSpPr>
        <p:grpSpPr>
          <a:xfrm>
            <a:off x="2133315" y="2731713"/>
            <a:ext cx="1809750" cy="1630254"/>
            <a:chOff x="4162425" y="3506896"/>
            <a:chExt cx="1809750" cy="1630254"/>
          </a:xfrm>
        </p:grpSpPr>
        <p:sp>
          <p:nvSpPr>
            <p:cNvPr id="318" name="フリーフォーム 317"/>
            <p:cNvSpPr/>
            <p:nvPr/>
          </p:nvSpPr>
          <p:spPr>
            <a:xfrm>
              <a:off x="4289425" y="3860800"/>
              <a:ext cx="1682750" cy="1276350"/>
            </a:xfrm>
            <a:custGeom>
              <a:avLst/>
              <a:gdLst>
                <a:gd name="connsiteX0" fmla="*/ 0 w 1682750"/>
                <a:gd name="connsiteY0" fmla="*/ 1276350 h 1276350"/>
                <a:gd name="connsiteX1" fmla="*/ 609600 w 1682750"/>
                <a:gd name="connsiteY1" fmla="*/ 1158875 h 1276350"/>
                <a:gd name="connsiteX2" fmla="*/ 1257300 w 1682750"/>
                <a:gd name="connsiteY2" fmla="*/ 736600 h 1276350"/>
                <a:gd name="connsiteX3" fmla="*/ 1508125 w 1682750"/>
                <a:gd name="connsiteY3" fmla="*/ 393700 h 1276350"/>
                <a:gd name="connsiteX4" fmla="*/ 1682750 w 1682750"/>
                <a:gd name="connsiteY4" fmla="*/ 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2750" h="1276350">
                  <a:moveTo>
                    <a:pt x="0" y="1276350"/>
                  </a:moveTo>
                  <a:cubicBezTo>
                    <a:pt x="200025" y="1262591"/>
                    <a:pt x="400050" y="1248833"/>
                    <a:pt x="609600" y="1158875"/>
                  </a:cubicBezTo>
                  <a:cubicBezTo>
                    <a:pt x="819150" y="1068917"/>
                    <a:pt x="1107546" y="864129"/>
                    <a:pt x="1257300" y="736600"/>
                  </a:cubicBezTo>
                  <a:cubicBezTo>
                    <a:pt x="1407054" y="609071"/>
                    <a:pt x="1437217" y="516467"/>
                    <a:pt x="1508125" y="393700"/>
                  </a:cubicBezTo>
                  <a:cubicBezTo>
                    <a:pt x="1579033" y="270933"/>
                    <a:pt x="1630891" y="135466"/>
                    <a:pt x="1682750" y="0"/>
                  </a:cubicBezTo>
                </a:path>
              </a:pathLst>
            </a:custGeom>
            <a:noFill/>
            <a:ln w="190500" cap="rnd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9" name="フリーフォーム 318"/>
            <p:cNvSpPr/>
            <p:nvPr/>
          </p:nvSpPr>
          <p:spPr>
            <a:xfrm>
              <a:off x="4667828" y="3506896"/>
              <a:ext cx="1149350" cy="88900"/>
            </a:xfrm>
            <a:custGeom>
              <a:avLst/>
              <a:gdLst>
                <a:gd name="connsiteX0" fmla="*/ 0 w 1149350"/>
                <a:gd name="connsiteY0" fmla="*/ 0 h 88900"/>
                <a:gd name="connsiteX1" fmla="*/ 590550 w 1149350"/>
                <a:gd name="connsiteY1" fmla="*/ 9525 h 88900"/>
                <a:gd name="connsiteX2" fmla="*/ 927100 w 1149350"/>
                <a:gd name="connsiteY2" fmla="*/ 22225 h 88900"/>
                <a:gd name="connsiteX3" fmla="*/ 1149350 w 1149350"/>
                <a:gd name="connsiteY3" fmla="*/ 88900 h 8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9350" h="88900">
                  <a:moveTo>
                    <a:pt x="0" y="0"/>
                  </a:moveTo>
                  <a:lnTo>
                    <a:pt x="590550" y="9525"/>
                  </a:lnTo>
                  <a:cubicBezTo>
                    <a:pt x="745067" y="13229"/>
                    <a:pt x="833967" y="8996"/>
                    <a:pt x="927100" y="22225"/>
                  </a:cubicBezTo>
                  <a:cubicBezTo>
                    <a:pt x="1020233" y="35454"/>
                    <a:pt x="1149350" y="88900"/>
                    <a:pt x="1149350" y="88900"/>
                  </a:cubicBezTo>
                </a:path>
              </a:pathLst>
            </a:custGeom>
            <a:noFill/>
            <a:ln w="190500" cap="rnd">
              <a:solidFill>
                <a:srgbClr val="00B05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0" name="フリーフォーム 319"/>
            <p:cNvSpPr/>
            <p:nvPr/>
          </p:nvSpPr>
          <p:spPr>
            <a:xfrm>
              <a:off x="4162425" y="3727450"/>
              <a:ext cx="225425" cy="1174750"/>
            </a:xfrm>
            <a:custGeom>
              <a:avLst/>
              <a:gdLst>
                <a:gd name="connsiteX0" fmla="*/ 0 w 225425"/>
                <a:gd name="connsiteY0" fmla="*/ 1174750 h 1174750"/>
                <a:gd name="connsiteX1" fmla="*/ 133350 w 225425"/>
                <a:gd name="connsiteY1" fmla="*/ 536575 h 1174750"/>
                <a:gd name="connsiteX2" fmla="*/ 225425 w 225425"/>
                <a:gd name="connsiteY2" fmla="*/ 0 h 1174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5425" h="1174750">
                  <a:moveTo>
                    <a:pt x="0" y="1174750"/>
                  </a:moveTo>
                  <a:cubicBezTo>
                    <a:pt x="47889" y="953558"/>
                    <a:pt x="95779" y="732367"/>
                    <a:pt x="133350" y="536575"/>
                  </a:cubicBezTo>
                  <a:cubicBezTo>
                    <a:pt x="170921" y="340783"/>
                    <a:pt x="198173" y="170391"/>
                    <a:pt x="225425" y="0"/>
                  </a:cubicBezTo>
                </a:path>
              </a:pathLst>
            </a:custGeom>
            <a:noFill/>
            <a:ln w="190500" cap="rnd">
              <a:solidFill>
                <a:srgbClr val="00B05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39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Outline</a:t>
            </a:r>
            <a:endParaRPr kumimoji="1" lang="ja-JP" altLang="en-US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414" y="2794798"/>
            <a:ext cx="1596572" cy="107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254" y="1366135"/>
            <a:ext cx="2366892" cy="90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143000" y="386715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+mj-lt"/>
                <a:cs typeface="Arial" pitchFamily="34" charset="0"/>
              </a:rPr>
              <a:t>User interface</a:t>
            </a:r>
            <a:endParaRPr kumimoji="1" lang="ja-JP" altLang="en-US" sz="2000" dirty="0" smtClean="0">
              <a:latin typeface="+mj-lt"/>
              <a:cs typeface="Arial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24400" y="3867150"/>
            <a:ext cx="4038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+mj-lt"/>
                <a:cs typeface="Arial" pitchFamily="34" charset="0"/>
              </a:rPr>
              <a:t>Algorithm &amp; implementation</a:t>
            </a:r>
            <a:endParaRPr kumimoji="1" lang="ja-JP" altLang="en-US" sz="2000" dirty="0" smtClean="0">
              <a:latin typeface="+mj-lt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9" r="32995"/>
          <a:stretch/>
        </p:blipFill>
        <p:spPr bwMode="auto">
          <a:xfrm>
            <a:off x="1075581" y="895350"/>
            <a:ext cx="807695" cy="160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8" t="5164" r="37858"/>
          <a:stretch/>
        </p:blipFill>
        <p:spPr bwMode="auto">
          <a:xfrm>
            <a:off x="2957499" y="936809"/>
            <a:ext cx="727346" cy="15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直線矢印コネクタ 12"/>
          <p:cNvCxnSpPr/>
          <p:nvPr/>
        </p:nvCxnSpPr>
        <p:spPr>
          <a:xfrm>
            <a:off x="2165769" y="1698184"/>
            <a:ext cx="392862" cy="0"/>
          </a:xfrm>
          <a:prstGeom prst="straightConnector1">
            <a:avLst/>
          </a:prstGeom>
          <a:ln w="762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kenshi\Documents\material - writings\s2013 - SketchRetopo\SketchRetopoTeX\fig\autocmpl_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45673"/>
            <a:ext cx="977656" cy="108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kenshi\Documents\material - writings\s2013 - SketchRetopo\SketchRetopoTeX\fig\autocmpl_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344" y="2645673"/>
            <a:ext cx="977656" cy="108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直線矢印コネクタ 15"/>
          <p:cNvCxnSpPr/>
          <p:nvPr/>
        </p:nvCxnSpPr>
        <p:spPr>
          <a:xfrm>
            <a:off x="2165769" y="3186614"/>
            <a:ext cx="392862" cy="0"/>
          </a:xfrm>
          <a:prstGeom prst="straightConnector1">
            <a:avLst/>
          </a:prstGeom>
          <a:ln w="762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フリーフォーム 16"/>
          <p:cNvSpPr/>
          <p:nvPr/>
        </p:nvSpPr>
        <p:spPr>
          <a:xfrm>
            <a:off x="1493426" y="3516174"/>
            <a:ext cx="134942" cy="233413"/>
          </a:xfrm>
          <a:custGeom>
            <a:avLst/>
            <a:gdLst>
              <a:gd name="connsiteX0" fmla="*/ 4762 w 264318"/>
              <a:gd name="connsiteY0" fmla="*/ 0 h 457200"/>
              <a:gd name="connsiteX1" fmla="*/ 0 w 264318"/>
              <a:gd name="connsiteY1" fmla="*/ 390525 h 457200"/>
              <a:gd name="connsiteX2" fmla="*/ 78581 w 264318"/>
              <a:gd name="connsiteY2" fmla="*/ 309562 h 457200"/>
              <a:gd name="connsiteX3" fmla="*/ 147637 w 264318"/>
              <a:gd name="connsiteY3" fmla="*/ 454818 h 457200"/>
              <a:gd name="connsiteX4" fmla="*/ 192881 w 264318"/>
              <a:gd name="connsiteY4" fmla="*/ 457200 h 457200"/>
              <a:gd name="connsiteX5" fmla="*/ 228600 w 264318"/>
              <a:gd name="connsiteY5" fmla="*/ 426243 h 457200"/>
              <a:gd name="connsiteX6" fmla="*/ 145256 w 264318"/>
              <a:gd name="connsiteY6" fmla="*/ 276225 h 457200"/>
              <a:gd name="connsiteX7" fmla="*/ 264318 w 264318"/>
              <a:gd name="connsiteY7" fmla="*/ 278606 h 457200"/>
              <a:gd name="connsiteX8" fmla="*/ 4762 w 264318"/>
              <a:gd name="connsiteY8" fmla="*/ 0 h 457200"/>
              <a:gd name="connsiteX0" fmla="*/ 4762 w 264318"/>
              <a:gd name="connsiteY0" fmla="*/ 0 h 457200"/>
              <a:gd name="connsiteX1" fmla="*/ 0 w 264318"/>
              <a:gd name="connsiteY1" fmla="*/ 390525 h 457200"/>
              <a:gd name="connsiteX2" fmla="*/ 78581 w 264318"/>
              <a:gd name="connsiteY2" fmla="*/ 309562 h 457200"/>
              <a:gd name="connsiteX3" fmla="*/ 147637 w 264318"/>
              <a:gd name="connsiteY3" fmla="*/ 454818 h 457200"/>
              <a:gd name="connsiteX4" fmla="*/ 192881 w 264318"/>
              <a:gd name="connsiteY4" fmla="*/ 457200 h 457200"/>
              <a:gd name="connsiteX5" fmla="*/ 228600 w 264318"/>
              <a:gd name="connsiteY5" fmla="*/ 426243 h 457200"/>
              <a:gd name="connsiteX6" fmla="*/ 144016 w 264318"/>
              <a:gd name="connsiteY6" fmla="*/ 288032 h 457200"/>
              <a:gd name="connsiteX7" fmla="*/ 264318 w 264318"/>
              <a:gd name="connsiteY7" fmla="*/ 278606 h 457200"/>
              <a:gd name="connsiteX8" fmla="*/ 4762 w 264318"/>
              <a:gd name="connsiteY8" fmla="*/ 0 h 457200"/>
              <a:gd name="connsiteX0" fmla="*/ 4762 w 264318"/>
              <a:gd name="connsiteY0" fmla="*/ 0 h 457200"/>
              <a:gd name="connsiteX1" fmla="*/ 0 w 264318"/>
              <a:gd name="connsiteY1" fmla="*/ 390525 h 457200"/>
              <a:gd name="connsiteX2" fmla="*/ 78581 w 264318"/>
              <a:gd name="connsiteY2" fmla="*/ 309562 h 457200"/>
              <a:gd name="connsiteX3" fmla="*/ 147637 w 264318"/>
              <a:gd name="connsiteY3" fmla="*/ 454818 h 457200"/>
              <a:gd name="connsiteX4" fmla="*/ 192881 w 264318"/>
              <a:gd name="connsiteY4" fmla="*/ 457200 h 457200"/>
              <a:gd name="connsiteX5" fmla="*/ 228600 w 264318"/>
              <a:gd name="connsiteY5" fmla="*/ 426243 h 457200"/>
              <a:gd name="connsiteX6" fmla="*/ 153541 w 264318"/>
              <a:gd name="connsiteY6" fmla="*/ 283270 h 457200"/>
              <a:gd name="connsiteX7" fmla="*/ 264318 w 264318"/>
              <a:gd name="connsiteY7" fmla="*/ 278606 h 457200"/>
              <a:gd name="connsiteX8" fmla="*/ 4762 w 264318"/>
              <a:gd name="connsiteY8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318" h="457200">
                <a:moveTo>
                  <a:pt x="4762" y="0"/>
                </a:moveTo>
                <a:cubicBezTo>
                  <a:pt x="3175" y="130175"/>
                  <a:pt x="1587" y="260350"/>
                  <a:pt x="0" y="390525"/>
                </a:cubicBezTo>
                <a:lnTo>
                  <a:pt x="78581" y="309562"/>
                </a:lnTo>
                <a:lnTo>
                  <a:pt x="147637" y="454818"/>
                </a:lnTo>
                <a:lnTo>
                  <a:pt x="192881" y="457200"/>
                </a:lnTo>
                <a:lnTo>
                  <a:pt x="228600" y="426243"/>
                </a:lnTo>
                <a:lnTo>
                  <a:pt x="153541" y="283270"/>
                </a:lnTo>
                <a:lnTo>
                  <a:pt x="264318" y="278606"/>
                </a:lnTo>
                <a:lnTo>
                  <a:pt x="4762" y="0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" name="フリーフォーム 5"/>
          <p:cNvSpPr/>
          <p:nvPr/>
        </p:nvSpPr>
        <p:spPr>
          <a:xfrm>
            <a:off x="1327215" y="1212850"/>
            <a:ext cx="149160" cy="1101725"/>
          </a:xfrm>
          <a:custGeom>
            <a:avLst/>
            <a:gdLst>
              <a:gd name="connsiteX0" fmla="*/ 76135 w 149160"/>
              <a:gd name="connsiteY0" fmla="*/ 1101725 h 1101725"/>
              <a:gd name="connsiteX1" fmla="*/ 9460 w 149160"/>
              <a:gd name="connsiteY1" fmla="*/ 844550 h 1101725"/>
              <a:gd name="connsiteX2" fmla="*/ 3110 w 149160"/>
              <a:gd name="connsiteY2" fmla="*/ 523875 h 1101725"/>
              <a:gd name="connsiteX3" fmla="*/ 34860 w 149160"/>
              <a:gd name="connsiteY3" fmla="*/ 260350 h 1101725"/>
              <a:gd name="connsiteX4" fmla="*/ 149160 w 149160"/>
              <a:gd name="connsiteY4" fmla="*/ 0 h 110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160" h="1101725">
                <a:moveTo>
                  <a:pt x="76135" y="1101725"/>
                </a:moveTo>
                <a:cubicBezTo>
                  <a:pt x="48883" y="1021291"/>
                  <a:pt x="21631" y="940858"/>
                  <a:pt x="9460" y="844550"/>
                </a:cubicBezTo>
                <a:cubicBezTo>
                  <a:pt x="-2711" y="748242"/>
                  <a:pt x="-1123" y="621242"/>
                  <a:pt x="3110" y="523875"/>
                </a:cubicBezTo>
                <a:cubicBezTo>
                  <a:pt x="7343" y="426508"/>
                  <a:pt x="10518" y="347662"/>
                  <a:pt x="34860" y="260350"/>
                </a:cubicBezTo>
                <a:cubicBezTo>
                  <a:pt x="59202" y="173038"/>
                  <a:pt x="104181" y="86519"/>
                  <a:pt x="149160" y="0"/>
                </a:cubicBezTo>
              </a:path>
            </a:pathLst>
          </a:custGeom>
          <a:noFill/>
          <a:ln cap="rnd">
            <a:solidFill>
              <a:srgbClr val="808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リーフォーム 18"/>
          <p:cNvSpPr/>
          <p:nvPr/>
        </p:nvSpPr>
        <p:spPr>
          <a:xfrm>
            <a:off x="1482410" y="1189986"/>
            <a:ext cx="134942" cy="233413"/>
          </a:xfrm>
          <a:custGeom>
            <a:avLst/>
            <a:gdLst>
              <a:gd name="connsiteX0" fmla="*/ 4762 w 264318"/>
              <a:gd name="connsiteY0" fmla="*/ 0 h 457200"/>
              <a:gd name="connsiteX1" fmla="*/ 0 w 264318"/>
              <a:gd name="connsiteY1" fmla="*/ 390525 h 457200"/>
              <a:gd name="connsiteX2" fmla="*/ 78581 w 264318"/>
              <a:gd name="connsiteY2" fmla="*/ 309562 h 457200"/>
              <a:gd name="connsiteX3" fmla="*/ 147637 w 264318"/>
              <a:gd name="connsiteY3" fmla="*/ 454818 h 457200"/>
              <a:gd name="connsiteX4" fmla="*/ 192881 w 264318"/>
              <a:gd name="connsiteY4" fmla="*/ 457200 h 457200"/>
              <a:gd name="connsiteX5" fmla="*/ 228600 w 264318"/>
              <a:gd name="connsiteY5" fmla="*/ 426243 h 457200"/>
              <a:gd name="connsiteX6" fmla="*/ 145256 w 264318"/>
              <a:gd name="connsiteY6" fmla="*/ 276225 h 457200"/>
              <a:gd name="connsiteX7" fmla="*/ 264318 w 264318"/>
              <a:gd name="connsiteY7" fmla="*/ 278606 h 457200"/>
              <a:gd name="connsiteX8" fmla="*/ 4762 w 264318"/>
              <a:gd name="connsiteY8" fmla="*/ 0 h 457200"/>
              <a:gd name="connsiteX0" fmla="*/ 4762 w 264318"/>
              <a:gd name="connsiteY0" fmla="*/ 0 h 457200"/>
              <a:gd name="connsiteX1" fmla="*/ 0 w 264318"/>
              <a:gd name="connsiteY1" fmla="*/ 390525 h 457200"/>
              <a:gd name="connsiteX2" fmla="*/ 78581 w 264318"/>
              <a:gd name="connsiteY2" fmla="*/ 309562 h 457200"/>
              <a:gd name="connsiteX3" fmla="*/ 147637 w 264318"/>
              <a:gd name="connsiteY3" fmla="*/ 454818 h 457200"/>
              <a:gd name="connsiteX4" fmla="*/ 192881 w 264318"/>
              <a:gd name="connsiteY4" fmla="*/ 457200 h 457200"/>
              <a:gd name="connsiteX5" fmla="*/ 228600 w 264318"/>
              <a:gd name="connsiteY5" fmla="*/ 426243 h 457200"/>
              <a:gd name="connsiteX6" fmla="*/ 144016 w 264318"/>
              <a:gd name="connsiteY6" fmla="*/ 288032 h 457200"/>
              <a:gd name="connsiteX7" fmla="*/ 264318 w 264318"/>
              <a:gd name="connsiteY7" fmla="*/ 278606 h 457200"/>
              <a:gd name="connsiteX8" fmla="*/ 4762 w 264318"/>
              <a:gd name="connsiteY8" fmla="*/ 0 h 457200"/>
              <a:gd name="connsiteX0" fmla="*/ 4762 w 264318"/>
              <a:gd name="connsiteY0" fmla="*/ 0 h 457200"/>
              <a:gd name="connsiteX1" fmla="*/ 0 w 264318"/>
              <a:gd name="connsiteY1" fmla="*/ 390525 h 457200"/>
              <a:gd name="connsiteX2" fmla="*/ 78581 w 264318"/>
              <a:gd name="connsiteY2" fmla="*/ 309562 h 457200"/>
              <a:gd name="connsiteX3" fmla="*/ 147637 w 264318"/>
              <a:gd name="connsiteY3" fmla="*/ 454818 h 457200"/>
              <a:gd name="connsiteX4" fmla="*/ 192881 w 264318"/>
              <a:gd name="connsiteY4" fmla="*/ 457200 h 457200"/>
              <a:gd name="connsiteX5" fmla="*/ 228600 w 264318"/>
              <a:gd name="connsiteY5" fmla="*/ 426243 h 457200"/>
              <a:gd name="connsiteX6" fmla="*/ 153541 w 264318"/>
              <a:gd name="connsiteY6" fmla="*/ 283270 h 457200"/>
              <a:gd name="connsiteX7" fmla="*/ 264318 w 264318"/>
              <a:gd name="connsiteY7" fmla="*/ 278606 h 457200"/>
              <a:gd name="connsiteX8" fmla="*/ 4762 w 264318"/>
              <a:gd name="connsiteY8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318" h="457200">
                <a:moveTo>
                  <a:pt x="4762" y="0"/>
                </a:moveTo>
                <a:cubicBezTo>
                  <a:pt x="3175" y="130175"/>
                  <a:pt x="1587" y="260350"/>
                  <a:pt x="0" y="390525"/>
                </a:cubicBezTo>
                <a:lnTo>
                  <a:pt x="78581" y="309562"/>
                </a:lnTo>
                <a:lnTo>
                  <a:pt x="147637" y="454818"/>
                </a:lnTo>
                <a:lnTo>
                  <a:pt x="192881" y="457200"/>
                </a:lnTo>
                <a:lnTo>
                  <a:pt x="228600" y="426243"/>
                </a:lnTo>
                <a:lnTo>
                  <a:pt x="153541" y="283270"/>
                </a:lnTo>
                <a:lnTo>
                  <a:pt x="264318" y="278606"/>
                </a:lnTo>
                <a:lnTo>
                  <a:pt x="4762" y="0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36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Outline</a:t>
            </a:r>
            <a:endParaRPr kumimoji="1" lang="ja-JP" altLang="en-US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414" y="2794798"/>
            <a:ext cx="1596572" cy="107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254" y="1366135"/>
            <a:ext cx="2366892" cy="90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143000" y="386715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+mj-lt"/>
                <a:cs typeface="Arial" pitchFamily="34" charset="0"/>
              </a:rPr>
              <a:t>User interface</a:t>
            </a:r>
            <a:endParaRPr kumimoji="1" lang="ja-JP" altLang="en-US" sz="2000" dirty="0" smtClean="0">
              <a:latin typeface="+mj-lt"/>
              <a:cs typeface="Arial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24400" y="3867150"/>
            <a:ext cx="4038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+mj-lt"/>
                <a:cs typeface="Arial" pitchFamily="34" charset="0"/>
              </a:rPr>
              <a:t>Algorithm &amp; implementation</a:t>
            </a:r>
            <a:endParaRPr kumimoji="1" lang="ja-JP" altLang="en-US" sz="2000" dirty="0" smtClean="0">
              <a:latin typeface="+mj-lt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9" r="32995"/>
          <a:stretch/>
        </p:blipFill>
        <p:spPr bwMode="auto">
          <a:xfrm>
            <a:off x="1075581" y="895350"/>
            <a:ext cx="807695" cy="1605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8" t="5164" r="37858"/>
          <a:stretch/>
        </p:blipFill>
        <p:spPr bwMode="auto">
          <a:xfrm>
            <a:off x="2957499" y="936809"/>
            <a:ext cx="727346" cy="15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直線矢印コネクタ 12"/>
          <p:cNvCxnSpPr/>
          <p:nvPr/>
        </p:nvCxnSpPr>
        <p:spPr>
          <a:xfrm>
            <a:off x="2165769" y="1698184"/>
            <a:ext cx="392862" cy="0"/>
          </a:xfrm>
          <a:prstGeom prst="straightConnector1">
            <a:avLst/>
          </a:prstGeom>
          <a:ln w="762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kenshi\Documents\material - writings\s2013 - SketchRetopo\SketchRetopoTeX\fig\autocmpl_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45673"/>
            <a:ext cx="977656" cy="108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kenshi\Documents\material - writings\s2013 - SketchRetopo\SketchRetopoTeX\fig\autocmpl_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344" y="2645673"/>
            <a:ext cx="977656" cy="108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直線矢印コネクタ 15"/>
          <p:cNvCxnSpPr/>
          <p:nvPr/>
        </p:nvCxnSpPr>
        <p:spPr>
          <a:xfrm>
            <a:off x="2165769" y="3186614"/>
            <a:ext cx="392862" cy="0"/>
          </a:xfrm>
          <a:prstGeom prst="straightConnector1">
            <a:avLst/>
          </a:prstGeom>
          <a:ln w="762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フリーフォーム 16"/>
          <p:cNvSpPr/>
          <p:nvPr/>
        </p:nvSpPr>
        <p:spPr>
          <a:xfrm>
            <a:off x="1493426" y="3516174"/>
            <a:ext cx="134942" cy="233413"/>
          </a:xfrm>
          <a:custGeom>
            <a:avLst/>
            <a:gdLst>
              <a:gd name="connsiteX0" fmla="*/ 4762 w 264318"/>
              <a:gd name="connsiteY0" fmla="*/ 0 h 457200"/>
              <a:gd name="connsiteX1" fmla="*/ 0 w 264318"/>
              <a:gd name="connsiteY1" fmla="*/ 390525 h 457200"/>
              <a:gd name="connsiteX2" fmla="*/ 78581 w 264318"/>
              <a:gd name="connsiteY2" fmla="*/ 309562 h 457200"/>
              <a:gd name="connsiteX3" fmla="*/ 147637 w 264318"/>
              <a:gd name="connsiteY3" fmla="*/ 454818 h 457200"/>
              <a:gd name="connsiteX4" fmla="*/ 192881 w 264318"/>
              <a:gd name="connsiteY4" fmla="*/ 457200 h 457200"/>
              <a:gd name="connsiteX5" fmla="*/ 228600 w 264318"/>
              <a:gd name="connsiteY5" fmla="*/ 426243 h 457200"/>
              <a:gd name="connsiteX6" fmla="*/ 145256 w 264318"/>
              <a:gd name="connsiteY6" fmla="*/ 276225 h 457200"/>
              <a:gd name="connsiteX7" fmla="*/ 264318 w 264318"/>
              <a:gd name="connsiteY7" fmla="*/ 278606 h 457200"/>
              <a:gd name="connsiteX8" fmla="*/ 4762 w 264318"/>
              <a:gd name="connsiteY8" fmla="*/ 0 h 457200"/>
              <a:gd name="connsiteX0" fmla="*/ 4762 w 264318"/>
              <a:gd name="connsiteY0" fmla="*/ 0 h 457200"/>
              <a:gd name="connsiteX1" fmla="*/ 0 w 264318"/>
              <a:gd name="connsiteY1" fmla="*/ 390525 h 457200"/>
              <a:gd name="connsiteX2" fmla="*/ 78581 w 264318"/>
              <a:gd name="connsiteY2" fmla="*/ 309562 h 457200"/>
              <a:gd name="connsiteX3" fmla="*/ 147637 w 264318"/>
              <a:gd name="connsiteY3" fmla="*/ 454818 h 457200"/>
              <a:gd name="connsiteX4" fmla="*/ 192881 w 264318"/>
              <a:gd name="connsiteY4" fmla="*/ 457200 h 457200"/>
              <a:gd name="connsiteX5" fmla="*/ 228600 w 264318"/>
              <a:gd name="connsiteY5" fmla="*/ 426243 h 457200"/>
              <a:gd name="connsiteX6" fmla="*/ 144016 w 264318"/>
              <a:gd name="connsiteY6" fmla="*/ 288032 h 457200"/>
              <a:gd name="connsiteX7" fmla="*/ 264318 w 264318"/>
              <a:gd name="connsiteY7" fmla="*/ 278606 h 457200"/>
              <a:gd name="connsiteX8" fmla="*/ 4762 w 264318"/>
              <a:gd name="connsiteY8" fmla="*/ 0 h 457200"/>
              <a:gd name="connsiteX0" fmla="*/ 4762 w 264318"/>
              <a:gd name="connsiteY0" fmla="*/ 0 h 457200"/>
              <a:gd name="connsiteX1" fmla="*/ 0 w 264318"/>
              <a:gd name="connsiteY1" fmla="*/ 390525 h 457200"/>
              <a:gd name="connsiteX2" fmla="*/ 78581 w 264318"/>
              <a:gd name="connsiteY2" fmla="*/ 309562 h 457200"/>
              <a:gd name="connsiteX3" fmla="*/ 147637 w 264318"/>
              <a:gd name="connsiteY3" fmla="*/ 454818 h 457200"/>
              <a:gd name="connsiteX4" fmla="*/ 192881 w 264318"/>
              <a:gd name="connsiteY4" fmla="*/ 457200 h 457200"/>
              <a:gd name="connsiteX5" fmla="*/ 228600 w 264318"/>
              <a:gd name="connsiteY5" fmla="*/ 426243 h 457200"/>
              <a:gd name="connsiteX6" fmla="*/ 153541 w 264318"/>
              <a:gd name="connsiteY6" fmla="*/ 283270 h 457200"/>
              <a:gd name="connsiteX7" fmla="*/ 264318 w 264318"/>
              <a:gd name="connsiteY7" fmla="*/ 278606 h 457200"/>
              <a:gd name="connsiteX8" fmla="*/ 4762 w 264318"/>
              <a:gd name="connsiteY8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318" h="457200">
                <a:moveTo>
                  <a:pt x="4762" y="0"/>
                </a:moveTo>
                <a:cubicBezTo>
                  <a:pt x="3175" y="130175"/>
                  <a:pt x="1587" y="260350"/>
                  <a:pt x="0" y="390525"/>
                </a:cubicBezTo>
                <a:lnTo>
                  <a:pt x="78581" y="309562"/>
                </a:lnTo>
                <a:lnTo>
                  <a:pt x="147637" y="454818"/>
                </a:lnTo>
                <a:lnTo>
                  <a:pt x="192881" y="457200"/>
                </a:lnTo>
                <a:lnTo>
                  <a:pt x="228600" y="426243"/>
                </a:lnTo>
                <a:lnTo>
                  <a:pt x="153541" y="283270"/>
                </a:lnTo>
                <a:lnTo>
                  <a:pt x="264318" y="278606"/>
                </a:lnTo>
                <a:lnTo>
                  <a:pt x="4762" y="0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" name="フリーフォーム 5"/>
          <p:cNvSpPr/>
          <p:nvPr/>
        </p:nvSpPr>
        <p:spPr>
          <a:xfrm>
            <a:off x="1327215" y="1212850"/>
            <a:ext cx="149160" cy="1101725"/>
          </a:xfrm>
          <a:custGeom>
            <a:avLst/>
            <a:gdLst>
              <a:gd name="connsiteX0" fmla="*/ 76135 w 149160"/>
              <a:gd name="connsiteY0" fmla="*/ 1101725 h 1101725"/>
              <a:gd name="connsiteX1" fmla="*/ 9460 w 149160"/>
              <a:gd name="connsiteY1" fmla="*/ 844550 h 1101725"/>
              <a:gd name="connsiteX2" fmla="*/ 3110 w 149160"/>
              <a:gd name="connsiteY2" fmla="*/ 523875 h 1101725"/>
              <a:gd name="connsiteX3" fmla="*/ 34860 w 149160"/>
              <a:gd name="connsiteY3" fmla="*/ 260350 h 1101725"/>
              <a:gd name="connsiteX4" fmla="*/ 149160 w 149160"/>
              <a:gd name="connsiteY4" fmla="*/ 0 h 110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160" h="1101725">
                <a:moveTo>
                  <a:pt x="76135" y="1101725"/>
                </a:moveTo>
                <a:cubicBezTo>
                  <a:pt x="48883" y="1021291"/>
                  <a:pt x="21631" y="940858"/>
                  <a:pt x="9460" y="844550"/>
                </a:cubicBezTo>
                <a:cubicBezTo>
                  <a:pt x="-2711" y="748242"/>
                  <a:pt x="-1123" y="621242"/>
                  <a:pt x="3110" y="523875"/>
                </a:cubicBezTo>
                <a:cubicBezTo>
                  <a:pt x="7343" y="426508"/>
                  <a:pt x="10518" y="347662"/>
                  <a:pt x="34860" y="260350"/>
                </a:cubicBezTo>
                <a:cubicBezTo>
                  <a:pt x="59202" y="173038"/>
                  <a:pt x="104181" y="86519"/>
                  <a:pt x="149160" y="0"/>
                </a:cubicBezTo>
              </a:path>
            </a:pathLst>
          </a:custGeom>
          <a:noFill/>
          <a:ln cap="rnd">
            <a:solidFill>
              <a:srgbClr val="808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リーフォーム 18"/>
          <p:cNvSpPr/>
          <p:nvPr/>
        </p:nvSpPr>
        <p:spPr>
          <a:xfrm>
            <a:off x="1482410" y="1189986"/>
            <a:ext cx="134942" cy="233413"/>
          </a:xfrm>
          <a:custGeom>
            <a:avLst/>
            <a:gdLst>
              <a:gd name="connsiteX0" fmla="*/ 4762 w 264318"/>
              <a:gd name="connsiteY0" fmla="*/ 0 h 457200"/>
              <a:gd name="connsiteX1" fmla="*/ 0 w 264318"/>
              <a:gd name="connsiteY1" fmla="*/ 390525 h 457200"/>
              <a:gd name="connsiteX2" fmla="*/ 78581 w 264318"/>
              <a:gd name="connsiteY2" fmla="*/ 309562 h 457200"/>
              <a:gd name="connsiteX3" fmla="*/ 147637 w 264318"/>
              <a:gd name="connsiteY3" fmla="*/ 454818 h 457200"/>
              <a:gd name="connsiteX4" fmla="*/ 192881 w 264318"/>
              <a:gd name="connsiteY4" fmla="*/ 457200 h 457200"/>
              <a:gd name="connsiteX5" fmla="*/ 228600 w 264318"/>
              <a:gd name="connsiteY5" fmla="*/ 426243 h 457200"/>
              <a:gd name="connsiteX6" fmla="*/ 145256 w 264318"/>
              <a:gd name="connsiteY6" fmla="*/ 276225 h 457200"/>
              <a:gd name="connsiteX7" fmla="*/ 264318 w 264318"/>
              <a:gd name="connsiteY7" fmla="*/ 278606 h 457200"/>
              <a:gd name="connsiteX8" fmla="*/ 4762 w 264318"/>
              <a:gd name="connsiteY8" fmla="*/ 0 h 457200"/>
              <a:gd name="connsiteX0" fmla="*/ 4762 w 264318"/>
              <a:gd name="connsiteY0" fmla="*/ 0 h 457200"/>
              <a:gd name="connsiteX1" fmla="*/ 0 w 264318"/>
              <a:gd name="connsiteY1" fmla="*/ 390525 h 457200"/>
              <a:gd name="connsiteX2" fmla="*/ 78581 w 264318"/>
              <a:gd name="connsiteY2" fmla="*/ 309562 h 457200"/>
              <a:gd name="connsiteX3" fmla="*/ 147637 w 264318"/>
              <a:gd name="connsiteY3" fmla="*/ 454818 h 457200"/>
              <a:gd name="connsiteX4" fmla="*/ 192881 w 264318"/>
              <a:gd name="connsiteY4" fmla="*/ 457200 h 457200"/>
              <a:gd name="connsiteX5" fmla="*/ 228600 w 264318"/>
              <a:gd name="connsiteY5" fmla="*/ 426243 h 457200"/>
              <a:gd name="connsiteX6" fmla="*/ 144016 w 264318"/>
              <a:gd name="connsiteY6" fmla="*/ 288032 h 457200"/>
              <a:gd name="connsiteX7" fmla="*/ 264318 w 264318"/>
              <a:gd name="connsiteY7" fmla="*/ 278606 h 457200"/>
              <a:gd name="connsiteX8" fmla="*/ 4762 w 264318"/>
              <a:gd name="connsiteY8" fmla="*/ 0 h 457200"/>
              <a:gd name="connsiteX0" fmla="*/ 4762 w 264318"/>
              <a:gd name="connsiteY0" fmla="*/ 0 h 457200"/>
              <a:gd name="connsiteX1" fmla="*/ 0 w 264318"/>
              <a:gd name="connsiteY1" fmla="*/ 390525 h 457200"/>
              <a:gd name="connsiteX2" fmla="*/ 78581 w 264318"/>
              <a:gd name="connsiteY2" fmla="*/ 309562 h 457200"/>
              <a:gd name="connsiteX3" fmla="*/ 147637 w 264318"/>
              <a:gd name="connsiteY3" fmla="*/ 454818 h 457200"/>
              <a:gd name="connsiteX4" fmla="*/ 192881 w 264318"/>
              <a:gd name="connsiteY4" fmla="*/ 457200 h 457200"/>
              <a:gd name="connsiteX5" fmla="*/ 228600 w 264318"/>
              <a:gd name="connsiteY5" fmla="*/ 426243 h 457200"/>
              <a:gd name="connsiteX6" fmla="*/ 153541 w 264318"/>
              <a:gd name="connsiteY6" fmla="*/ 283270 h 457200"/>
              <a:gd name="connsiteX7" fmla="*/ 264318 w 264318"/>
              <a:gd name="connsiteY7" fmla="*/ 278606 h 457200"/>
              <a:gd name="connsiteX8" fmla="*/ 4762 w 264318"/>
              <a:gd name="connsiteY8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4318" h="457200">
                <a:moveTo>
                  <a:pt x="4762" y="0"/>
                </a:moveTo>
                <a:cubicBezTo>
                  <a:pt x="3175" y="130175"/>
                  <a:pt x="1587" y="260350"/>
                  <a:pt x="0" y="390525"/>
                </a:cubicBezTo>
                <a:lnTo>
                  <a:pt x="78581" y="309562"/>
                </a:lnTo>
                <a:lnTo>
                  <a:pt x="147637" y="454818"/>
                </a:lnTo>
                <a:lnTo>
                  <a:pt x="192881" y="457200"/>
                </a:lnTo>
                <a:lnTo>
                  <a:pt x="228600" y="426243"/>
                </a:lnTo>
                <a:lnTo>
                  <a:pt x="153541" y="283270"/>
                </a:lnTo>
                <a:lnTo>
                  <a:pt x="264318" y="278606"/>
                </a:lnTo>
                <a:lnTo>
                  <a:pt x="4762" y="0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4937760" y="936809"/>
            <a:ext cx="3688080" cy="346374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Kenshi Takayama</a:t>
            </a:r>
            <a:endParaRPr 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#</a:t>
            </a:r>
            <a:fld id="{6D05909F-73A9-412E-9C0F-A163E611009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66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GL-presentation-16by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rebuchet">
      <a:majorFont>
        <a:latin typeface="Trebuchet MS"/>
        <a:ea typeface="Trebuchet MS"/>
        <a:cs typeface=""/>
      </a:majorFont>
      <a:minorFont>
        <a:latin typeface="Trebuchet MS"/>
        <a:ea typeface="Trebuchet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 cap="rnd">
          <a:solidFill>
            <a:schemeClr val="tx1"/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kumimoji="1" dirty="0" smtClean="0">
            <a:latin typeface="+mj-lt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IGL-presentation-16by9.potx</Template>
  <TotalTime>6794</TotalTime>
  <Words>998</Words>
  <Application>Microsoft Office PowerPoint</Application>
  <PresentationFormat>画面に合わせる (16:9)</PresentationFormat>
  <Paragraphs>288</Paragraphs>
  <Slides>32</Slides>
  <Notes>13</Notes>
  <HiddenSlides>2</HiddenSlides>
  <MMClips>14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33" baseType="lpstr">
      <vt:lpstr>IGL-presentation-16by9</vt:lpstr>
      <vt:lpstr>Sketch-Based Generation and Editing of Quad Meshes</vt:lpstr>
      <vt:lpstr>Quad remeshing (aka. retopology)</vt:lpstr>
      <vt:lpstr>CG animation production pipeline</vt:lpstr>
      <vt:lpstr>Automatic generation</vt:lpstr>
      <vt:lpstr>Manual creation</vt:lpstr>
      <vt:lpstr>Basic idea</vt:lpstr>
      <vt:lpstr>Basic idea</vt:lpstr>
      <vt:lpstr>Outline</vt:lpstr>
      <vt:lpstr>Outline</vt:lpstr>
      <vt:lpstr>Basic sketching</vt:lpstr>
      <vt:lpstr>Topology editing</vt:lpstr>
      <vt:lpstr>Spine sketching</vt:lpstr>
      <vt:lpstr>Autocompletion</vt:lpstr>
      <vt:lpstr>Cylinder sketching</vt:lpstr>
      <vt:lpstr>Outline</vt:lpstr>
      <vt:lpstr>Patch quadrangulation algorithm</vt:lpstr>
      <vt:lpstr>Patch quadrangulation algorithm</vt:lpstr>
      <vt:lpstr>Curve network representation</vt:lpstr>
      <vt:lpstr>Spine sketching &amp; autocompletion</vt:lpstr>
      <vt:lpstr>Results</vt:lpstr>
      <vt:lpstr>User evaluation with artists</vt:lpstr>
      <vt:lpstr>Results by artist #1</vt:lpstr>
      <vt:lpstr>Results by artist #2</vt:lpstr>
      <vt:lpstr>Catmull-Clark subdivision results</vt:lpstr>
      <vt:lpstr>Artists’ feedback</vt:lpstr>
      <vt:lpstr>My results</vt:lpstr>
      <vt:lpstr>Editing existing quad meshes</vt:lpstr>
      <vt:lpstr>Limitations &amp; future work</vt:lpstr>
      <vt:lpstr>Acknowledgements</vt:lpstr>
      <vt:lpstr>Sketch-Based Generation and Editing of Quad Meshes</vt:lpstr>
      <vt:lpstr>“Spiral loop” problem</vt:lpstr>
      <vt:lpstr>Comparison (by artist #1)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Olga Sorkine</dc:creator>
  <cp:lastModifiedBy>kenshi</cp:lastModifiedBy>
  <cp:revision>280</cp:revision>
  <dcterms:created xsi:type="dcterms:W3CDTF">2011-05-06T12:08:58Z</dcterms:created>
  <dcterms:modified xsi:type="dcterms:W3CDTF">2013-07-23T20:57:36Z</dcterms:modified>
</cp:coreProperties>
</file>